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75" r:id="rId3"/>
    <p:sldId id="279" r:id="rId4"/>
    <p:sldId id="257" r:id="rId5"/>
    <p:sldId id="276" r:id="rId6"/>
    <p:sldId id="277" r:id="rId7"/>
    <p:sldId id="280" r:id="rId8"/>
    <p:sldId id="278" r:id="rId9"/>
    <p:sldId id="258" r:id="rId10"/>
    <p:sldId id="259" r:id="rId11"/>
    <p:sldId id="281" r:id="rId12"/>
    <p:sldId id="260" r:id="rId13"/>
    <p:sldId id="271" r:id="rId14"/>
    <p:sldId id="265" r:id="rId15"/>
    <p:sldId id="282" r:id="rId16"/>
    <p:sldId id="261" r:id="rId17"/>
    <p:sldId id="263" r:id="rId18"/>
    <p:sldId id="266" r:id="rId19"/>
    <p:sldId id="268" r:id="rId20"/>
    <p:sldId id="283" r:id="rId21"/>
    <p:sldId id="284" r:id="rId22"/>
    <p:sldId id="269" r:id="rId23"/>
    <p:sldId id="270" r:id="rId24"/>
    <p:sldId id="272" r:id="rId25"/>
    <p:sldId id="274" r:id="rId26"/>
  </p:sldIdLst>
  <p:sldSz cx="12192000" cy="6858000"/>
  <p:notesSz cx="6858000" cy="9144000"/>
  <p:embeddedFontLst>
    <p:embeddedFont>
      <p:font typeface="等线" panose="02010600030101010101" pitchFamily="2" charset="-122"/>
      <p:regular r:id="rId28"/>
      <p:bold r:id="rId29"/>
    </p:embeddedFont>
    <p:embeddedFont>
      <p:font typeface="Azonix" pitchFamily="50" charset="0"/>
      <p:regular r:id="rId30"/>
    </p:embeddedFont>
    <p:embeddedFont>
      <p:font typeface="Helvetica" panose="020B0604020202020204" pitchFamily="34" charset="0"/>
      <p:regular r:id="rId31"/>
      <p:bold r:id="rId32"/>
      <p:italic r:id="rId33"/>
      <p:boldItalic r:id="rId34"/>
    </p:embeddedFont>
    <p:embeddedFont>
      <p:font typeface="Neoneon" panose="02000503000000000000" pitchFamily="50" charset="0"/>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3F0"/>
    <a:srgbClr val="01E2BC"/>
    <a:srgbClr val="001D36"/>
    <a:srgbClr val="0106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906" y="120"/>
      </p:cViewPr>
      <p:guideLst>
        <p:guide orient="horz" pos="2409"/>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4</c:v>
                </c:pt>
              </c:strCache>
            </c:strRef>
          </c:tx>
          <c:spPr>
            <a:solidFill>
              <a:schemeClr val="accent1"/>
            </a:solidFill>
            <a:ln>
              <a:noFill/>
            </a:ln>
            <a:effectLst/>
          </c:spPr>
          <c:invertIfNegative val="0"/>
          <c:dPt>
            <c:idx val="0"/>
            <c:invertIfNegative val="0"/>
            <c:bubble3D val="0"/>
            <c:spPr>
              <a:solidFill>
                <a:schemeClr val="bg1">
                  <a:alpha val="10000"/>
                </a:schemeClr>
              </a:solidFill>
              <a:ln>
                <a:noFill/>
              </a:ln>
              <a:effectLst/>
            </c:spPr>
            <c:extLst>
              <c:ext xmlns:c16="http://schemas.microsoft.com/office/drawing/2014/chart" uri="{C3380CC4-5D6E-409C-BE32-E72D297353CC}">
                <c16:uniqueId val="{00000001-88F8-493A-8AC8-8681EDEE89CB}"/>
              </c:ext>
            </c:extLst>
          </c:dPt>
          <c:cat>
            <c:strRef>
              <c:f>Sheet1!$A$2</c:f>
              <c:strCache>
                <c:ptCount val="1"/>
                <c:pt idx="0">
                  <c:v>类别 1</c:v>
                </c:pt>
              </c:strCache>
            </c:strRef>
          </c:cat>
          <c:val>
            <c:numRef>
              <c:f>Sheet1!$B$2</c:f>
              <c:numCache>
                <c:formatCode>General</c:formatCode>
                <c:ptCount val="1"/>
                <c:pt idx="0">
                  <c:v>5</c:v>
                </c:pt>
              </c:numCache>
            </c:numRef>
          </c:val>
          <c:extLst>
            <c:ext xmlns:c16="http://schemas.microsoft.com/office/drawing/2014/chart" uri="{C3380CC4-5D6E-409C-BE32-E72D297353CC}">
              <c16:uniqueId val="{00000002-88F8-493A-8AC8-8681EDEE89CB}"/>
            </c:ext>
          </c:extLst>
        </c:ser>
        <c:ser>
          <c:idx val="1"/>
          <c:order val="1"/>
          <c:tx>
            <c:strRef>
              <c:f>Sheet1!$C$1</c:f>
              <c:strCache>
                <c:ptCount val="1"/>
                <c:pt idx="0">
                  <c:v>系列 2</c:v>
                </c:pt>
              </c:strCache>
            </c:strRef>
          </c:tx>
          <c:spPr>
            <a:blipFill>
              <a:blip xmlns:r="http://schemas.openxmlformats.org/officeDocument/2006/relationships" r:embed="rId3"/>
              <a:stretch>
                <a:fillRect/>
              </a:stretch>
            </a:blipFill>
            <a:ln>
              <a:noFill/>
            </a:ln>
            <a:effectLst/>
          </c:spPr>
          <c:invertIfNegative val="0"/>
          <c:pictureOptions>
            <c:pictureFormat val="stack"/>
          </c:pictureOptions>
          <c:cat>
            <c:strRef>
              <c:f>Sheet1!$A$2</c:f>
              <c:strCache>
                <c:ptCount val="1"/>
                <c:pt idx="0">
                  <c:v>类别 1</c:v>
                </c:pt>
              </c:strCache>
            </c:strRef>
          </c:cat>
          <c:val>
            <c:numRef>
              <c:f>Sheet1!$C$2</c:f>
              <c:numCache>
                <c:formatCode>General</c:formatCode>
                <c:ptCount val="1"/>
                <c:pt idx="0">
                  <c:v>3.9</c:v>
                </c:pt>
              </c:numCache>
            </c:numRef>
          </c:val>
          <c:extLst>
            <c:ext xmlns:c16="http://schemas.microsoft.com/office/drawing/2014/chart" uri="{C3380CC4-5D6E-409C-BE32-E72D297353CC}">
              <c16:uniqueId val="{00000003-88F8-493A-8AC8-8681EDEE89CB}"/>
            </c:ext>
          </c:extLst>
        </c:ser>
        <c:dLbls>
          <c:showLegendKey val="0"/>
          <c:showVal val="0"/>
          <c:showCatName val="0"/>
          <c:showSerName val="0"/>
          <c:showPercent val="0"/>
          <c:showBubbleSize val="0"/>
        </c:dLbls>
        <c:gapWidth val="100"/>
        <c:overlap val="100"/>
        <c:axId val="671784896"/>
        <c:axId val="671785456"/>
      </c:barChart>
      <c:catAx>
        <c:axId val="671784896"/>
        <c:scaling>
          <c:orientation val="minMax"/>
        </c:scaling>
        <c:delete val="1"/>
        <c:axPos val="l"/>
        <c:numFmt formatCode="General" sourceLinked="1"/>
        <c:majorTickMark val="none"/>
        <c:minorTickMark val="none"/>
        <c:tickLblPos val="nextTo"/>
        <c:crossAx val="671785456"/>
        <c:crosses val="autoZero"/>
        <c:auto val="1"/>
        <c:lblAlgn val="ctr"/>
        <c:lblOffset val="100"/>
        <c:noMultiLvlLbl val="0"/>
      </c:catAx>
      <c:valAx>
        <c:axId val="671785456"/>
        <c:scaling>
          <c:orientation val="minMax"/>
        </c:scaling>
        <c:delete val="1"/>
        <c:axPos val="b"/>
        <c:numFmt formatCode="General" sourceLinked="1"/>
        <c:majorTickMark val="none"/>
        <c:minorTickMark val="none"/>
        <c:tickLblPos val="nextTo"/>
        <c:crossAx val="671784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chemeClr val="bg1">
                  <a:alpha val="10000"/>
                </a:schemeClr>
              </a:solidFill>
              <a:ln>
                <a:noFill/>
              </a:ln>
              <a:effectLst/>
            </c:spPr>
            <c:extLst>
              <c:ext xmlns:c16="http://schemas.microsoft.com/office/drawing/2014/chart" uri="{C3380CC4-5D6E-409C-BE32-E72D297353CC}">
                <c16:uniqueId val="{00000001-9FA6-485B-A071-F758A41684C5}"/>
              </c:ext>
            </c:extLst>
          </c:dPt>
          <c:cat>
            <c:strRef>
              <c:f>Sheet1!$A$2</c:f>
              <c:strCache>
                <c:ptCount val="1"/>
                <c:pt idx="0">
                  <c:v>类别 1</c:v>
                </c:pt>
              </c:strCache>
            </c:strRef>
          </c:cat>
          <c:val>
            <c:numRef>
              <c:f>Sheet1!$B$2</c:f>
              <c:numCache>
                <c:formatCode>General</c:formatCode>
                <c:ptCount val="1"/>
                <c:pt idx="0">
                  <c:v>5</c:v>
                </c:pt>
              </c:numCache>
            </c:numRef>
          </c:val>
          <c:extLst>
            <c:ext xmlns:c16="http://schemas.microsoft.com/office/drawing/2014/chart" uri="{C3380CC4-5D6E-409C-BE32-E72D297353CC}">
              <c16:uniqueId val="{00000002-9FA6-485B-A071-F758A41684C5}"/>
            </c:ext>
          </c:extLst>
        </c:ser>
        <c:ser>
          <c:idx val="1"/>
          <c:order val="1"/>
          <c:tx>
            <c:strRef>
              <c:f>Sheet1!$C$1</c:f>
              <c:strCache>
                <c:ptCount val="1"/>
                <c:pt idx="0">
                  <c:v>系列 2</c:v>
                </c:pt>
              </c:strCache>
            </c:strRef>
          </c:tx>
          <c:spPr>
            <a:blipFill>
              <a:blip xmlns:r="http://schemas.openxmlformats.org/officeDocument/2006/relationships" r:embed="rId3"/>
              <a:stretch>
                <a:fillRect/>
              </a:stretch>
            </a:blipFill>
            <a:ln>
              <a:noFill/>
            </a:ln>
            <a:effectLst/>
          </c:spPr>
          <c:invertIfNegative val="0"/>
          <c:pictureOptions>
            <c:pictureFormat val="stack"/>
          </c:pictureOptions>
          <c:cat>
            <c:strRef>
              <c:f>Sheet1!$A$2</c:f>
              <c:strCache>
                <c:ptCount val="1"/>
                <c:pt idx="0">
                  <c:v>类别 1</c:v>
                </c:pt>
              </c:strCache>
            </c:strRef>
          </c:cat>
          <c:val>
            <c:numRef>
              <c:f>Sheet1!$C$2</c:f>
              <c:numCache>
                <c:formatCode>General</c:formatCode>
                <c:ptCount val="1"/>
                <c:pt idx="0">
                  <c:v>4.0999999999999996</c:v>
                </c:pt>
              </c:numCache>
            </c:numRef>
          </c:val>
          <c:extLst>
            <c:ext xmlns:c16="http://schemas.microsoft.com/office/drawing/2014/chart" uri="{C3380CC4-5D6E-409C-BE32-E72D297353CC}">
              <c16:uniqueId val="{00000003-9FA6-485B-A071-F758A41684C5}"/>
            </c:ext>
          </c:extLst>
        </c:ser>
        <c:dLbls>
          <c:showLegendKey val="0"/>
          <c:showVal val="0"/>
          <c:showCatName val="0"/>
          <c:showSerName val="0"/>
          <c:showPercent val="0"/>
          <c:showBubbleSize val="0"/>
        </c:dLbls>
        <c:gapWidth val="100"/>
        <c:overlap val="100"/>
        <c:axId val="671788256"/>
        <c:axId val="671788816"/>
      </c:barChart>
      <c:catAx>
        <c:axId val="671788256"/>
        <c:scaling>
          <c:orientation val="minMax"/>
        </c:scaling>
        <c:delete val="1"/>
        <c:axPos val="l"/>
        <c:numFmt formatCode="General" sourceLinked="1"/>
        <c:majorTickMark val="none"/>
        <c:minorTickMark val="none"/>
        <c:tickLblPos val="nextTo"/>
        <c:crossAx val="671788816"/>
        <c:crosses val="autoZero"/>
        <c:auto val="1"/>
        <c:lblAlgn val="ctr"/>
        <c:lblOffset val="100"/>
        <c:noMultiLvlLbl val="0"/>
      </c:catAx>
      <c:valAx>
        <c:axId val="671788816"/>
        <c:scaling>
          <c:orientation val="minMax"/>
        </c:scaling>
        <c:delete val="1"/>
        <c:axPos val="b"/>
        <c:numFmt formatCode="General" sourceLinked="1"/>
        <c:majorTickMark val="none"/>
        <c:minorTickMark val="none"/>
        <c:tickLblPos val="nextTo"/>
        <c:crossAx val="671788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9F3F5-851B-4BAB-8DB4-C52A960652D4}" type="datetimeFigureOut">
              <a:rPr lang="zh-CN" altLang="en-US" smtClean="0"/>
              <a:t>2021/7/31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12F6F-CC17-44BF-9074-807CE87F8874}" type="slidenum">
              <a:rPr lang="zh-CN" altLang="en-US" smtClean="0"/>
              <a:t>‹#›</a:t>
            </a:fld>
            <a:endParaRPr lang="zh-CN" altLang="en-US"/>
          </a:p>
        </p:txBody>
      </p:sp>
    </p:spTree>
    <p:extLst>
      <p:ext uri="{BB962C8B-B14F-4D97-AF65-F5344CB8AC3E}">
        <p14:creationId xmlns:p14="http://schemas.microsoft.com/office/powerpoint/2010/main" val="153125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1</a:t>
            </a:fld>
            <a:endParaRPr lang="zh-CN" altLang="en-US"/>
          </a:p>
        </p:txBody>
      </p:sp>
    </p:spTree>
    <p:extLst>
      <p:ext uri="{BB962C8B-B14F-4D97-AF65-F5344CB8AC3E}">
        <p14:creationId xmlns:p14="http://schemas.microsoft.com/office/powerpoint/2010/main" val="2931924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10</a:t>
            </a:fld>
            <a:endParaRPr lang="zh-CN" altLang="en-US"/>
          </a:p>
        </p:txBody>
      </p:sp>
    </p:spTree>
    <p:extLst>
      <p:ext uri="{BB962C8B-B14F-4D97-AF65-F5344CB8AC3E}">
        <p14:creationId xmlns:p14="http://schemas.microsoft.com/office/powerpoint/2010/main" val="3066135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11</a:t>
            </a:fld>
            <a:endParaRPr lang="zh-CN" altLang="en-US"/>
          </a:p>
        </p:txBody>
      </p:sp>
    </p:spTree>
    <p:extLst>
      <p:ext uri="{BB962C8B-B14F-4D97-AF65-F5344CB8AC3E}">
        <p14:creationId xmlns:p14="http://schemas.microsoft.com/office/powerpoint/2010/main" val="40004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12</a:t>
            </a:fld>
            <a:endParaRPr lang="zh-CN" altLang="en-US"/>
          </a:p>
        </p:txBody>
      </p:sp>
    </p:spTree>
    <p:extLst>
      <p:ext uri="{BB962C8B-B14F-4D97-AF65-F5344CB8AC3E}">
        <p14:creationId xmlns:p14="http://schemas.microsoft.com/office/powerpoint/2010/main" val="2523835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13</a:t>
            </a:fld>
            <a:endParaRPr lang="zh-CN" altLang="en-US"/>
          </a:p>
        </p:txBody>
      </p:sp>
    </p:spTree>
    <p:extLst>
      <p:ext uri="{BB962C8B-B14F-4D97-AF65-F5344CB8AC3E}">
        <p14:creationId xmlns:p14="http://schemas.microsoft.com/office/powerpoint/2010/main" val="3726733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14</a:t>
            </a:fld>
            <a:endParaRPr lang="zh-CN" altLang="en-US"/>
          </a:p>
        </p:txBody>
      </p:sp>
    </p:spTree>
    <p:extLst>
      <p:ext uri="{BB962C8B-B14F-4D97-AF65-F5344CB8AC3E}">
        <p14:creationId xmlns:p14="http://schemas.microsoft.com/office/powerpoint/2010/main" val="2737503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15</a:t>
            </a:fld>
            <a:endParaRPr lang="zh-CN" altLang="en-US"/>
          </a:p>
        </p:txBody>
      </p:sp>
    </p:spTree>
    <p:extLst>
      <p:ext uri="{BB962C8B-B14F-4D97-AF65-F5344CB8AC3E}">
        <p14:creationId xmlns:p14="http://schemas.microsoft.com/office/powerpoint/2010/main" val="3793017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16</a:t>
            </a:fld>
            <a:endParaRPr lang="zh-CN" altLang="en-US"/>
          </a:p>
        </p:txBody>
      </p:sp>
    </p:spTree>
    <p:extLst>
      <p:ext uri="{BB962C8B-B14F-4D97-AF65-F5344CB8AC3E}">
        <p14:creationId xmlns:p14="http://schemas.microsoft.com/office/powerpoint/2010/main" val="1796939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17</a:t>
            </a:fld>
            <a:endParaRPr lang="zh-CN" altLang="en-US"/>
          </a:p>
        </p:txBody>
      </p:sp>
    </p:spTree>
    <p:extLst>
      <p:ext uri="{BB962C8B-B14F-4D97-AF65-F5344CB8AC3E}">
        <p14:creationId xmlns:p14="http://schemas.microsoft.com/office/powerpoint/2010/main" val="3762678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18</a:t>
            </a:fld>
            <a:endParaRPr lang="zh-CN" altLang="en-US"/>
          </a:p>
        </p:txBody>
      </p:sp>
    </p:spTree>
    <p:extLst>
      <p:ext uri="{BB962C8B-B14F-4D97-AF65-F5344CB8AC3E}">
        <p14:creationId xmlns:p14="http://schemas.microsoft.com/office/powerpoint/2010/main" val="1543170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19</a:t>
            </a:fld>
            <a:endParaRPr lang="zh-CN" altLang="en-US"/>
          </a:p>
        </p:txBody>
      </p:sp>
    </p:spTree>
    <p:extLst>
      <p:ext uri="{BB962C8B-B14F-4D97-AF65-F5344CB8AC3E}">
        <p14:creationId xmlns:p14="http://schemas.microsoft.com/office/powerpoint/2010/main" val="3460688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2</a:t>
            </a:fld>
            <a:endParaRPr lang="zh-CN" altLang="en-US"/>
          </a:p>
        </p:txBody>
      </p:sp>
    </p:spTree>
    <p:extLst>
      <p:ext uri="{BB962C8B-B14F-4D97-AF65-F5344CB8AC3E}">
        <p14:creationId xmlns:p14="http://schemas.microsoft.com/office/powerpoint/2010/main" val="3491035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20</a:t>
            </a:fld>
            <a:endParaRPr lang="zh-CN" altLang="en-US"/>
          </a:p>
        </p:txBody>
      </p:sp>
    </p:spTree>
    <p:extLst>
      <p:ext uri="{BB962C8B-B14F-4D97-AF65-F5344CB8AC3E}">
        <p14:creationId xmlns:p14="http://schemas.microsoft.com/office/powerpoint/2010/main" val="2640227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21</a:t>
            </a:fld>
            <a:endParaRPr lang="zh-CN" altLang="en-US"/>
          </a:p>
        </p:txBody>
      </p:sp>
    </p:spTree>
    <p:extLst>
      <p:ext uri="{BB962C8B-B14F-4D97-AF65-F5344CB8AC3E}">
        <p14:creationId xmlns:p14="http://schemas.microsoft.com/office/powerpoint/2010/main" val="4232946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22</a:t>
            </a:fld>
            <a:endParaRPr lang="zh-CN" altLang="en-US"/>
          </a:p>
        </p:txBody>
      </p:sp>
    </p:spTree>
    <p:extLst>
      <p:ext uri="{BB962C8B-B14F-4D97-AF65-F5344CB8AC3E}">
        <p14:creationId xmlns:p14="http://schemas.microsoft.com/office/powerpoint/2010/main" val="2642044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23</a:t>
            </a:fld>
            <a:endParaRPr lang="zh-CN" altLang="en-US"/>
          </a:p>
        </p:txBody>
      </p:sp>
    </p:spTree>
    <p:extLst>
      <p:ext uri="{BB962C8B-B14F-4D97-AF65-F5344CB8AC3E}">
        <p14:creationId xmlns:p14="http://schemas.microsoft.com/office/powerpoint/2010/main" val="108286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24</a:t>
            </a:fld>
            <a:endParaRPr lang="zh-CN" altLang="en-US"/>
          </a:p>
        </p:txBody>
      </p:sp>
    </p:spTree>
    <p:extLst>
      <p:ext uri="{BB962C8B-B14F-4D97-AF65-F5344CB8AC3E}">
        <p14:creationId xmlns:p14="http://schemas.microsoft.com/office/powerpoint/2010/main" val="3902394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25</a:t>
            </a:fld>
            <a:endParaRPr lang="zh-CN" altLang="en-US"/>
          </a:p>
        </p:txBody>
      </p:sp>
    </p:spTree>
    <p:extLst>
      <p:ext uri="{BB962C8B-B14F-4D97-AF65-F5344CB8AC3E}">
        <p14:creationId xmlns:p14="http://schemas.microsoft.com/office/powerpoint/2010/main" val="389023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3</a:t>
            </a:fld>
            <a:endParaRPr lang="zh-CN" altLang="en-US"/>
          </a:p>
        </p:txBody>
      </p:sp>
    </p:spTree>
    <p:extLst>
      <p:ext uri="{BB962C8B-B14F-4D97-AF65-F5344CB8AC3E}">
        <p14:creationId xmlns:p14="http://schemas.microsoft.com/office/powerpoint/2010/main" val="348980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4</a:t>
            </a:fld>
            <a:endParaRPr lang="zh-CN" altLang="en-US"/>
          </a:p>
        </p:txBody>
      </p:sp>
    </p:spTree>
    <p:extLst>
      <p:ext uri="{BB962C8B-B14F-4D97-AF65-F5344CB8AC3E}">
        <p14:creationId xmlns:p14="http://schemas.microsoft.com/office/powerpoint/2010/main" val="197680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5</a:t>
            </a:fld>
            <a:endParaRPr lang="zh-CN" altLang="en-US"/>
          </a:p>
        </p:txBody>
      </p:sp>
    </p:spTree>
    <p:extLst>
      <p:ext uri="{BB962C8B-B14F-4D97-AF65-F5344CB8AC3E}">
        <p14:creationId xmlns:p14="http://schemas.microsoft.com/office/powerpoint/2010/main" val="318648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6</a:t>
            </a:fld>
            <a:endParaRPr lang="zh-CN" altLang="en-US"/>
          </a:p>
        </p:txBody>
      </p:sp>
    </p:spTree>
    <p:extLst>
      <p:ext uri="{BB962C8B-B14F-4D97-AF65-F5344CB8AC3E}">
        <p14:creationId xmlns:p14="http://schemas.microsoft.com/office/powerpoint/2010/main" val="71235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7</a:t>
            </a:fld>
            <a:endParaRPr lang="zh-CN" altLang="en-US"/>
          </a:p>
        </p:txBody>
      </p:sp>
    </p:spTree>
    <p:extLst>
      <p:ext uri="{BB962C8B-B14F-4D97-AF65-F5344CB8AC3E}">
        <p14:creationId xmlns:p14="http://schemas.microsoft.com/office/powerpoint/2010/main" val="3476019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8</a:t>
            </a:fld>
            <a:endParaRPr lang="zh-CN" altLang="en-US"/>
          </a:p>
        </p:txBody>
      </p:sp>
    </p:spTree>
    <p:extLst>
      <p:ext uri="{BB962C8B-B14F-4D97-AF65-F5344CB8AC3E}">
        <p14:creationId xmlns:p14="http://schemas.microsoft.com/office/powerpoint/2010/main" val="3705971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12F6F-CC17-44BF-9074-807CE87F8874}" type="slidenum">
              <a:rPr lang="zh-CN" altLang="en-US" smtClean="0"/>
              <a:t>9</a:t>
            </a:fld>
            <a:endParaRPr lang="zh-CN" altLang="en-US"/>
          </a:p>
        </p:txBody>
      </p:sp>
    </p:spTree>
    <p:extLst>
      <p:ext uri="{BB962C8B-B14F-4D97-AF65-F5344CB8AC3E}">
        <p14:creationId xmlns:p14="http://schemas.microsoft.com/office/powerpoint/2010/main" val="1537355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15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352575" y="1997483"/>
            <a:ext cx="3464550" cy="3464548"/>
          </a:xfrm>
          <a:custGeom>
            <a:avLst/>
            <a:gdLst>
              <a:gd name="connsiteX0" fmla="*/ 1732275 w 3464550"/>
              <a:gd name="connsiteY0" fmla="*/ 0 h 3464548"/>
              <a:gd name="connsiteX1" fmla="*/ 3464550 w 3464550"/>
              <a:gd name="connsiteY1" fmla="*/ 1732274 h 3464548"/>
              <a:gd name="connsiteX2" fmla="*/ 1732275 w 3464550"/>
              <a:gd name="connsiteY2" fmla="*/ 3464548 h 3464548"/>
              <a:gd name="connsiteX3" fmla="*/ 0 w 3464550"/>
              <a:gd name="connsiteY3" fmla="*/ 1732274 h 3464548"/>
              <a:gd name="connsiteX4" fmla="*/ 1732275 w 3464550"/>
              <a:gd name="connsiteY4" fmla="*/ 0 h 3464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550" h="3464548">
                <a:moveTo>
                  <a:pt x="1732275" y="0"/>
                </a:moveTo>
                <a:cubicBezTo>
                  <a:pt x="2688984" y="0"/>
                  <a:pt x="3464550" y="775565"/>
                  <a:pt x="3464550" y="1732274"/>
                </a:cubicBezTo>
                <a:cubicBezTo>
                  <a:pt x="3464550" y="2688983"/>
                  <a:pt x="2688984" y="3464548"/>
                  <a:pt x="1732275" y="3464548"/>
                </a:cubicBezTo>
                <a:cubicBezTo>
                  <a:pt x="775566" y="3464548"/>
                  <a:pt x="0" y="2688983"/>
                  <a:pt x="0" y="1732274"/>
                </a:cubicBezTo>
                <a:cubicBezTo>
                  <a:pt x="0" y="775565"/>
                  <a:pt x="775566" y="0"/>
                  <a:pt x="173227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76379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32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006036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643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155700" y="1816100"/>
            <a:ext cx="4813300" cy="2743200"/>
          </a:xfrm>
          <a:custGeom>
            <a:avLst/>
            <a:gdLst>
              <a:gd name="connsiteX0" fmla="*/ 0 w 4813300"/>
              <a:gd name="connsiteY0" fmla="*/ 0 h 2743200"/>
              <a:gd name="connsiteX1" fmla="*/ 4813300 w 4813300"/>
              <a:gd name="connsiteY1" fmla="*/ 0 h 2743200"/>
              <a:gd name="connsiteX2" fmla="*/ 4813300 w 4813300"/>
              <a:gd name="connsiteY2" fmla="*/ 2743200 h 2743200"/>
              <a:gd name="connsiteX3" fmla="*/ 0 w 48133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4813300" h="2743200">
                <a:moveTo>
                  <a:pt x="0" y="0"/>
                </a:moveTo>
                <a:lnTo>
                  <a:pt x="4813300" y="0"/>
                </a:lnTo>
                <a:lnTo>
                  <a:pt x="4813300" y="2743200"/>
                </a:lnTo>
                <a:lnTo>
                  <a:pt x="0" y="27432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827771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899453" y="2619224"/>
            <a:ext cx="2412326" cy="2412326"/>
          </a:xfrm>
          <a:custGeom>
            <a:avLst/>
            <a:gdLst>
              <a:gd name="connsiteX0" fmla="*/ 1206163 w 2412326"/>
              <a:gd name="connsiteY0" fmla="*/ 0 h 2412326"/>
              <a:gd name="connsiteX1" fmla="*/ 2412326 w 2412326"/>
              <a:gd name="connsiteY1" fmla="*/ 1206163 h 2412326"/>
              <a:gd name="connsiteX2" fmla="*/ 1206163 w 2412326"/>
              <a:gd name="connsiteY2" fmla="*/ 2412326 h 2412326"/>
              <a:gd name="connsiteX3" fmla="*/ 0 w 2412326"/>
              <a:gd name="connsiteY3" fmla="*/ 1206163 h 2412326"/>
              <a:gd name="connsiteX4" fmla="*/ 1206163 w 2412326"/>
              <a:gd name="connsiteY4" fmla="*/ 0 h 2412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326" h="2412326">
                <a:moveTo>
                  <a:pt x="1206163" y="0"/>
                </a:moveTo>
                <a:cubicBezTo>
                  <a:pt x="1872308" y="0"/>
                  <a:pt x="2412326" y="540018"/>
                  <a:pt x="2412326" y="1206163"/>
                </a:cubicBezTo>
                <a:cubicBezTo>
                  <a:pt x="2412326" y="1872308"/>
                  <a:pt x="1872308" y="2412326"/>
                  <a:pt x="1206163" y="2412326"/>
                </a:cubicBezTo>
                <a:cubicBezTo>
                  <a:pt x="540018" y="2412326"/>
                  <a:pt x="0" y="1872308"/>
                  <a:pt x="0" y="1206163"/>
                </a:cubicBezTo>
                <a:cubicBezTo>
                  <a:pt x="0" y="540018"/>
                  <a:pt x="540018" y="0"/>
                  <a:pt x="1206163"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852459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9223479" y="2008427"/>
            <a:ext cx="2030964" cy="3631725"/>
          </a:xfrm>
          <a:custGeom>
            <a:avLst/>
            <a:gdLst>
              <a:gd name="connsiteX0" fmla="*/ 0 w 2030964"/>
              <a:gd name="connsiteY0" fmla="*/ 0 h 3631725"/>
              <a:gd name="connsiteX1" fmla="*/ 2030964 w 2030964"/>
              <a:gd name="connsiteY1" fmla="*/ 0 h 3631725"/>
              <a:gd name="connsiteX2" fmla="*/ 2030964 w 2030964"/>
              <a:gd name="connsiteY2" fmla="*/ 3631725 h 3631725"/>
              <a:gd name="connsiteX3" fmla="*/ 0 w 2030964"/>
              <a:gd name="connsiteY3" fmla="*/ 3631725 h 3631725"/>
            </a:gdLst>
            <a:ahLst/>
            <a:cxnLst>
              <a:cxn ang="0">
                <a:pos x="connsiteX0" y="connsiteY0"/>
              </a:cxn>
              <a:cxn ang="0">
                <a:pos x="connsiteX1" y="connsiteY1"/>
              </a:cxn>
              <a:cxn ang="0">
                <a:pos x="connsiteX2" y="connsiteY2"/>
              </a:cxn>
              <a:cxn ang="0">
                <a:pos x="connsiteX3" y="connsiteY3"/>
              </a:cxn>
            </a:cxnLst>
            <a:rect l="l" t="t" r="r" b="b"/>
            <a:pathLst>
              <a:path w="2030964" h="3631725">
                <a:moveTo>
                  <a:pt x="0" y="0"/>
                </a:moveTo>
                <a:lnTo>
                  <a:pt x="2030964" y="0"/>
                </a:lnTo>
                <a:lnTo>
                  <a:pt x="2030964" y="3631725"/>
                </a:lnTo>
                <a:lnTo>
                  <a:pt x="0" y="363172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69845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914580" y="1447691"/>
            <a:ext cx="10362841" cy="2488315"/>
          </a:xfrm>
          <a:custGeom>
            <a:avLst/>
            <a:gdLst>
              <a:gd name="connsiteX0" fmla="*/ 433593 w 10362841"/>
              <a:gd name="connsiteY0" fmla="*/ 0 h 2488315"/>
              <a:gd name="connsiteX1" fmla="*/ 9926373 w 10362841"/>
              <a:gd name="connsiteY1" fmla="*/ 0 h 2488315"/>
              <a:gd name="connsiteX2" fmla="*/ 9914386 w 10362841"/>
              <a:gd name="connsiteY2" fmla="*/ 11988 h 2488315"/>
              <a:gd name="connsiteX3" fmla="*/ 10294712 w 10362841"/>
              <a:gd name="connsiteY3" fmla="*/ 11988 h 2488315"/>
              <a:gd name="connsiteX4" fmla="*/ 10349008 w 10362841"/>
              <a:gd name="connsiteY4" fmla="*/ 66282 h 2488315"/>
              <a:gd name="connsiteX5" fmla="*/ 10349007 w 10362841"/>
              <a:gd name="connsiteY5" fmla="*/ 416523 h 2488315"/>
              <a:gd name="connsiteX6" fmla="*/ 10362841 w 10362841"/>
              <a:gd name="connsiteY6" fmla="*/ 430357 h 2488315"/>
              <a:gd name="connsiteX7" fmla="*/ 10362841 w 10362841"/>
              <a:gd name="connsiteY7" fmla="*/ 2060688 h 2488315"/>
              <a:gd name="connsiteX8" fmla="*/ 10349007 w 10362841"/>
              <a:gd name="connsiteY8" fmla="*/ 2074522 h 2488315"/>
              <a:gd name="connsiteX9" fmla="*/ 10349008 w 10362841"/>
              <a:gd name="connsiteY9" fmla="*/ 2424761 h 2488315"/>
              <a:gd name="connsiteX10" fmla="*/ 10294712 w 10362841"/>
              <a:gd name="connsiteY10" fmla="*/ 2479056 h 2488315"/>
              <a:gd name="connsiteX11" fmla="*/ 9914386 w 10362841"/>
              <a:gd name="connsiteY11" fmla="*/ 2479056 h 2488315"/>
              <a:gd name="connsiteX12" fmla="*/ 9923645 w 10362841"/>
              <a:gd name="connsiteY12" fmla="*/ 2488315 h 2488315"/>
              <a:gd name="connsiteX13" fmla="*/ 436322 w 10362841"/>
              <a:gd name="connsiteY13" fmla="*/ 2488315 h 2488315"/>
              <a:gd name="connsiteX14" fmla="*/ 445581 w 10362841"/>
              <a:gd name="connsiteY14" fmla="*/ 2479056 h 2488315"/>
              <a:gd name="connsiteX15" fmla="*/ 65254 w 10362841"/>
              <a:gd name="connsiteY15" fmla="*/ 2479056 h 2488315"/>
              <a:gd name="connsiteX16" fmla="*/ 10958 w 10362841"/>
              <a:gd name="connsiteY16" fmla="*/ 2424761 h 2488315"/>
              <a:gd name="connsiteX17" fmla="*/ 10959 w 10362841"/>
              <a:gd name="connsiteY17" fmla="*/ 2074522 h 2488315"/>
              <a:gd name="connsiteX18" fmla="*/ 0 w 10362841"/>
              <a:gd name="connsiteY18" fmla="*/ 2063563 h 2488315"/>
              <a:gd name="connsiteX19" fmla="*/ 0 w 10362841"/>
              <a:gd name="connsiteY19" fmla="*/ 427482 h 2488315"/>
              <a:gd name="connsiteX20" fmla="*/ 10959 w 10362841"/>
              <a:gd name="connsiteY20" fmla="*/ 416523 h 2488315"/>
              <a:gd name="connsiteX21" fmla="*/ 10958 w 10362841"/>
              <a:gd name="connsiteY21" fmla="*/ 66282 h 2488315"/>
              <a:gd name="connsiteX22" fmla="*/ 65254 w 10362841"/>
              <a:gd name="connsiteY22" fmla="*/ 11988 h 2488315"/>
              <a:gd name="connsiteX23" fmla="*/ 445581 w 10362841"/>
              <a:gd name="connsiteY23" fmla="*/ 11988 h 248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362841" h="2488315">
                <a:moveTo>
                  <a:pt x="433593" y="0"/>
                </a:moveTo>
                <a:lnTo>
                  <a:pt x="9926373" y="0"/>
                </a:lnTo>
                <a:lnTo>
                  <a:pt x="9914386" y="11988"/>
                </a:lnTo>
                <a:lnTo>
                  <a:pt x="10294712" y="11988"/>
                </a:lnTo>
                <a:lnTo>
                  <a:pt x="10349008" y="66282"/>
                </a:lnTo>
                <a:lnTo>
                  <a:pt x="10349007" y="416523"/>
                </a:lnTo>
                <a:lnTo>
                  <a:pt x="10362841" y="430357"/>
                </a:lnTo>
                <a:lnTo>
                  <a:pt x="10362841" y="2060688"/>
                </a:lnTo>
                <a:lnTo>
                  <a:pt x="10349007" y="2074522"/>
                </a:lnTo>
                <a:lnTo>
                  <a:pt x="10349008" y="2424761"/>
                </a:lnTo>
                <a:lnTo>
                  <a:pt x="10294712" y="2479056"/>
                </a:lnTo>
                <a:lnTo>
                  <a:pt x="9914386" y="2479056"/>
                </a:lnTo>
                <a:lnTo>
                  <a:pt x="9923645" y="2488315"/>
                </a:lnTo>
                <a:lnTo>
                  <a:pt x="436322" y="2488315"/>
                </a:lnTo>
                <a:lnTo>
                  <a:pt x="445581" y="2479056"/>
                </a:lnTo>
                <a:lnTo>
                  <a:pt x="65254" y="2479056"/>
                </a:lnTo>
                <a:lnTo>
                  <a:pt x="10958" y="2424761"/>
                </a:lnTo>
                <a:lnTo>
                  <a:pt x="10959" y="2074522"/>
                </a:lnTo>
                <a:lnTo>
                  <a:pt x="0" y="2063563"/>
                </a:lnTo>
                <a:lnTo>
                  <a:pt x="0" y="427482"/>
                </a:lnTo>
                <a:lnTo>
                  <a:pt x="10959" y="416523"/>
                </a:lnTo>
                <a:lnTo>
                  <a:pt x="10958" y="66282"/>
                </a:lnTo>
                <a:lnTo>
                  <a:pt x="65254" y="11988"/>
                </a:lnTo>
                <a:lnTo>
                  <a:pt x="445581" y="1198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9687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1512170" y="1598068"/>
            <a:ext cx="2566209" cy="1461800"/>
          </a:xfrm>
          <a:custGeom>
            <a:avLst/>
            <a:gdLst>
              <a:gd name="connsiteX0" fmla="*/ 275178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8"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endParaRPr lang="zh-CN" altLang="en-US"/>
          </a:p>
        </p:txBody>
      </p:sp>
      <p:sp>
        <p:nvSpPr>
          <p:cNvPr id="18" name="图片占位符 17"/>
          <p:cNvSpPr>
            <a:spLocks noGrp="1"/>
          </p:cNvSpPr>
          <p:nvPr>
            <p:ph type="pic" sz="quarter" idx="11"/>
          </p:nvPr>
        </p:nvSpPr>
        <p:spPr>
          <a:xfrm>
            <a:off x="4813580" y="1598068"/>
            <a:ext cx="2566209" cy="1461800"/>
          </a:xfrm>
          <a:custGeom>
            <a:avLst/>
            <a:gdLst>
              <a:gd name="connsiteX0" fmla="*/ 275178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8"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endParaRPr lang="zh-CN" altLang="en-US"/>
          </a:p>
        </p:txBody>
      </p:sp>
      <p:sp>
        <p:nvSpPr>
          <p:cNvPr id="19" name="图片占位符 18"/>
          <p:cNvSpPr>
            <a:spLocks noGrp="1"/>
          </p:cNvSpPr>
          <p:nvPr>
            <p:ph type="pic" sz="quarter" idx="12"/>
          </p:nvPr>
        </p:nvSpPr>
        <p:spPr>
          <a:xfrm>
            <a:off x="8114989" y="1598068"/>
            <a:ext cx="2566209" cy="1461800"/>
          </a:xfrm>
          <a:custGeom>
            <a:avLst/>
            <a:gdLst>
              <a:gd name="connsiteX0" fmla="*/ 275177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7"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endParaRPr lang="zh-CN" altLang="en-US"/>
          </a:p>
        </p:txBody>
      </p:sp>
      <p:sp>
        <p:nvSpPr>
          <p:cNvPr id="20" name="图片占位符 19"/>
          <p:cNvSpPr>
            <a:spLocks noGrp="1"/>
          </p:cNvSpPr>
          <p:nvPr>
            <p:ph type="pic" sz="quarter" idx="13"/>
          </p:nvPr>
        </p:nvSpPr>
        <p:spPr>
          <a:xfrm>
            <a:off x="8114989" y="3980353"/>
            <a:ext cx="2566209" cy="1461800"/>
          </a:xfrm>
          <a:custGeom>
            <a:avLst/>
            <a:gdLst>
              <a:gd name="connsiteX0" fmla="*/ 275177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7"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endParaRPr lang="zh-CN" altLang="en-US"/>
          </a:p>
        </p:txBody>
      </p:sp>
      <p:sp>
        <p:nvSpPr>
          <p:cNvPr id="21" name="图片占位符 20"/>
          <p:cNvSpPr>
            <a:spLocks noGrp="1"/>
          </p:cNvSpPr>
          <p:nvPr>
            <p:ph type="pic" sz="quarter" idx="14"/>
          </p:nvPr>
        </p:nvSpPr>
        <p:spPr>
          <a:xfrm>
            <a:off x="4813580" y="3980353"/>
            <a:ext cx="2566209" cy="1461800"/>
          </a:xfrm>
          <a:custGeom>
            <a:avLst/>
            <a:gdLst>
              <a:gd name="connsiteX0" fmla="*/ 275178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8"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endParaRPr lang="zh-CN" altLang="en-US"/>
          </a:p>
        </p:txBody>
      </p:sp>
      <p:sp>
        <p:nvSpPr>
          <p:cNvPr id="16" name="图片占位符 15"/>
          <p:cNvSpPr>
            <a:spLocks noGrp="1"/>
          </p:cNvSpPr>
          <p:nvPr>
            <p:ph type="pic" sz="quarter" idx="15"/>
          </p:nvPr>
        </p:nvSpPr>
        <p:spPr>
          <a:xfrm>
            <a:off x="1512170" y="3980353"/>
            <a:ext cx="2566209" cy="1461800"/>
          </a:xfrm>
          <a:custGeom>
            <a:avLst/>
            <a:gdLst>
              <a:gd name="connsiteX0" fmla="*/ 275178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8"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23025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49761" y="1682392"/>
            <a:ext cx="4564226" cy="2476763"/>
          </a:xfrm>
          <a:custGeom>
            <a:avLst/>
            <a:gdLst>
              <a:gd name="connsiteX0" fmla="*/ 0 w 4564226"/>
              <a:gd name="connsiteY0" fmla="*/ 0 h 2476763"/>
              <a:gd name="connsiteX1" fmla="*/ 4564226 w 4564226"/>
              <a:gd name="connsiteY1" fmla="*/ 0 h 2476763"/>
              <a:gd name="connsiteX2" fmla="*/ 4564226 w 4564226"/>
              <a:gd name="connsiteY2" fmla="*/ 2319018 h 2476763"/>
              <a:gd name="connsiteX3" fmla="*/ 4406481 w 4564226"/>
              <a:gd name="connsiteY3" fmla="*/ 2476763 h 2476763"/>
              <a:gd name="connsiteX4" fmla="*/ 0 w 4564226"/>
              <a:gd name="connsiteY4" fmla="*/ 2476763 h 2476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4226" h="2476763">
                <a:moveTo>
                  <a:pt x="0" y="0"/>
                </a:moveTo>
                <a:lnTo>
                  <a:pt x="4564226" y="0"/>
                </a:lnTo>
                <a:lnTo>
                  <a:pt x="4564226" y="2319018"/>
                </a:lnTo>
                <a:lnTo>
                  <a:pt x="4406481" y="2476763"/>
                </a:lnTo>
                <a:lnTo>
                  <a:pt x="0" y="2476763"/>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394861" y="1682392"/>
            <a:ext cx="4564226" cy="2476763"/>
          </a:xfrm>
          <a:custGeom>
            <a:avLst/>
            <a:gdLst>
              <a:gd name="connsiteX0" fmla="*/ 0 w 4564226"/>
              <a:gd name="connsiteY0" fmla="*/ 0 h 2476763"/>
              <a:gd name="connsiteX1" fmla="*/ 4564226 w 4564226"/>
              <a:gd name="connsiteY1" fmla="*/ 0 h 2476763"/>
              <a:gd name="connsiteX2" fmla="*/ 4564226 w 4564226"/>
              <a:gd name="connsiteY2" fmla="*/ 2319018 h 2476763"/>
              <a:gd name="connsiteX3" fmla="*/ 4406481 w 4564226"/>
              <a:gd name="connsiteY3" fmla="*/ 2476763 h 2476763"/>
              <a:gd name="connsiteX4" fmla="*/ 0 w 4564226"/>
              <a:gd name="connsiteY4" fmla="*/ 2476763 h 2476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4226" h="2476763">
                <a:moveTo>
                  <a:pt x="0" y="0"/>
                </a:moveTo>
                <a:lnTo>
                  <a:pt x="4564226" y="0"/>
                </a:lnTo>
                <a:lnTo>
                  <a:pt x="4564226" y="2319018"/>
                </a:lnTo>
                <a:lnTo>
                  <a:pt x="4406481" y="2476763"/>
                </a:lnTo>
                <a:lnTo>
                  <a:pt x="0" y="247676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719080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1"/>
            <a:ext cx="12192000" cy="6858000"/>
          </a:xfrm>
          <a:prstGeom prst="rect">
            <a:avLst/>
          </a:prstGeom>
          <a:gradFill flip="none" rotWithShape="1">
            <a:gsLst>
              <a:gs pos="0">
                <a:schemeClr val="tx1">
                  <a:alpha val="80000"/>
                </a:schemeClr>
              </a:gs>
              <a:gs pos="10000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1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328871634"/>
      </p:ext>
    </p:extLst>
  </p:cSld>
  <p:clrMap bg1="lt1" tx1="dk1" bg2="lt2" tx2="dk2" accent1="accent1" accent2="accent2" accent3="accent3" accent4="accent4" accent5="accent5" accent6="accent6" hlink="hlink" folHlink="folHlink"/>
  <p:sldLayoutIdLst>
    <p:sldLayoutId id="2147483654" r:id="rId1"/>
    <p:sldLayoutId id="2147483664" r:id="rId2"/>
    <p:sldLayoutId id="2147483655" r:id="rId3"/>
    <p:sldLayoutId id="2147483663" r:id="rId4"/>
    <p:sldLayoutId id="2147483662" r:id="rId5"/>
    <p:sldLayoutId id="2147483661" r:id="rId6"/>
    <p:sldLayoutId id="2147483660" r:id="rId7"/>
    <p:sldLayoutId id="2147483659" r:id="rId8"/>
    <p:sldLayoutId id="2147483658" r:id="rId9"/>
    <p:sldLayoutId id="2147483657" r:id="rId10"/>
    <p:sldLayoutId id="214748365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2.jpeg"/><Relationship Id="rId5" Type="http://schemas.openxmlformats.org/officeDocument/2006/relationships/image" Target="../media/image10.jpe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040897" y="1003300"/>
            <a:ext cx="2230106" cy="2230106"/>
            <a:chOff x="1841500" y="1970088"/>
            <a:chExt cx="2844800" cy="2844800"/>
          </a:xfrm>
        </p:grpSpPr>
        <p:grpSp>
          <p:nvGrpSpPr>
            <p:cNvPr id="12" name="组合 11"/>
            <p:cNvGrpSpPr/>
            <p:nvPr/>
          </p:nvGrpSpPr>
          <p:grpSpPr>
            <a:xfrm>
              <a:off x="1997566" y="2126156"/>
              <a:ext cx="2532674" cy="2532664"/>
              <a:chOff x="4223654" y="2075543"/>
              <a:chExt cx="2786746" cy="2786743"/>
            </a:xfrm>
          </p:grpSpPr>
          <p:sp>
            <p:nvSpPr>
              <p:cNvPr id="14" name="弧形 13"/>
              <p:cNvSpPr/>
              <p:nvPr/>
            </p:nvSpPr>
            <p:spPr>
              <a:xfrm>
                <a:off x="4223657" y="2075543"/>
                <a:ext cx="2786743" cy="2786743"/>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15" name="弧形 14"/>
              <p:cNvSpPr/>
              <p:nvPr/>
            </p:nvSpPr>
            <p:spPr>
              <a:xfrm flipH="1">
                <a:off x="4223657" y="2075543"/>
                <a:ext cx="2786743" cy="2786743"/>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16" name="弧形 15"/>
              <p:cNvSpPr/>
              <p:nvPr/>
            </p:nvSpPr>
            <p:spPr>
              <a:xfrm flipH="1">
                <a:off x="4223654" y="2075543"/>
                <a:ext cx="2786743" cy="2786743"/>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17" name="弧形 16"/>
              <p:cNvSpPr/>
              <p:nvPr/>
            </p:nvSpPr>
            <p:spPr>
              <a:xfrm flipH="1">
                <a:off x="4223654" y="2075543"/>
                <a:ext cx="2786743" cy="2786743"/>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grpSp>
        <p:sp>
          <p:nvSpPr>
            <p:cNvPr id="13" name="椭圆 12"/>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 panose="020B0604020202030204" pitchFamily="34" charset="0"/>
                <a:ea typeface="微软雅黑"/>
              </a:endParaRPr>
            </a:p>
          </p:txBody>
        </p:sp>
      </p:grpSp>
      <p:grpSp>
        <p:nvGrpSpPr>
          <p:cNvPr id="18" name="组合 17"/>
          <p:cNvGrpSpPr/>
          <p:nvPr/>
        </p:nvGrpSpPr>
        <p:grpSpPr>
          <a:xfrm>
            <a:off x="4993647" y="1003300"/>
            <a:ext cx="2230106" cy="2230106"/>
            <a:chOff x="1841500" y="1970088"/>
            <a:chExt cx="2844800" cy="2844800"/>
          </a:xfrm>
        </p:grpSpPr>
        <p:grpSp>
          <p:nvGrpSpPr>
            <p:cNvPr id="19" name="组合 18"/>
            <p:cNvGrpSpPr/>
            <p:nvPr/>
          </p:nvGrpSpPr>
          <p:grpSpPr>
            <a:xfrm>
              <a:off x="1997566" y="2126156"/>
              <a:ext cx="2532674" cy="2532664"/>
              <a:chOff x="4223654" y="2075543"/>
              <a:chExt cx="2786746" cy="2786743"/>
            </a:xfrm>
          </p:grpSpPr>
          <p:sp>
            <p:nvSpPr>
              <p:cNvPr id="21" name="弧形 20"/>
              <p:cNvSpPr/>
              <p:nvPr/>
            </p:nvSpPr>
            <p:spPr>
              <a:xfrm>
                <a:off x="4223657" y="2075543"/>
                <a:ext cx="2786743" cy="2786743"/>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22" name="弧形 21"/>
              <p:cNvSpPr/>
              <p:nvPr/>
            </p:nvSpPr>
            <p:spPr>
              <a:xfrm flipH="1">
                <a:off x="4223657" y="2075543"/>
                <a:ext cx="2786743" cy="2786743"/>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23" name="弧形 22"/>
              <p:cNvSpPr/>
              <p:nvPr/>
            </p:nvSpPr>
            <p:spPr>
              <a:xfrm flipH="1">
                <a:off x="4223654" y="2075543"/>
                <a:ext cx="2786743" cy="2786743"/>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24" name="弧形 23"/>
              <p:cNvSpPr/>
              <p:nvPr/>
            </p:nvSpPr>
            <p:spPr>
              <a:xfrm flipH="1">
                <a:off x="4223654" y="2075543"/>
                <a:ext cx="2786743" cy="2786743"/>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grpSp>
        <p:sp>
          <p:nvSpPr>
            <p:cNvPr id="20" name="椭圆 19"/>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 panose="020B0604020202030204" pitchFamily="34" charset="0"/>
                <a:ea typeface="微软雅黑"/>
              </a:endParaRPr>
            </a:p>
          </p:txBody>
        </p:sp>
      </p:grpSp>
      <p:grpSp>
        <p:nvGrpSpPr>
          <p:cNvPr id="25" name="组合 24"/>
          <p:cNvGrpSpPr/>
          <p:nvPr/>
        </p:nvGrpSpPr>
        <p:grpSpPr>
          <a:xfrm>
            <a:off x="7946397" y="1003300"/>
            <a:ext cx="2230106" cy="2230106"/>
            <a:chOff x="1841500" y="1970088"/>
            <a:chExt cx="2844800" cy="2844800"/>
          </a:xfrm>
        </p:grpSpPr>
        <p:grpSp>
          <p:nvGrpSpPr>
            <p:cNvPr id="26" name="组合 25"/>
            <p:cNvGrpSpPr/>
            <p:nvPr/>
          </p:nvGrpSpPr>
          <p:grpSpPr>
            <a:xfrm>
              <a:off x="1997566" y="2126156"/>
              <a:ext cx="2532674" cy="2532664"/>
              <a:chOff x="4223654" y="2075543"/>
              <a:chExt cx="2786746" cy="2786743"/>
            </a:xfrm>
          </p:grpSpPr>
          <p:sp>
            <p:nvSpPr>
              <p:cNvPr id="28" name="弧形 27"/>
              <p:cNvSpPr/>
              <p:nvPr/>
            </p:nvSpPr>
            <p:spPr>
              <a:xfrm>
                <a:off x="4223657" y="2075543"/>
                <a:ext cx="2786743" cy="2786743"/>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29" name="弧形 28"/>
              <p:cNvSpPr/>
              <p:nvPr/>
            </p:nvSpPr>
            <p:spPr>
              <a:xfrm flipH="1">
                <a:off x="4223657" y="2075543"/>
                <a:ext cx="2786743" cy="2786743"/>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30" name="弧形 29"/>
              <p:cNvSpPr/>
              <p:nvPr/>
            </p:nvSpPr>
            <p:spPr>
              <a:xfrm flipH="1">
                <a:off x="4223654" y="2075543"/>
                <a:ext cx="2786743" cy="2786743"/>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31" name="弧形 30"/>
              <p:cNvSpPr/>
              <p:nvPr/>
            </p:nvSpPr>
            <p:spPr>
              <a:xfrm flipH="1">
                <a:off x="4223654" y="2075543"/>
                <a:ext cx="2786743" cy="2786743"/>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grpSp>
        <p:sp>
          <p:nvSpPr>
            <p:cNvPr id="27" name="椭圆 26"/>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 panose="020B0604020202030204" pitchFamily="34" charset="0"/>
                <a:ea typeface="微软雅黑"/>
              </a:endParaRPr>
            </a:p>
          </p:txBody>
        </p:sp>
      </p:grpSp>
      <p:sp>
        <p:nvSpPr>
          <p:cNvPr id="8" name="TextBox 31"/>
          <p:cNvSpPr txBox="1"/>
          <p:nvPr/>
        </p:nvSpPr>
        <p:spPr>
          <a:xfrm flipH="1">
            <a:off x="823793" y="3448932"/>
            <a:ext cx="11008815" cy="1015663"/>
          </a:xfrm>
          <a:prstGeom prst="rect">
            <a:avLst/>
          </a:prstGeom>
          <a:noFill/>
        </p:spPr>
        <p:txBody>
          <a:bodyPr wrap="square">
            <a:spAutoFit/>
            <a:scene3d>
              <a:camera prst="orthographicFront"/>
              <a:lightRig rig="threePt" dir="t"/>
            </a:scene3d>
            <a:sp3d contourW="12700"/>
          </a:bodyPr>
          <a:lstStyle>
            <a:defPPr>
              <a:defRPr lang="zh-CN"/>
            </a:defPPr>
            <a:lvl1pPr lvl="0" algn="ctr" defTabSz="685891" fontAlgn="auto">
              <a:lnSpc>
                <a:spcPct val="100000"/>
              </a:lnSpc>
              <a:spcBef>
                <a:spcPts val="0"/>
              </a:spcBef>
              <a:spcAft>
                <a:spcPts val="0"/>
              </a:spcAft>
              <a:defRPr sz="9600" b="1" kern="0">
                <a:ln w="18415" cmpd="sng">
                  <a:noFill/>
                  <a:prstDash val="solid"/>
                </a:ln>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微软雅黑" pitchFamily="34" charset="-122"/>
                <a:cs typeface="Times New Roman" pitchFamily="18" charset="0"/>
              </a:defRPr>
            </a:lvl1pPr>
          </a:lstStyle>
          <a:p>
            <a:r>
              <a:rPr lang="en-US" altLang="zh-CN" sz="6000" dirty="0">
                <a:effectLst>
                  <a:glow rad="88900">
                    <a:srgbClr val="2893F0">
                      <a:alpha val="38000"/>
                    </a:srgbClr>
                  </a:glow>
                  <a:outerShdw blurRad="266700" algn="tl" rotWithShape="0">
                    <a:schemeClr val="tx2">
                      <a:lumMod val="40000"/>
                      <a:lumOff val="60000"/>
                      <a:alpha val="55000"/>
                    </a:schemeClr>
                  </a:outerShdw>
                </a:effectLst>
                <a:latin typeface="Neoneon" panose="02000503000000000000" pitchFamily="50" charset="0"/>
              </a:rPr>
              <a:t>Smart Technology Big Data</a:t>
            </a:r>
            <a:endParaRPr lang="zh-CN" altLang="en-US" sz="6000" dirty="0">
              <a:effectLst>
                <a:glow rad="88900">
                  <a:srgbClr val="2893F0">
                    <a:alpha val="38000"/>
                  </a:srgbClr>
                </a:glow>
                <a:outerShdw blurRad="266700" algn="tl" rotWithShape="0">
                  <a:schemeClr val="tx2">
                    <a:lumMod val="40000"/>
                    <a:lumOff val="60000"/>
                    <a:alpha val="55000"/>
                  </a:schemeClr>
                </a:outerShdw>
              </a:effectLst>
              <a:latin typeface="Neoneon" panose="02000503000000000000" pitchFamily="50" charset="0"/>
            </a:endParaRPr>
          </a:p>
        </p:txBody>
      </p:sp>
      <p:sp>
        <p:nvSpPr>
          <p:cNvPr id="32" name="TextBox 31"/>
          <p:cNvSpPr txBox="1"/>
          <p:nvPr/>
        </p:nvSpPr>
        <p:spPr>
          <a:xfrm flipH="1">
            <a:off x="1736724" y="1934266"/>
            <a:ext cx="2838450" cy="46166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a:lnSpc>
                <a:spcPct val="100000"/>
              </a:lnSpc>
              <a:defRPr/>
            </a:pPr>
            <a:r>
              <a:rPr lang="en-US" altLang="zh-CN" sz="2400" b="0" dirty="0">
                <a:solidFill>
                  <a:srgbClr val="01E2BC"/>
                </a:solidFill>
                <a:effectLst>
                  <a:outerShdw blurRad="203200" algn="tl" rotWithShape="0">
                    <a:srgbClr val="001D36">
                      <a:alpha val="88000"/>
                    </a:srgbClr>
                  </a:outerShdw>
                </a:effectLst>
                <a:latin typeface="Azonix" pitchFamily="50" charset="0"/>
                <a:ea typeface="迷你简菱心" panose="02010609000101010101" pitchFamily="49" charset="-122"/>
                <a:cs typeface="Times New Roman" pitchFamily="18" charset="0"/>
              </a:rPr>
              <a:t>Big data</a:t>
            </a:r>
            <a:endParaRPr lang="zh-CN" altLang="en-US" sz="2400" b="0" dirty="0">
              <a:solidFill>
                <a:srgbClr val="01E2BC"/>
              </a:solidFill>
              <a:effectLst>
                <a:outerShdw blurRad="203200" algn="tl" rotWithShape="0">
                  <a:srgbClr val="001D36">
                    <a:alpha val="88000"/>
                  </a:srgbClr>
                </a:outerShdw>
              </a:effectLst>
              <a:latin typeface="Azonix" pitchFamily="50" charset="0"/>
              <a:ea typeface="迷你简菱心" panose="02010609000101010101" pitchFamily="49" charset="-122"/>
              <a:cs typeface="Times New Roman" pitchFamily="18" charset="0"/>
            </a:endParaRPr>
          </a:p>
        </p:txBody>
      </p:sp>
      <p:sp>
        <p:nvSpPr>
          <p:cNvPr id="33" name="TextBox 31"/>
          <p:cNvSpPr txBox="1"/>
          <p:nvPr/>
        </p:nvSpPr>
        <p:spPr>
          <a:xfrm flipH="1">
            <a:off x="4847194" y="1764409"/>
            <a:ext cx="2433710" cy="707886"/>
          </a:xfrm>
          <a:prstGeom prst="rect">
            <a:avLst/>
          </a:prstGeom>
          <a:noFill/>
        </p:spPr>
        <p:txBody>
          <a:bodyPr wrap="square">
            <a:spAutoFit/>
            <a:scene3d>
              <a:camera prst="orthographicFront"/>
              <a:lightRig rig="threePt" dir="t"/>
            </a:scene3d>
            <a:sp3d contourW="12700"/>
          </a:bodyPr>
          <a:lstStyle>
            <a:defPPr>
              <a:defRPr lang="zh-CN"/>
            </a:defPPr>
            <a:lvl1pPr lvl="0" algn="ctr" defTabSz="685891">
              <a:lnSpc>
                <a:spcPct val="100000"/>
              </a:lnSpc>
              <a:defRPr sz="2400" b="0" kern="0">
                <a:ln w="18415" cmpd="sng">
                  <a:noFill/>
                  <a:prstDash val="solid"/>
                </a:ln>
                <a:solidFill>
                  <a:srgbClr val="01E2BC"/>
                </a:solidFill>
                <a:effectLst>
                  <a:outerShdw blurRad="203200" algn="tl" rotWithShape="0">
                    <a:srgbClr val="001D36">
                      <a:alpha val="88000"/>
                    </a:srgbClr>
                  </a:outerShdw>
                </a:effectLst>
                <a:latin typeface="Azonix" pitchFamily="50" charset="0"/>
                <a:ea typeface="迷你简菱心" panose="02010609000101010101" pitchFamily="49" charset="-122"/>
                <a:cs typeface="Times New Roman" pitchFamily="18" charset="0"/>
              </a:defRPr>
            </a:lvl1pPr>
          </a:lstStyle>
          <a:p>
            <a:r>
              <a:rPr lang="en-US" altLang="zh-CN" sz="2000" dirty="0"/>
              <a:t>Cloud computing</a:t>
            </a:r>
            <a:endParaRPr lang="zh-CN" altLang="en-US" sz="2000" dirty="0"/>
          </a:p>
        </p:txBody>
      </p:sp>
      <p:sp>
        <p:nvSpPr>
          <p:cNvPr id="34" name="TextBox 31"/>
          <p:cNvSpPr txBox="1"/>
          <p:nvPr/>
        </p:nvSpPr>
        <p:spPr>
          <a:xfrm flipH="1">
            <a:off x="7642226" y="1965043"/>
            <a:ext cx="2838450" cy="40011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a:lnSpc>
                <a:spcPct val="100000"/>
              </a:lnSpc>
              <a:defRPr/>
            </a:pPr>
            <a:r>
              <a:rPr lang="en-US" altLang="zh-CN" sz="2000" b="0" dirty="0">
                <a:solidFill>
                  <a:srgbClr val="01E2BC"/>
                </a:solidFill>
                <a:effectLst>
                  <a:outerShdw blurRad="203200" algn="tl" rotWithShape="0">
                    <a:srgbClr val="001D36">
                      <a:alpha val="88000"/>
                    </a:srgbClr>
                  </a:outerShdw>
                </a:effectLst>
                <a:latin typeface="Azonix" pitchFamily="50" charset="0"/>
                <a:ea typeface="迷你简菱心" panose="02010609000101010101" pitchFamily="49" charset="-122"/>
                <a:cs typeface="Times New Roman" pitchFamily="18" charset="0"/>
              </a:rPr>
              <a:t>Internet</a:t>
            </a:r>
            <a:endParaRPr lang="zh-CN" altLang="en-US" sz="2000" b="0" dirty="0">
              <a:solidFill>
                <a:srgbClr val="01E2BC"/>
              </a:solidFill>
              <a:effectLst>
                <a:outerShdw blurRad="203200" algn="tl" rotWithShape="0">
                  <a:srgbClr val="001D36">
                    <a:alpha val="88000"/>
                  </a:srgbClr>
                </a:outerShdw>
              </a:effectLst>
              <a:latin typeface="Azonix" pitchFamily="50" charset="0"/>
              <a:ea typeface="迷你简菱心" panose="02010609000101010101" pitchFamily="49" charset="-122"/>
              <a:cs typeface="Times New Roman" pitchFamily="18" charset="0"/>
            </a:endParaRPr>
          </a:p>
        </p:txBody>
      </p:sp>
      <p:sp>
        <p:nvSpPr>
          <p:cNvPr id="35" name="TextBox 31"/>
          <p:cNvSpPr txBox="1"/>
          <p:nvPr/>
        </p:nvSpPr>
        <p:spPr>
          <a:xfrm flipH="1">
            <a:off x="1485900" y="4552231"/>
            <a:ext cx="9220200" cy="40011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dist" defTabSz="685891">
              <a:lnSpc>
                <a:spcPct val="100000"/>
              </a:lnSpc>
              <a:defRPr/>
            </a:pPr>
            <a:r>
              <a:rPr lang="en-US" altLang="zh-CN" sz="2000" b="0" i="1" dirty="0">
                <a:solidFill>
                  <a:schemeClr val="bg1"/>
                </a:solidFill>
                <a:effectLst>
                  <a:outerShdw blurRad="266700" algn="tl" rotWithShape="0">
                    <a:srgbClr val="001D36">
                      <a:alpha val="55000"/>
                    </a:srgbClr>
                  </a:outerShdw>
                </a:effectLst>
                <a:latin typeface="Helvetica" panose="020B0604020202030204" pitchFamily="34" charset="0"/>
                <a:ea typeface="迷你简菱心" panose="02010609000101010101" pitchFamily="49" charset="-122"/>
                <a:cs typeface="Times New Roman" pitchFamily="18" charset="0"/>
              </a:rPr>
              <a:t>THIS TEMPLATE DESIGNED FOR FEI ER SHE JI</a:t>
            </a:r>
          </a:p>
        </p:txBody>
      </p:sp>
      <p:sp>
        <p:nvSpPr>
          <p:cNvPr id="36" name="TextBox 31"/>
          <p:cNvSpPr txBox="1"/>
          <p:nvPr/>
        </p:nvSpPr>
        <p:spPr>
          <a:xfrm flipH="1">
            <a:off x="4731367" y="5658459"/>
            <a:ext cx="2838448" cy="369332"/>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dist" defTabSz="685891" eaLnBrk="1" fontAlgn="auto" hangingPunct="1">
              <a:lnSpc>
                <a:spcPct val="100000"/>
              </a:lnSpc>
              <a:spcBef>
                <a:spcPts val="0"/>
              </a:spcBef>
              <a:spcAft>
                <a:spcPts val="0"/>
              </a:spcAft>
              <a:defRPr/>
            </a:pPr>
            <a:r>
              <a:rPr lang="en-US" altLang="zh-CN" sz="1800" b="0" dirty="0">
                <a:solidFill>
                  <a:srgbClr val="01E2BC"/>
                </a:solidFill>
                <a:effectLst>
                  <a:outerShdw blurRad="266700" algn="tl" rotWithShape="0">
                    <a:srgbClr val="001D36">
                      <a:alpha val="55000"/>
                    </a:srgbClr>
                  </a:outerShdw>
                </a:effectLst>
                <a:latin typeface="Helvetica" panose="020B0604020202030204" pitchFamily="34" charset="0"/>
                <a:ea typeface="+mj-ea"/>
                <a:cs typeface="Times New Roman" pitchFamily="18" charset="0"/>
              </a:rPr>
              <a:t>2021.btqgroup.vietnam</a:t>
            </a:r>
            <a:endParaRPr lang="zh-CN" altLang="en-US" sz="1800" b="0" dirty="0">
              <a:solidFill>
                <a:srgbClr val="01E2BC"/>
              </a:solidFill>
              <a:effectLst>
                <a:outerShdw blurRad="266700" algn="tl" rotWithShape="0">
                  <a:srgbClr val="001D36">
                    <a:alpha val="55000"/>
                  </a:srgbClr>
                </a:outerShdw>
              </a:effectLst>
              <a:latin typeface="Helvetica" panose="020B0604020202030204" pitchFamily="34" charset="0"/>
              <a:ea typeface="+mj-ea"/>
              <a:cs typeface="Times New Roman" pitchFamily="18" charset="0"/>
            </a:endParaRPr>
          </a:p>
        </p:txBody>
      </p:sp>
      <p:pic>
        <p:nvPicPr>
          <p:cNvPr id="37" name="群星-乐曲 2002世界杯背景音乐">
            <a:hlinkClick r:id="" action="ppaction://media"/>
          </p:cNvPr>
          <p:cNvPicPr>
            <a:picLocks noChangeAspect="1"/>
          </p:cNvPicPr>
          <p:nvPr>
            <a:audioFile r:link="rId1"/>
            <p:extLst>
              <p:ext uri="{DAA4B4D4-6D71-4841-9C94-3DE7FCFB9230}">
                <p14:media xmlns:p14="http://schemas.microsoft.com/office/powerpoint/2010/main" r:embed="rId2">
                  <p14:trim st="2000"/>
                </p14:media>
              </p:ext>
            </p:extLst>
          </p:nvPr>
        </p:nvPicPr>
        <p:blipFill>
          <a:blip r:embed="rId5"/>
          <a:stretch>
            <a:fillRect/>
          </a:stretch>
        </p:blipFill>
        <p:spPr>
          <a:xfrm>
            <a:off x="-907100" y="-609600"/>
            <a:ext cx="609600" cy="609600"/>
          </a:xfrm>
          <a:prstGeom prst="rect">
            <a:avLst/>
          </a:prstGeom>
        </p:spPr>
      </p:pic>
    </p:spTree>
    <p:extLst>
      <p:ext uri="{BB962C8B-B14F-4D97-AF65-F5344CB8AC3E}">
        <p14:creationId xmlns:p14="http://schemas.microsoft.com/office/powerpoint/2010/main" val="3500968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7"/>
                                        </p:tgtEl>
                                      </p:cBhvr>
                                    </p:cmd>
                                  </p:childTnLst>
                                </p:cTn>
                              </p:par>
                              <p:par>
                                <p:cTn id="7" presetID="53" presetClass="entr" presetSubtype="16"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53" presetClass="entr" presetSubtype="16"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par>
                                <p:cTn id="17" presetID="53" presetClass="entr" presetSubtype="16"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par>
                                <p:cTn id="22" presetID="8" presetClass="emph" presetSubtype="0" fill="hold" nodeType="withEffect">
                                  <p:stCondLst>
                                    <p:cond delay="0"/>
                                  </p:stCondLst>
                                  <p:childTnLst>
                                    <p:animRot by="21600000">
                                      <p:cBhvr>
                                        <p:cTn id="23" dur="2000" fill="hold"/>
                                        <p:tgtEl>
                                          <p:spTgt spid="11"/>
                                        </p:tgtEl>
                                        <p:attrNameLst>
                                          <p:attrName>r</p:attrName>
                                        </p:attrNameLst>
                                      </p:cBhvr>
                                    </p:animRot>
                                  </p:childTnLst>
                                </p:cTn>
                              </p:par>
                              <p:par>
                                <p:cTn id="24" presetID="8" presetClass="emph" presetSubtype="0" fill="hold" nodeType="withEffect">
                                  <p:stCondLst>
                                    <p:cond delay="0"/>
                                  </p:stCondLst>
                                  <p:childTnLst>
                                    <p:animRot by="21600000">
                                      <p:cBhvr>
                                        <p:cTn id="25" dur="2000" fill="hold"/>
                                        <p:tgtEl>
                                          <p:spTgt spid="18"/>
                                        </p:tgtEl>
                                        <p:attrNameLst>
                                          <p:attrName>r</p:attrName>
                                        </p:attrNameLst>
                                      </p:cBhvr>
                                    </p:animRot>
                                  </p:childTnLst>
                                </p:cTn>
                              </p:par>
                              <p:par>
                                <p:cTn id="26" presetID="8" presetClass="emph" presetSubtype="0" fill="hold" nodeType="withEffect">
                                  <p:stCondLst>
                                    <p:cond delay="0"/>
                                  </p:stCondLst>
                                  <p:childTnLst>
                                    <p:animRot by="21600000">
                                      <p:cBhvr>
                                        <p:cTn id="27" dur="2000" fill="hold"/>
                                        <p:tgtEl>
                                          <p:spTgt spid="25"/>
                                        </p:tgtEl>
                                        <p:attrNameLst>
                                          <p:attrName>r</p:attrName>
                                        </p:attrNameLst>
                                      </p:cBhvr>
                                    </p:animRot>
                                  </p:childTnLst>
                                </p:cTn>
                              </p:par>
                              <p:par>
                                <p:cTn id="28" presetID="53" presetClass="entr" presetSubtype="16" fill="hold" grpId="0" nodeType="withEffect">
                                  <p:stCondLst>
                                    <p:cond delay="50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Effect transition="in" filter="fade">
                                      <p:cBhvr>
                                        <p:cTn id="32" dur="500"/>
                                        <p:tgtEl>
                                          <p:spTgt spid="32"/>
                                        </p:tgtEl>
                                      </p:cBhvr>
                                    </p:animEffect>
                                  </p:childTnLst>
                                </p:cTn>
                              </p:par>
                              <p:par>
                                <p:cTn id="33" presetID="53" presetClass="entr" presetSubtype="16" fill="hold" grpId="0" nodeType="withEffect">
                                  <p:stCondLst>
                                    <p:cond delay="75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par>
                                <p:cTn id="38" presetID="53" presetClass="entr" presetSubtype="16" fill="hold" grpId="0" nodeType="withEffect">
                                  <p:stCondLst>
                                    <p:cond delay="1000"/>
                                  </p:stCondLst>
                                  <p:childTnLst>
                                    <p:set>
                                      <p:cBhvr>
                                        <p:cTn id="39" dur="1" fill="hold">
                                          <p:stCondLst>
                                            <p:cond delay="0"/>
                                          </p:stCondLst>
                                        </p:cTn>
                                        <p:tgtEl>
                                          <p:spTgt spid="34"/>
                                        </p:tgtEl>
                                        <p:attrNameLst>
                                          <p:attrName>style.visibility</p:attrName>
                                        </p:attrNameLst>
                                      </p:cBhvr>
                                      <p:to>
                                        <p:strVal val="visible"/>
                                      </p:to>
                                    </p:set>
                                    <p:anim calcmode="lin" valueType="num">
                                      <p:cBhvr>
                                        <p:cTn id="40" dur="500" fill="hold"/>
                                        <p:tgtEl>
                                          <p:spTgt spid="34"/>
                                        </p:tgtEl>
                                        <p:attrNameLst>
                                          <p:attrName>ppt_w</p:attrName>
                                        </p:attrNameLst>
                                      </p:cBhvr>
                                      <p:tavLst>
                                        <p:tav tm="0">
                                          <p:val>
                                            <p:fltVal val="0"/>
                                          </p:val>
                                        </p:tav>
                                        <p:tav tm="100000">
                                          <p:val>
                                            <p:strVal val="#ppt_w"/>
                                          </p:val>
                                        </p:tav>
                                      </p:tavLst>
                                    </p:anim>
                                    <p:anim calcmode="lin" valueType="num">
                                      <p:cBhvr>
                                        <p:cTn id="41" dur="500" fill="hold"/>
                                        <p:tgtEl>
                                          <p:spTgt spid="34"/>
                                        </p:tgtEl>
                                        <p:attrNameLst>
                                          <p:attrName>ppt_h</p:attrName>
                                        </p:attrNameLst>
                                      </p:cBhvr>
                                      <p:tavLst>
                                        <p:tav tm="0">
                                          <p:val>
                                            <p:fltVal val="0"/>
                                          </p:val>
                                        </p:tav>
                                        <p:tav tm="100000">
                                          <p:val>
                                            <p:strVal val="#ppt_h"/>
                                          </p:val>
                                        </p:tav>
                                      </p:tavLst>
                                    </p:anim>
                                    <p:animEffect transition="in" filter="fade">
                                      <p:cBhvr>
                                        <p:cTn id="42" dur="500"/>
                                        <p:tgtEl>
                                          <p:spTgt spid="34"/>
                                        </p:tgtEl>
                                      </p:cBhvr>
                                    </p:animEffect>
                                  </p:childTnLst>
                                </p:cTn>
                              </p:par>
                            </p:childTnLst>
                          </p:cTn>
                        </p:par>
                        <p:par>
                          <p:cTn id="43" fill="hold">
                            <p:stCondLst>
                              <p:cond delay="2000"/>
                            </p:stCondLst>
                            <p:childTnLst>
                              <p:par>
                                <p:cTn id="44" presetID="50" presetClass="entr" presetSubtype="0" decel="10000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1000" fill="hold"/>
                                        <p:tgtEl>
                                          <p:spTgt spid="8"/>
                                        </p:tgtEl>
                                        <p:attrNameLst>
                                          <p:attrName>ppt_w</p:attrName>
                                        </p:attrNameLst>
                                      </p:cBhvr>
                                      <p:tavLst>
                                        <p:tav tm="0">
                                          <p:val>
                                            <p:strVal val="#ppt_w+.3"/>
                                          </p:val>
                                        </p:tav>
                                        <p:tav tm="100000">
                                          <p:val>
                                            <p:strVal val="#ppt_w"/>
                                          </p:val>
                                        </p:tav>
                                      </p:tavLst>
                                    </p:anim>
                                    <p:anim calcmode="lin" valueType="num">
                                      <p:cBhvr>
                                        <p:cTn id="47" dur="1000" fill="hold"/>
                                        <p:tgtEl>
                                          <p:spTgt spid="8"/>
                                        </p:tgtEl>
                                        <p:attrNameLst>
                                          <p:attrName>ppt_h</p:attrName>
                                        </p:attrNameLst>
                                      </p:cBhvr>
                                      <p:tavLst>
                                        <p:tav tm="0">
                                          <p:val>
                                            <p:strVal val="#ppt_h"/>
                                          </p:val>
                                        </p:tav>
                                        <p:tav tm="100000">
                                          <p:val>
                                            <p:strVal val="#ppt_h"/>
                                          </p:val>
                                        </p:tav>
                                      </p:tavLst>
                                    </p:anim>
                                    <p:animEffect transition="in" filter="fade">
                                      <p:cBhvr>
                                        <p:cTn id="48" dur="1000"/>
                                        <p:tgtEl>
                                          <p:spTgt spid="8"/>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par>
                          <p:cTn id="53" fill="hold">
                            <p:stCondLst>
                              <p:cond delay="3500"/>
                            </p:stCondLst>
                            <p:childTnLst>
                              <p:par>
                                <p:cTn id="54" presetID="42"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1000"/>
                                        <p:tgtEl>
                                          <p:spTgt spid="36"/>
                                        </p:tgtEl>
                                      </p:cBhvr>
                                    </p:animEffect>
                                    <p:anim calcmode="lin" valueType="num">
                                      <p:cBhvr>
                                        <p:cTn id="57" dur="1000" fill="hold"/>
                                        <p:tgtEl>
                                          <p:spTgt spid="36"/>
                                        </p:tgtEl>
                                        <p:attrNameLst>
                                          <p:attrName>ppt_x</p:attrName>
                                        </p:attrNameLst>
                                      </p:cBhvr>
                                      <p:tavLst>
                                        <p:tav tm="0">
                                          <p:val>
                                            <p:strVal val="#ppt_x"/>
                                          </p:val>
                                        </p:tav>
                                        <p:tav tm="100000">
                                          <p:val>
                                            <p:strVal val="#ppt_x"/>
                                          </p:val>
                                        </p:tav>
                                      </p:tavLst>
                                    </p:anim>
                                    <p:anim calcmode="lin" valueType="num">
                                      <p:cBhvr>
                                        <p:cTn id="5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59" repeatCount="indefinite" fill="hold" display="0">
                  <p:stCondLst>
                    <p:cond delay="indefinite"/>
                  </p:stCondLst>
                  <p:endCondLst>
                    <p:cond evt="onStopAudio" delay="0">
                      <p:tgtEl>
                        <p:sldTgt/>
                      </p:tgtEl>
                    </p:cond>
                  </p:endCondLst>
                </p:cTn>
                <p:tgtEl>
                  <p:spTgt spid="37"/>
                </p:tgtEl>
              </p:cMediaNode>
            </p:audio>
          </p:childTnLst>
        </p:cTn>
      </p:par>
    </p:tnLst>
    <p:bldLst>
      <p:bldP spid="8" grpId="0"/>
      <p:bldP spid="32" grpId="0"/>
      <p:bldP spid="33" grpId="0"/>
      <p:bldP spid="34" grpId="0"/>
      <p:bldP spid="35" grpId="0"/>
      <p:bldP spid="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049441" y="1694349"/>
            <a:ext cx="4070819" cy="4070816"/>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30204" pitchFamily="34" charset="0"/>
            </a:endParaRPr>
          </a:p>
        </p:txBody>
      </p:sp>
      <p:pic>
        <p:nvPicPr>
          <p:cNvPr id="108" name="图片占位符 10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82" r="16682"/>
          <a:stretch>
            <a:fillRect/>
          </a:stretch>
        </p:blipFill>
        <p:spPr>
          <a:xfrm>
            <a:off x="1352575" y="1997483"/>
            <a:ext cx="3464550" cy="3464548"/>
          </a:xfrm>
        </p:spPr>
      </p:pic>
      <p:sp>
        <p:nvSpPr>
          <p:cNvPr id="4" name="椭圆 3"/>
          <p:cNvSpPr/>
          <p:nvPr/>
        </p:nvSpPr>
        <p:spPr>
          <a:xfrm>
            <a:off x="1352575" y="1997483"/>
            <a:ext cx="3464550" cy="3464547"/>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71" name="组合 70"/>
          <p:cNvGrpSpPr/>
          <p:nvPr/>
        </p:nvGrpSpPr>
        <p:grpSpPr>
          <a:xfrm>
            <a:off x="5367422" y="1874294"/>
            <a:ext cx="941620" cy="941620"/>
            <a:chOff x="4332811" y="1633556"/>
            <a:chExt cx="820884" cy="820884"/>
          </a:xfrm>
        </p:grpSpPr>
        <p:sp>
          <p:nvSpPr>
            <p:cNvPr id="63" name="弧形 62"/>
            <p:cNvSpPr/>
            <p:nvPr/>
          </p:nvSpPr>
          <p:spPr>
            <a:xfrm>
              <a:off x="4332811" y="1633556"/>
              <a:ext cx="820884" cy="820884"/>
            </a:xfrm>
            <a:prstGeom prst="arc">
              <a:avLst>
                <a:gd name="adj1" fmla="val 9723443"/>
                <a:gd name="adj2" fmla="val 2975239"/>
              </a:avLst>
            </a:prstGeom>
            <a:ln w="254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64" name="弧形 63"/>
            <p:cNvSpPr/>
            <p:nvPr/>
          </p:nvSpPr>
          <p:spPr>
            <a:xfrm flipV="1">
              <a:off x="4332811" y="1633556"/>
              <a:ext cx="820884" cy="820884"/>
            </a:xfrm>
            <a:prstGeom prst="arc">
              <a:avLst>
                <a:gd name="adj1" fmla="val 12464477"/>
                <a:gd name="adj2" fmla="val 17128317"/>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65" name="弧形 64"/>
            <p:cNvSpPr/>
            <p:nvPr/>
          </p:nvSpPr>
          <p:spPr>
            <a:xfrm>
              <a:off x="4366246" y="1666991"/>
              <a:ext cx="754014" cy="754014"/>
            </a:xfrm>
            <a:prstGeom prst="arc">
              <a:avLst>
                <a:gd name="adj1" fmla="val 10664126"/>
                <a:gd name="adj2" fmla="val 1922432"/>
              </a:avLst>
            </a:prstGeom>
            <a:ln w="50800">
              <a:gradFill flip="none" rotWithShape="1">
                <a:gsLst>
                  <a:gs pos="0">
                    <a:schemeClr val="bg1">
                      <a:alpha val="50000"/>
                    </a:schemeClr>
                  </a:gs>
                  <a:gs pos="100000">
                    <a:schemeClr val="bg1">
                      <a:alpha val="0"/>
                    </a:schemeClr>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grpSp>
        <p:nvGrpSpPr>
          <p:cNvPr id="72" name="组合 71"/>
          <p:cNvGrpSpPr/>
          <p:nvPr/>
        </p:nvGrpSpPr>
        <p:grpSpPr>
          <a:xfrm rot="4528730">
            <a:off x="5787432" y="3258947"/>
            <a:ext cx="941620" cy="941620"/>
            <a:chOff x="4332811" y="1633556"/>
            <a:chExt cx="820884" cy="820884"/>
          </a:xfrm>
        </p:grpSpPr>
        <p:sp>
          <p:nvSpPr>
            <p:cNvPr id="73" name="弧形 72"/>
            <p:cNvSpPr/>
            <p:nvPr/>
          </p:nvSpPr>
          <p:spPr>
            <a:xfrm>
              <a:off x="4332811" y="1633556"/>
              <a:ext cx="820884" cy="820884"/>
            </a:xfrm>
            <a:prstGeom prst="arc">
              <a:avLst>
                <a:gd name="adj1" fmla="val 9723443"/>
                <a:gd name="adj2" fmla="val 2975239"/>
              </a:avLst>
            </a:prstGeom>
            <a:ln w="254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74" name="弧形 73"/>
            <p:cNvSpPr/>
            <p:nvPr/>
          </p:nvSpPr>
          <p:spPr>
            <a:xfrm flipV="1">
              <a:off x="4332811" y="1633556"/>
              <a:ext cx="820884" cy="820884"/>
            </a:xfrm>
            <a:prstGeom prst="arc">
              <a:avLst>
                <a:gd name="adj1" fmla="val 12464477"/>
                <a:gd name="adj2" fmla="val 17128317"/>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75" name="弧形 74"/>
            <p:cNvSpPr/>
            <p:nvPr/>
          </p:nvSpPr>
          <p:spPr>
            <a:xfrm>
              <a:off x="4366246" y="1666991"/>
              <a:ext cx="754014" cy="754014"/>
            </a:xfrm>
            <a:prstGeom prst="arc">
              <a:avLst>
                <a:gd name="adj1" fmla="val 10664126"/>
                <a:gd name="adj2" fmla="val 1922432"/>
              </a:avLst>
            </a:prstGeom>
            <a:ln w="50800">
              <a:gradFill flip="none" rotWithShape="1">
                <a:gsLst>
                  <a:gs pos="0">
                    <a:schemeClr val="bg1">
                      <a:alpha val="50000"/>
                    </a:schemeClr>
                  </a:gs>
                  <a:gs pos="100000">
                    <a:schemeClr val="bg1">
                      <a:alpha val="0"/>
                    </a:schemeClr>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grpSp>
        <p:nvGrpSpPr>
          <p:cNvPr id="76" name="组合 75"/>
          <p:cNvGrpSpPr/>
          <p:nvPr/>
        </p:nvGrpSpPr>
        <p:grpSpPr>
          <a:xfrm rot="7739480">
            <a:off x="5367422" y="4643601"/>
            <a:ext cx="941620" cy="941620"/>
            <a:chOff x="4332811" y="1633556"/>
            <a:chExt cx="820884" cy="820884"/>
          </a:xfrm>
        </p:grpSpPr>
        <p:sp>
          <p:nvSpPr>
            <p:cNvPr id="77" name="弧形 76"/>
            <p:cNvSpPr/>
            <p:nvPr/>
          </p:nvSpPr>
          <p:spPr>
            <a:xfrm>
              <a:off x="4332811" y="1633556"/>
              <a:ext cx="820884" cy="820884"/>
            </a:xfrm>
            <a:prstGeom prst="arc">
              <a:avLst>
                <a:gd name="adj1" fmla="val 9723443"/>
                <a:gd name="adj2" fmla="val 2975239"/>
              </a:avLst>
            </a:prstGeom>
            <a:ln w="254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78" name="弧形 77"/>
            <p:cNvSpPr/>
            <p:nvPr/>
          </p:nvSpPr>
          <p:spPr>
            <a:xfrm flipV="1">
              <a:off x="4332811" y="1633556"/>
              <a:ext cx="820884" cy="820884"/>
            </a:xfrm>
            <a:prstGeom prst="arc">
              <a:avLst>
                <a:gd name="adj1" fmla="val 12464477"/>
                <a:gd name="adj2" fmla="val 17128317"/>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79" name="弧形 78"/>
            <p:cNvSpPr/>
            <p:nvPr/>
          </p:nvSpPr>
          <p:spPr>
            <a:xfrm>
              <a:off x="4366246" y="1666991"/>
              <a:ext cx="754014" cy="754014"/>
            </a:xfrm>
            <a:prstGeom prst="arc">
              <a:avLst>
                <a:gd name="adj1" fmla="val 10664126"/>
                <a:gd name="adj2" fmla="val 1922432"/>
              </a:avLst>
            </a:prstGeom>
            <a:ln w="50800">
              <a:gradFill flip="none" rotWithShape="1">
                <a:gsLst>
                  <a:gs pos="0">
                    <a:schemeClr val="bg1">
                      <a:alpha val="50000"/>
                    </a:schemeClr>
                  </a:gs>
                  <a:gs pos="100000">
                    <a:schemeClr val="bg1">
                      <a:alpha val="0"/>
                    </a:schemeClr>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grpSp>
        <p:nvGrpSpPr>
          <p:cNvPr id="80" name="组合 79"/>
          <p:cNvGrpSpPr/>
          <p:nvPr/>
        </p:nvGrpSpPr>
        <p:grpSpPr>
          <a:xfrm>
            <a:off x="6467304" y="1836151"/>
            <a:ext cx="4253851" cy="941411"/>
            <a:chOff x="397089" y="3734493"/>
            <a:chExt cx="4253851" cy="941411"/>
          </a:xfrm>
        </p:grpSpPr>
        <p:sp>
          <p:nvSpPr>
            <p:cNvPr id="81"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82" name="TextBox 32"/>
            <p:cNvSpPr txBox="1"/>
            <p:nvPr/>
          </p:nvSpPr>
          <p:spPr>
            <a:xfrm>
              <a:off x="397089" y="4023418"/>
              <a:ext cx="4253851"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83" name="组合 82"/>
          <p:cNvGrpSpPr/>
          <p:nvPr/>
        </p:nvGrpSpPr>
        <p:grpSpPr>
          <a:xfrm>
            <a:off x="6467304" y="4643600"/>
            <a:ext cx="4253851" cy="941411"/>
            <a:chOff x="397089" y="3734493"/>
            <a:chExt cx="4253851" cy="941411"/>
          </a:xfrm>
        </p:grpSpPr>
        <p:sp>
          <p:nvSpPr>
            <p:cNvPr id="84"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85" name="TextBox 32"/>
            <p:cNvSpPr txBox="1"/>
            <p:nvPr/>
          </p:nvSpPr>
          <p:spPr>
            <a:xfrm>
              <a:off x="397089" y="4023418"/>
              <a:ext cx="4253851"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86" name="组合 85"/>
          <p:cNvGrpSpPr/>
          <p:nvPr/>
        </p:nvGrpSpPr>
        <p:grpSpPr>
          <a:xfrm>
            <a:off x="6891506" y="3259050"/>
            <a:ext cx="4253851" cy="941411"/>
            <a:chOff x="397089" y="3734493"/>
            <a:chExt cx="4253851" cy="941411"/>
          </a:xfrm>
        </p:grpSpPr>
        <p:sp>
          <p:nvSpPr>
            <p:cNvPr id="87"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88" name="TextBox 32"/>
            <p:cNvSpPr txBox="1"/>
            <p:nvPr/>
          </p:nvSpPr>
          <p:spPr>
            <a:xfrm>
              <a:off x="397089" y="4023418"/>
              <a:ext cx="4253851"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104" name="椭圆 93"/>
          <p:cNvSpPr/>
          <p:nvPr/>
        </p:nvSpPr>
        <p:spPr>
          <a:xfrm>
            <a:off x="5673132" y="2205909"/>
            <a:ext cx="330200" cy="258425"/>
          </a:xfrm>
          <a:custGeom>
            <a:avLst/>
            <a:gdLst>
              <a:gd name="connsiteX0" fmla="*/ 168359 w 336717"/>
              <a:gd name="connsiteY0" fmla="*/ 165100 h 263526"/>
              <a:gd name="connsiteX1" fmla="*/ 216778 w 336717"/>
              <a:gd name="connsiteY1" fmla="*/ 214313 h 263526"/>
              <a:gd name="connsiteX2" fmla="*/ 168359 w 336717"/>
              <a:gd name="connsiteY2" fmla="*/ 263526 h 263526"/>
              <a:gd name="connsiteX3" fmla="*/ 119940 w 336717"/>
              <a:gd name="connsiteY3" fmla="*/ 214313 h 263526"/>
              <a:gd name="connsiteX4" fmla="*/ 168359 w 336717"/>
              <a:gd name="connsiteY4" fmla="*/ 165100 h 263526"/>
              <a:gd name="connsiteX5" fmla="*/ 168359 w 336717"/>
              <a:gd name="connsiteY5" fmla="*/ 80963 h 263526"/>
              <a:gd name="connsiteX6" fmla="*/ 282130 w 336717"/>
              <a:gd name="connsiteY6" fmla="*/ 128316 h 263526"/>
              <a:gd name="connsiteX7" fmla="*/ 282130 w 336717"/>
              <a:gd name="connsiteY7" fmla="*/ 163830 h 263526"/>
              <a:gd name="connsiteX8" fmla="*/ 264932 w 336717"/>
              <a:gd name="connsiteY8" fmla="*/ 170408 h 263526"/>
              <a:gd name="connsiteX9" fmla="*/ 247734 w 336717"/>
              <a:gd name="connsiteY9" fmla="*/ 162515 h 263526"/>
              <a:gd name="connsiteX10" fmla="*/ 168359 w 336717"/>
              <a:gd name="connsiteY10" fmla="*/ 130946 h 263526"/>
              <a:gd name="connsiteX11" fmla="*/ 88983 w 336717"/>
              <a:gd name="connsiteY11" fmla="*/ 162515 h 263526"/>
              <a:gd name="connsiteX12" fmla="*/ 54587 w 336717"/>
              <a:gd name="connsiteY12" fmla="*/ 163830 h 263526"/>
              <a:gd name="connsiteX13" fmla="*/ 54587 w 336717"/>
              <a:gd name="connsiteY13" fmla="*/ 128316 h 263526"/>
              <a:gd name="connsiteX14" fmla="*/ 168359 w 336717"/>
              <a:gd name="connsiteY14" fmla="*/ 80963 h 263526"/>
              <a:gd name="connsiteX15" fmla="*/ 168359 w 336717"/>
              <a:gd name="connsiteY15" fmla="*/ 0 h 263526"/>
              <a:gd name="connsiteX16" fmla="*/ 329826 w 336717"/>
              <a:gd name="connsiteY16" fmla="*/ 66146 h 263526"/>
              <a:gd name="connsiteX17" fmla="*/ 329826 w 336717"/>
              <a:gd name="connsiteY17" fmla="*/ 101864 h 263526"/>
              <a:gd name="connsiteX18" fmla="*/ 311447 w 336717"/>
              <a:gd name="connsiteY18" fmla="*/ 108479 h 263526"/>
              <a:gd name="connsiteX19" fmla="*/ 294382 w 336717"/>
              <a:gd name="connsiteY19" fmla="*/ 101864 h 263526"/>
              <a:gd name="connsiteX20" fmla="*/ 168359 w 336717"/>
              <a:gd name="connsiteY20" fmla="*/ 48948 h 263526"/>
              <a:gd name="connsiteX21" fmla="*/ 42335 w 336717"/>
              <a:gd name="connsiteY21" fmla="*/ 101864 h 263526"/>
              <a:gd name="connsiteX22" fmla="*/ 6891 w 336717"/>
              <a:gd name="connsiteY22" fmla="*/ 101864 h 263526"/>
              <a:gd name="connsiteX23" fmla="*/ 6891 w 336717"/>
              <a:gd name="connsiteY23" fmla="*/ 66146 h 263526"/>
              <a:gd name="connsiteX24" fmla="*/ 168359 w 336717"/>
              <a:gd name="connsiteY24" fmla="*/ 0 h 26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6717" h="263526">
                <a:moveTo>
                  <a:pt x="168359" y="165100"/>
                </a:moveTo>
                <a:cubicBezTo>
                  <a:pt x="195100" y="165100"/>
                  <a:pt x="216778" y="187133"/>
                  <a:pt x="216778" y="214313"/>
                </a:cubicBezTo>
                <a:cubicBezTo>
                  <a:pt x="216778" y="241493"/>
                  <a:pt x="195100" y="263526"/>
                  <a:pt x="168359" y="263526"/>
                </a:cubicBezTo>
                <a:cubicBezTo>
                  <a:pt x="141618" y="263526"/>
                  <a:pt x="119940" y="241493"/>
                  <a:pt x="119940" y="214313"/>
                </a:cubicBezTo>
                <a:cubicBezTo>
                  <a:pt x="119940" y="187133"/>
                  <a:pt x="141618" y="165100"/>
                  <a:pt x="168359" y="165100"/>
                </a:cubicBezTo>
                <a:close/>
                <a:moveTo>
                  <a:pt x="168359" y="80963"/>
                </a:moveTo>
                <a:cubicBezTo>
                  <a:pt x="212015" y="80963"/>
                  <a:pt x="251702" y="98062"/>
                  <a:pt x="282130" y="128316"/>
                </a:cubicBezTo>
                <a:cubicBezTo>
                  <a:pt x="291390" y="137523"/>
                  <a:pt x="291390" y="153307"/>
                  <a:pt x="282130" y="163830"/>
                </a:cubicBezTo>
                <a:cubicBezTo>
                  <a:pt x="276838" y="167777"/>
                  <a:pt x="271546" y="170408"/>
                  <a:pt x="264932" y="170408"/>
                </a:cubicBezTo>
                <a:cubicBezTo>
                  <a:pt x="258317" y="170408"/>
                  <a:pt x="251702" y="167777"/>
                  <a:pt x="247734" y="162515"/>
                </a:cubicBezTo>
                <a:cubicBezTo>
                  <a:pt x="226567" y="142785"/>
                  <a:pt x="198786" y="130946"/>
                  <a:pt x="168359" y="130946"/>
                </a:cubicBezTo>
                <a:cubicBezTo>
                  <a:pt x="137931" y="130946"/>
                  <a:pt x="110150" y="142785"/>
                  <a:pt x="88983" y="162515"/>
                </a:cubicBezTo>
                <a:cubicBezTo>
                  <a:pt x="79723" y="173038"/>
                  <a:pt x="63848" y="173038"/>
                  <a:pt x="54587" y="163830"/>
                </a:cubicBezTo>
                <a:cubicBezTo>
                  <a:pt x="45327" y="153307"/>
                  <a:pt x="45327" y="137523"/>
                  <a:pt x="54587" y="128316"/>
                </a:cubicBezTo>
                <a:cubicBezTo>
                  <a:pt x="85015" y="98062"/>
                  <a:pt x="124702" y="80963"/>
                  <a:pt x="168359" y="80963"/>
                </a:cubicBezTo>
                <a:close/>
                <a:moveTo>
                  <a:pt x="168359" y="0"/>
                </a:moveTo>
                <a:cubicBezTo>
                  <a:pt x="228745" y="0"/>
                  <a:pt x="286505" y="23812"/>
                  <a:pt x="329826" y="66146"/>
                </a:cubicBezTo>
                <a:cubicBezTo>
                  <a:pt x="339015" y="76729"/>
                  <a:pt x="339015" y="91281"/>
                  <a:pt x="329826" y="101864"/>
                </a:cubicBezTo>
                <a:cubicBezTo>
                  <a:pt x="324575" y="105833"/>
                  <a:pt x="318011" y="108479"/>
                  <a:pt x="311447" y="108479"/>
                </a:cubicBezTo>
                <a:cubicBezTo>
                  <a:pt x="304884" y="108479"/>
                  <a:pt x="299633" y="105833"/>
                  <a:pt x="294382" y="101864"/>
                </a:cubicBezTo>
                <a:cubicBezTo>
                  <a:pt x="260250" y="67469"/>
                  <a:pt x="215617" y="48948"/>
                  <a:pt x="168359" y="48948"/>
                </a:cubicBezTo>
                <a:cubicBezTo>
                  <a:pt x="121100" y="48948"/>
                  <a:pt x="76467" y="67469"/>
                  <a:pt x="42335" y="101864"/>
                </a:cubicBezTo>
                <a:cubicBezTo>
                  <a:pt x="33146" y="111125"/>
                  <a:pt x="17393" y="111125"/>
                  <a:pt x="6891" y="101864"/>
                </a:cubicBezTo>
                <a:cubicBezTo>
                  <a:pt x="-2298" y="91281"/>
                  <a:pt x="-2298" y="76729"/>
                  <a:pt x="6891" y="66146"/>
                </a:cubicBezTo>
                <a:cubicBezTo>
                  <a:pt x="50212" y="23812"/>
                  <a:pt x="107972" y="0"/>
                  <a:pt x="1683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106" name="椭圆 94"/>
          <p:cNvSpPr/>
          <p:nvPr/>
        </p:nvSpPr>
        <p:spPr>
          <a:xfrm>
            <a:off x="5741343" y="4936872"/>
            <a:ext cx="193779" cy="330200"/>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105" name="椭圆 95"/>
          <p:cNvSpPr/>
          <p:nvPr/>
        </p:nvSpPr>
        <p:spPr>
          <a:xfrm>
            <a:off x="6093142" y="3611028"/>
            <a:ext cx="330200" cy="248037"/>
          </a:xfrm>
          <a:custGeom>
            <a:avLst/>
            <a:gdLst>
              <a:gd name="connsiteX0" fmla="*/ 196631 w 338138"/>
              <a:gd name="connsiteY0" fmla="*/ 212725 h 254000"/>
              <a:gd name="connsiteX1" fmla="*/ 249183 w 338138"/>
              <a:gd name="connsiteY1" fmla="*/ 212725 h 254000"/>
              <a:gd name="connsiteX2" fmla="*/ 249183 w 338138"/>
              <a:gd name="connsiteY2" fmla="*/ 238522 h 254000"/>
              <a:gd name="connsiteX3" fmla="*/ 271517 w 338138"/>
              <a:gd name="connsiteY3" fmla="*/ 238522 h 254000"/>
              <a:gd name="connsiteX4" fmla="*/ 279400 w 338138"/>
              <a:gd name="connsiteY4" fmla="*/ 246261 h 254000"/>
              <a:gd name="connsiteX5" fmla="*/ 271517 w 338138"/>
              <a:gd name="connsiteY5" fmla="*/ 254000 h 254000"/>
              <a:gd name="connsiteX6" fmla="*/ 174297 w 338138"/>
              <a:gd name="connsiteY6" fmla="*/ 254000 h 254000"/>
              <a:gd name="connsiteX7" fmla="*/ 165100 w 338138"/>
              <a:gd name="connsiteY7" fmla="*/ 246261 h 254000"/>
              <a:gd name="connsiteX8" fmla="*/ 174297 w 338138"/>
              <a:gd name="connsiteY8" fmla="*/ 238522 h 254000"/>
              <a:gd name="connsiteX9" fmla="*/ 196631 w 338138"/>
              <a:gd name="connsiteY9" fmla="*/ 238522 h 254000"/>
              <a:gd name="connsiteX10" fmla="*/ 196631 w 338138"/>
              <a:gd name="connsiteY10" fmla="*/ 212725 h 254000"/>
              <a:gd name="connsiteX11" fmla="*/ 66675 w 338138"/>
              <a:gd name="connsiteY11" fmla="*/ 180975 h 254000"/>
              <a:gd name="connsiteX12" fmla="*/ 53975 w 338138"/>
              <a:gd name="connsiteY12" fmla="*/ 194469 h 254000"/>
              <a:gd name="connsiteX13" fmla="*/ 66675 w 338138"/>
              <a:gd name="connsiteY13" fmla="*/ 207963 h 254000"/>
              <a:gd name="connsiteX14" fmla="*/ 79375 w 338138"/>
              <a:gd name="connsiteY14" fmla="*/ 194469 h 254000"/>
              <a:gd name="connsiteX15" fmla="*/ 66675 w 338138"/>
              <a:gd name="connsiteY15" fmla="*/ 180975 h 254000"/>
              <a:gd name="connsiteX16" fmla="*/ 112985 w 338138"/>
              <a:gd name="connsiteY16" fmla="*/ 46038 h 254000"/>
              <a:gd name="connsiteX17" fmla="*/ 332840 w 338138"/>
              <a:gd name="connsiteY17" fmla="*/ 46038 h 254000"/>
              <a:gd name="connsiteX18" fmla="*/ 338138 w 338138"/>
              <a:gd name="connsiteY18" fmla="*/ 52641 h 254000"/>
              <a:gd name="connsiteX19" fmla="*/ 338138 w 338138"/>
              <a:gd name="connsiteY19" fmla="*/ 188660 h 254000"/>
              <a:gd name="connsiteX20" fmla="*/ 332840 w 338138"/>
              <a:gd name="connsiteY20" fmla="*/ 195263 h 254000"/>
              <a:gd name="connsiteX21" fmla="*/ 112985 w 338138"/>
              <a:gd name="connsiteY21" fmla="*/ 195263 h 254000"/>
              <a:gd name="connsiteX22" fmla="*/ 106363 w 338138"/>
              <a:gd name="connsiteY22" fmla="*/ 188660 h 254000"/>
              <a:gd name="connsiteX23" fmla="*/ 106363 w 338138"/>
              <a:gd name="connsiteY23" fmla="*/ 52641 h 254000"/>
              <a:gd name="connsiteX24" fmla="*/ 112985 w 338138"/>
              <a:gd name="connsiteY24" fmla="*/ 46038 h 254000"/>
              <a:gd name="connsiteX25" fmla="*/ 7922 w 338138"/>
              <a:gd name="connsiteY25" fmla="*/ 0 h 254000"/>
              <a:gd name="connsiteX26" fmla="*/ 124108 w 338138"/>
              <a:gd name="connsiteY26" fmla="*/ 0 h 254000"/>
              <a:gd name="connsiteX27" fmla="*/ 133350 w 338138"/>
              <a:gd name="connsiteY27" fmla="*/ 7856 h 254000"/>
              <a:gd name="connsiteX28" fmla="*/ 133350 w 338138"/>
              <a:gd name="connsiteY28" fmla="*/ 31423 h 254000"/>
              <a:gd name="connsiteX29" fmla="*/ 113546 w 338138"/>
              <a:gd name="connsiteY29" fmla="*/ 31423 h 254000"/>
              <a:gd name="connsiteX30" fmla="*/ 109585 w 338138"/>
              <a:gd name="connsiteY30" fmla="*/ 31423 h 254000"/>
              <a:gd name="connsiteX31" fmla="*/ 108264 w 338138"/>
              <a:gd name="connsiteY31" fmla="*/ 31423 h 254000"/>
              <a:gd name="connsiteX32" fmla="*/ 25086 w 338138"/>
              <a:gd name="connsiteY32" fmla="*/ 31423 h 254000"/>
              <a:gd name="connsiteX33" fmla="*/ 17164 w 338138"/>
              <a:gd name="connsiteY33" fmla="*/ 39278 h 254000"/>
              <a:gd name="connsiteX34" fmla="*/ 25086 w 338138"/>
              <a:gd name="connsiteY34" fmla="*/ 47134 h 254000"/>
              <a:gd name="connsiteX35" fmla="*/ 91101 w 338138"/>
              <a:gd name="connsiteY35" fmla="*/ 47134 h 254000"/>
              <a:gd name="connsiteX36" fmla="*/ 91101 w 338138"/>
              <a:gd name="connsiteY36" fmla="*/ 53680 h 254000"/>
              <a:gd name="connsiteX37" fmla="*/ 91101 w 338138"/>
              <a:gd name="connsiteY37" fmla="*/ 68082 h 254000"/>
              <a:gd name="connsiteX38" fmla="*/ 25086 w 338138"/>
              <a:gd name="connsiteY38" fmla="*/ 68082 h 254000"/>
              <a:gd name="connsiteX39" fmla="*/ 17164 w 338138"/>
              <a:gd name="connsiteY39" fmla="*/ 77247 h 254000"/>
              <a:gd name="connsiteX40" fmla="*/ 25086 w 338138"/>
              <a:gd name="connsiteY40" fmla="*/ 85103 h 254000"/>
              <a:gd name="connsiteX41" fmla="*/ 91101 w 338138"/>
              <a:gd name="connsiteY41" fmla="*/ 85103 h 254000"/>
              <a:gd name="connsiteX42" fmla="*/ 91101 w 338138"/>
              <a:gd name="connsiteY42" fmla="*/ 106051 h 254000"/>
              <a:gd name="connsiteX43" fmla="*/ 25086 w 338138"/>
              <a:gd name="connsiteY43" fmla="*/ 106051 h 254000"/>
              <a:gd name="connsiteX44" fmla="*/ 17164 w 338138"/>
              <a:gd name="connsiteY44" fmla="*/ 113907 h 254000"/>
              <a:gd name="connsiteX45" fmla="*/ 25086 w 338138"/>
              <a:gd name="connsiteY45" fmla="*/ 123072 h 254000"/>
              <a:gd name="connsiteX46" fmla="*/ 91101 w 338138"/>
              <a:gd name="connsiteY46" fmla="*/ 123072 h 254000"/>
              <a:gd name="connsiteX47" fmla="*/ 91101 w 338138"/>
              <a:gd name="connsiteY47" fmla="*/ 188536 h 254000"/>
              <a:gd name="connsiteX48" fmla="*/ 113546 w 338138"/>
              <a:gd name="connsiteY48" fmla="*/ 212103 h 254000"/>
              <a:gd name="connsiteX49" fmla="*/ 133350 w 338138"/>
              <a:gd name="connsiteY49" fmla="*/ 212103 h 254000"/>
              <a:gd name="connsiteX50" fmla="*/ 133350 w 338138"/>
              <a:gd name="connsiteY50" fmla="*/ 246144 h 254000"/>
              <a:gd name="connsiteX51" fmla="*/ 124108 w 338138"/>
              <a:gd name="connsiteY51" fmla="*/ 254000 h 254000"/>
              <a:gd name="connsiteX52" fmla="*/ 7922 w 338138"/>
              <a:gd name="connsiteY52" fmla="*/ 254000 h 254000"/>
              <a:gd name="connsiteX53" fmla="*/ 0 w 338138"/>
              <a:gd name="connsiteY53" fmla="*/ 246144 h 254000"/>
              <a:gd name="connsiteX54" fmla="*/ 0 w 338138"/>
              <a:gd name="connsiteY54" fmla="*/ 7856 h 254000"/>
              <a:gd name="connsiteX55" fmla="*/ 7922 w 338138"/>
              <a:gd name="connsiteY55"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254000">
                <a:moveTo>
                  <a:pt x="196631" y="212725"/>
                </a:moveTo>
                <a:cubicBezTo>
                  <a:pt x="196631" y="212725"/>
                  <a:pt x="196631" y="212725"/>
                  <a:pt x="249183" y="212725"/>
                </a:cubicBezTo>
                <a:cubicBezTo>
                  <a:pt x="249183" y="212725"/>
                  <a:pt x="249183" y="212725"/>
                  <a:pt x="249183" y="238522"/>
                </a:cubicBezTo>
                <a:cubicBezTo>
                  <a:pt x="249183" y="238522"/>
                  <a:pt x="249183" y="238522"/>
                  <a:pt x="271517" y="238522"/>
                </a:cubicBezTo>
                <a:cubicBezTo>
                  <a:pt x="275459" y="238522"/>
                  <a:pt x="279400" y="242392"/>
                  <a:pt x="279400" y="246261"/>
                </a:cubicBezTo>
                <a:cubicBezTo>
                  <a:pt x="279400" y="251420"/>
                  <a:pt x="275459" y="254000"/>
                  <a:pt x="271517" y="254000"/>
                </a:cubicBezTo>
                <a:cubicBezTo>
                  <a:pt x="271517" y="254000"/>
                  <a:pt x="271517" y="254000"/>
                  <a:pt x="174297" y="254000"/>
                </a:cubicBezTo>
                <a:cubicBezTo>
                  <a:pt x="169041" y="254000"/>
                  <a:pt x="165100" y="251420"/>
                  <a:pt x="165100" y="246261"/>
                </a:cubicBezTo>
                <a:cubicBezTo>
                  <a:pt x="165100" y="242392"/>
                  <a:pt x="169041" y="238522"/>
                  <a:pt x="174297" y="238522"/>
                </a:cubicBezTo>
                <a:cubicBezTo>
                  <a:pt x="174297" y="238522"/>
                  <a:pt x="174297" y="238522"/>
                  <a:pt x="196631" y="238522"/>
                </a:cubicBezTo>
                <a:cubicBezTo>
                  <a:pt x="196631" y="238522"/>
                  <a:pt x="196631" y="238522"/>
                  <a:pt x="196631" y="212725"/>
                </a:cubicBezTo>
                <a:close/>
                <a:moveTo>
                  <a:pt x="66675" y="180975"/>
                </a:moveTo>
                <a:cubicBezTo>
                  <a:pt x="59661" y="180975"/>
                  <a:pt x="53975" y="187016"/>
                  <a:pt x="53975" y="194469"/>
                </a:cubicBezTo>
                <a:cubicBezTo>
                  <a:pt x="53975" y="201922"/>
                  <a:pt x="59661" y="207963"/>
                  <a:pt x="66675" y="207963"/>
                </a:cubicBezTo>
                <a:cubicBezTo>
                  <a:pt x="73689" y="207963"/>
                  <a:pt x="79375" y="201922"/>
                  <a:pt x="79375" y="194469"/>
                </a:cubicBezTo>
                <a:cubicBezTo>
                  <a:pt x="79375" y="187016"/>
                  <a:pt x="73689" y="180975"/>
                  <a:pt x="66675" y="180975"/>
                </a:cubicBezTo>
                <a:close/>
                <a:moveTo>
                  <a:pt x="112985" y="46038"/>
                </a:moveTo>
                <a:cubicBezTo>
                  <a:pt x="332840" y="46038"/>
                  <a:pt x="332840" y="46038"/>
                  <a:pt x="332840" y="46038"/>
                </a:cubicBezTo>
                <a:cubicBezTo>
                  <a:pt x="335489" y="46038"/>
                  <a:pt x="338138" y="48679"/>
                  <a:pt x="338138" y="52641"/>
                </a:cubicBezTo>
                <a:cubicBezTo>
                  <a:pt x="338138" y="188660"/>
                  <a:pt x="338138" y="188660"/>
                  <a:pt x="338138" y="188660"/>
                </a:cubicBezTo>
                <a:cubicBezTo>
                  <a:pt x="338138" y="192622"/>
                  <a:pt x="335489" y="195263"/>
                  <a:pt x="332840" y="195263"/>
                </a:cubicBezTo>
                <a:cubicBezTo>
                  <a:pt x="112985" y="195263"/>
                  <a:pt x="112985" y="195263"/>
                  <a:pt x="112985" y="195263"/>
                </a:cubicBezTo>
                <a:cubicBezTo>
                  <a:pt x="109012" y="195263"/>
                  <a:pt x="106363" y="192622"/>
                  <a:pt x="106363" y="188660"/>
                </a:cubicBezTo>
                <a:cubicBezTo>
                  <a:pt x="106363" y="52641"/>
                  <a:pt x="106363" y="52641"/>
                  <a:pt x="106363" y="52641"/>
                </a:cubicBezTo>
                <a:cubicBezTo>
                  <a:pt x="106363" y="48679"/>
                  <a:pt x="109012" y="46038"/>
                  <a:pt x="112985" y="46038"/>
                </a:cubicBezTo>
                <a:close/>
                <a:moveTo>
                  <a:pt x="7922" y="0"/>
                </a:moveTo>
                <a:cubicBezTo>
                  <a:pt x="124108" y="0"/>
                  <a:pt x="124108" y="0"/>
                  <a:pt x="124108" y="0"/>
                </a:cubicBezTo>
                <a:cubicBezTo>
                  <a:pt x="129389" y="0"/>
                  <a:pt x="133350" y="2618"/>
                  <a:pt x="133350" y="7856"/>
                </a:cubicBezTo>
                <a:lnTo>
                  <a:pt x="133350" y="31423"/>
                </a:lnTo>
                <a:cubicBezTo>
                  <a:pt x="113546" y="31423"/>
                  <a:pt x="113546" y="31423"/>
                  <a:pt x="113546" y="31423"/>
                </a:cubicBezTo>
                <a:cubicBezTo>
                  <a:pt x="112225" y="31423"/>
                  <a:pt x="110905" y="31423"/>
                  <a:pt x="109585" y="31423"/>
                </a:cubicBezTo>
                <a:cubicBezTo>
                  <a:pt x="109585" y="31423"/>
                  <a:pt x="108264" y="31423"/>
                  <a:pt x="108264" y="31423"/>
                </a:cubicBezTo>
                <a:cubicBezTo>
                  <a:pt x="25086" y="31423"/>
                  <a:pt x="25086" y="31423"/>
                  <a:pt x="25086" y="31423"/>
                </a:cubicBezTo>
                <a:cubicBezTo>
                  <a:pt x="21125" y="31423"/>
                  <a:pt x="17164" y="34041"/>
                  <a:pt x="17164" y="39278"/>
                </a:cubicBezTo>
                <a:cubicBezTo>
                  <a:pt x="17164" y="43206"/>
                  <a:pt x="21125" y="47134"/>
                  <a:pt x="25086" y="47134"/>
                </a:cubicBezTo>
                <a:cubicBezTo>
                  <a:pt x="91101" y="47134"/>
                  <a:pt x="91101" y="47134"/>
                  <a:pt x="91101" y="47134"/>
                </a:cubicBezTo>
                <a:cubicBezTo>
                  <a:pt x="91101" y="49752"/>
                  <a:pt x="91101" y="51062"/>
                  <a:pt x="91101" y="53680"/>
                </a:cubicBezTo>
                <a:cubicBezTo>
                  <a:pt x="91101" y="68082"/>
                  <a:pt x="91101" y="68082"/>
                  <a:pt x="91101" y="68082"/>
                </a:cubicBezTo>
                <a:cubicBezTo>
                  <a:pt x="25086" y="68082"/>
                  <a:pt x="25086" y="68082"/>
                  <a:pt x="25086" y="68082"/>
                </a:cubicBezTo>
                <a:cubicBezTo>
                  <a:pt x="21125" y="68082"/>
                  <a:pt x="17164" y="72010"/>
                  <a:pt x="17164" y="77247"/>
                </a:cubicBezTo>
                <a:cubicBezTo>
                  <a:pt x="17164" y="81175"/>
                  <a:pt x="21125" y="85103"/>
                  <a:pt x="25086" y="85103"/>
                </a:cubicBezTo>
                <a:cubicBezTo>
                  <a:pt x="91101" y="85103"/>
                  <a:pt x="91101" y="85103"/>
                  <a:pt x="91101" y="85103"/>
                </a:cubicBezTo>
                <a:cubicBezTo>
                  <a:pt x="91101" y="106051"/>
                  <a:pt x="91101" y="106051"/>
                  <a:pt x="91101" y="106051"/>
                </a:cubicBezTo>
                <a:cubicBezTo>
                  <a:pt x="25086" y="106051"/>
                  <a:pt x="25086" y="106051"/>
                  <a:pt x="25086" y="106051"/>
                </a:cubicBezTo>
                <a:cubicBezTo>
                  <a:pt x="21125" y="106051"/>
                  <a:pt x="17164" y="109979"/>
                  <a:pt x="17164" y="113907"/>
                </a:cubicBezTo>
                <a:cubicBezTo>
                  <a:pt x="17164" y="119144"/>
                  <a:pt x="21125" y="123072"/>
                  <a:pt x="25086" y="123072"/>
                </a:cubicBezTo>
                <a:cubicBezTo>
                  <a:pt x="91101" y="123072"/>
                  <a:pt x="91101" y="123072"/>
                  <a:pt x="91101" y="123072"/>
                </a:cubicBezTo>
                <a:cubicBezTo>
                  <a:pt x="91101" y="188536"/>
                  <a:pt x="91101" y="188536"/>
                  <a:pt x="91101" y="188536"/>
                </a:cubicBezTo>
                <a:cubicBezTo>
                  <a:pt x="91101" y="201629"/>
                  <a:pt x="100343" y="212103"/>
                  <a:pt x="113546" y="212103"/>
                </a:cubicBezTo>
                <a:cubicBezTo>
                  <a:pt x="133350" y="212103"/>
                  <a:pt x="133350" y="212103"/>
                  <a:pt x="133350" y="212103"/>
                </a:cubicBezTo>
                <a:cubicBezTo>
                  <a:pt x="133350" y="246144"/>
                  <a:pt x="133350" y="246144"/>
                  <a:pt x="133350" y="246144"/>
                </a:cubicBezTo>
                <a:cubicBezTo>
                  <a:pt x="133350" y="251382"/>
                  <a:pt x="129389" y="254000"/>
                  <a:pt x="124108" y="254000"/>
                </a:cubicBezTo>
                <a:cubicBezTo>
                  <a:pt x="7922" y="254000"/>
                  <a:pt x="7922" y="254000"/>
                  <a:pt x="7922" y="254000"/>
                </a:cubicBezTo>
                <a:cubicBezTo>
                  <a:pt x="3961" y="254000"/>
                  <a:pt x="0" y="251382"/>
                  <a:pt x="0" y="246144"/>
                </a:cubicBezTo>
                <a:cubicBezTo>
                  <a:pt x="0" y="7856"/>
                  <a:pt x="0" y="7856"/>
                  <a:pt x="0" y="7856"/>
                </a:cubicBezTo>
                <a:cubicBezTo>
                  <a:pt x="0" y="2618"/>
                  <a:pt x="3961" y="0"/>
                  <a:pt x="79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97"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98" name="组合 97"/>
          <p:cNvGrpSpPr/>
          <p:nvPr/>
        </p:nvGrpSpPr>
        <p:grpSpPr>
          <a:xfrm>
            <a:off x="271616" y="345438"/>
            <a:ext cx="842043" cy="391162"/>
            <a:chOff x="-29932" y="520698"/>
            <a:chExt cx="577569" cy="258806"/>
          </a:xfrm>
        </p:grpSpPr>
        <p:sp>
          <p:nvSpPr>
            <p:cNvPr id="99" name="箭头: V 形 98"/>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100" name="箭头: V 形 99"/>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101" name="箭头: V 形 100"/>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314633190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500"/>
                                  </p:stCondLst>
                                  <p:childTnLst>
                                    <p:set>
                                      <p:cBhvr>
                                        <p:cTn id="16" dur="1" fill="hold">
                                          <p:stCondLst>
                                            <p:cond delay="0"/>
                                          </p:stCondLst>
                                        </p:cTn>
                                        <p:tgtEl>
                                          <p:spTgt spid="108"/>
                                        </p:tgtEl>
                                        <p:attrNameLst>
                                          <p:attrName>style.visibility</p:attrName>
                                        </p:attrNameLst>
                                      </p:cBhvr>
                                      <p:to>
                                        <p:strVal val="visible"/>
                                      </p:to>
                                    </p:set>
                                    <p:anim calcmode="lin" valueType="num">
                                      <p:cBhvr>
                                        <p:cTn id="17" dur="500" fill="hold"/>
                                        <p:tgtEl>
                                          <p:spTgt spid="108"/>
                                        </p:tgtEl>
                                        <p:attrNameLst>
                                          <p:attrName>ppt_w</p:attrName>
                                        </p:attrNameLst>
                                      </p:cBhvr>
                                      <p:tavLst>
                                        <p:tav tm="0">
                                          <p:val>
                                            <p:fltVal val="0"/>
                                          </p:val>
                                        </p:tav>
                                        <p:tav tm="100000">
                                          <p:val>
                                            <p:strVal val="#ppt_w"/>
                                          </p:val>
                                        </p:tav>
                                      </p:tavLst>
                                    </p:anim>
                                    <p:anim calcmode="lin" valueType="num">
                                      <p:cBhvr>
                                        <p:cTn id="18" dur="500" fill="hold"/>
                                        <p:tgtEl>
                                          <p:spTgt spid="108"/>
                                        </p:tgtEl>
                                        <p:attrNameLst>
                                          <p:attrName>ppt_h</p:attrName>
                                        </p:attrNameLst>
                                      </p:cBhvr>
                                      <p:tavLst>
                                        <p:tav tm="0">
                                          <p:val>
                                            <p:fltVal val="0"/>
                                          </p:val>
                                        </p:tav>
                                        <p:tav tm="100000">
                                          <p:val>
                                            <p:strVal val="#ppt_h"/>
                                          </p:val>
                                        </p:tav>
                                      </p:tavLst>
                                    </p:anim>
                                    <p:animEffect transition="in" filter="fade">
                                      <p:cBhvr>
                                        <p:cTn id="19" dur="500"/>
                                        <p:tgtEl>
                                          <p:spTgt spid="108"/>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500" fill="hold"/>
                                        <p:tgtEl>
                                          <p:spTgt spid="71"/>
                                        </p:tgtEl>
                                        <p:attrNameLst>
                                          <p:attrName>ppt_w</p:attrName>
                                        </p:attrNameLst>
                                      </p:cBhvr>
                                      <p:tavLst>
                                        <p:tav tm="0">
                                          <p:val>
                                            <p:fltVal val="0"/>
                                          </p:val>
                                        </p:tav>
                                        <p:tav tm="100000">
                                          <p:val>
                                            <p:strVal val="#ppt_w"/>
                                          </p:val>
                                        </p:tav>
                                      </p:tavLst>
                                    </p:anim>
                                    <p:anim calcmode="lin" valueType="num">
                                      <p:cBhvr>
                                        <p:cTn id="24" dur="500" fill="hold"/>
                                        <p:tgtEl>
                                          <p:spTgt spid="71"/>
                                        </p:tgtEl>
                                        <p:attrNameLst>
                                          <p:attrName>ppt_h</p:attrName>
                                        </p:attrNameLst>
                                      </p:cBhvr>
                                      <p:tavLst>
                                        <p:tav tm="0">
                                          <p:val>
                                            <p:fltVal val="0"/>
                                          </p:val>
                                        </p:tav>
                                        <p:tav tm="100000">
                                          <p:val>
                                            <p:strVal val="#ppt_h"/>
                                          </p:val>
                                        </p:tav>
                                      </p:tavLst>
                                    </p:anim>
                                    <p:animEffect transition="in" filter="fade">
                                      <p:cBhvr>
                                        <p:cTn id="25" dur="500"/>
                                        <p:tgtEl>
                                          <p:spTgt spid="71"/>
                                        </p:tgtEl>
                                      </p:cBhvr>
                                    </p:animEffect>
                                  </p:childTnLst>
                                </p:cTn>
                              </p:par>
                              <p:par>
                                <p:cTn id="26" presetID="53" presetClass="entr" presetSubtype="16" fill="hold" nodeType="withEffect">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cBhvr>
                                        <p:cTn id="28" dur="500" fill="hold"/>
                                        <p:tgtEl>
                                          <p:spTgt spid="72"/>
                                        </p:tgtEl>
                                        <p:attrNameLst>
                                          <p:attrName>ppt_w</p:attrName>
                                        </p:attrNameLst>
                                      </p:cBhvr>
                                      <p:tavLst>
                                        <p:tav tm="0">
                                          <p:val>
                                            <p:fltVal val="0"/>
                                          </p:val>
                                        </p:tav>
                                        <p:tav tm="100000">
                                          <p:val>
                                            <p:strVal val="#ppt_w"/>
                                          </p:val>
                                        </p:tav>
                                      </p:tavLst>
                                    </p:anim>
                                    <p:anim calcmode="lin" valueType="num">
                                      <p:cBhvr>
                                        <p:cTn id="29" dur="500" fill="hold"/>
                                        <p:tgtEl>
                                          <p:spTgt spid="72"/>
                                        </p:tgtEl>
                                        <p:attrNameLst>
                                          <p:attrName>ppt_h</p:attrName>
                                        </p:attrNameLst>
                                      </p:cBhvr>
                                      <p:tavLst>
                                        <p:tav tm="0">
                                          <p:val>
                                            <p:fltVal val="0"/>
                                          </p:val>
                                        </p:tav>
                                        <p:tav tm="100000">
                                          <p:val>
                                            <p:strVal val="#ppt_h"/>
                                          </p:val>
                                        </p:tav>
                                      </p:tavLst>
                                    </p:anim>
                                    <p:animEffect transition="in" filter="fade">
                                      <p:cBhvr>
                                        <p:cTn id="30" dur="500"/>
                                        <p:tgtEl>
                                          <p:spTgt spid="72"/>
                                        </p:tgtEl>
                                      </p:cBhvr>
                                    </p:animEffect>
                                  </p:childTnLst>
                                </p:cTn>
                              </p:par>
                              <p:par>
                                <p:cTn id="31" presetID="53" presetClass="entr" presetSubtype="16"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 calcmode="lin" valueType="num">
                                      <p:cBhvr>
                                        <p:cTn id="33" dur="500" fill="hold"/>
                                        <p:tgtEl>
                                          <p:spTgt spid="76"/>
                                        </p:tgtEl>
                                        <p:attrNameLst>
                                          <p:attrName>ppt_w</p:attrName>
                                        </p:attrNameLst>
                                      </p:cBhvr>
                                      <p:tavLst>
                                        <p:tav tm="0">
                                          <p:val>
                                            <p:fltVal val="0"/>
                                          </p:val>
                                        </p:tav>
                                        <p:tav tm="100000">
                                          <p:val>
                                            <p:strVal val="#ppt_w"/>
                                          </p:val>
                                        </p:tav>
                                      </p:tavLst>
                                    </p:anim>
                                    <p:anim calcmode="lin" valueType="num">
                                      <p:cBhvr>
                                        <p:cTn id="34" dur="500" fill="hold"/>
                                        <p:tgtEl>
                                          <p:spTgt spid="76"/>
                                        </p:tgtEl>
                                        <p:attrNameLst>
                                          <p:attrName>ppt_h</p:attrName>
                                        </p:attrNameLst>
                                      </p:cBhvr>
                                      <p:tavLst>
                                        <p:tav tm="0">
                                          <p:val>
                                            <p:fltVal val="0"/>
                                          </p:val>
                                        </p:tav>
                                        <p:tav tm="100000">
                                          <p:val>
                                            <p:strVal val="#ppt_h"/>
                                          </p:val>
                                        </p:tav>
                                      </p:tavLst>
                                    </p:anim>
                                    <p:animEffect transition="in" filter="fade">
                                      <p:cBhvr>
                                        <p:cTn id="35" dur="500"/>
                                        <p:tgtEl>
                                          <p:spTgt spid="7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04"/>
                                        </p:tgtEl>
                                        <p:attrNameLst>
                                          <p:attrName>style.visibility</p:attrName>
                                        </p:attrNameLst>
                                      </p:cBhvr>
                                      <p:to>
                                        <p:strVal val="visible"/>
                                      </p:to>
                                    </p:set>
                                    <p:anim calcmode="lin" valueType="num">
                                      <p:cBhvr>
                                        <p:cTn id="38" dur="500" fill="hold"/>
                                        <p:tgtEl>
                                          <p:spTgt spid="104"/>
                                        </p:tgtEl>
                                        <p:attrNameLst>
                                          <p:attrName>ppt_w</p:attrName>
                                        </p:attrNameLst>
                                      </p:cBhvr>
                                      <p:tavLst>
                                        <p:tav tm="0">
                                          <p:val>
                                            <p:fltVal val="0"/>
                                          </p:val>
                                        </p:tav>
                                        <p:tav tm="100000">
                                          <p:val>
                                            <p:strVal val="#ppt_w"/>
                                          </p:val>
                                        </p:tav>
                                      </p:tavLst>
                                    </p:anim>
                                    <p:anim calcmode="lin" valueType="num">
                                      <p:cBhvr>
                                        <p:cTn id="39" dur="500" fill="hold"/>
                                        <p:tgtEl>
                                          <p:spTgt spid="104"/>
                                        </p:tgtEl>
                                        <p:attrNameLst>
                                          <p:attrName>ppt_h</p:attrName>
                                        </p:attrNameLst>
                                      </p:cBhvr>
                                      <p:tavLst>
                                        <p:tav tm="0">
                                          <p:val>
                                            <p:fltVal val="0"/>
                                          </p:val>
                                        </p:tav>
                                        <p:tav tm="100000">
                                          <p:val>
                                            <p:strVal val="#ppt_h"/>
                                          </p:val>
                                        </p:tav>
                                      </p:tavLst>
                                    </p:anim>
                                    <p:animEffect transition="in" filter="fade">
                                      <p:cBhvr>
                                        <p:cTn id="40" dur="500"/>
                                        <p:tgtEl>
                                          <p:spTgt spid="104"/>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05"/>
                                        </p:tgtEl>
                                        <p:attrNameLst>
                                          <p:attrName>style.visibility</p:attrName>
                                        </p:attrNameLst>
                                      </p:cBhvr>
                                      <p:to>
                                        <p:strVal val="visible"/>
                                      </p:to>
                                    </p:set>
                                    <p:anim calcmode="lin" valueType="num">
                                      <p:cBhvr>
                                        <p:cTn id="48" dur="500" fill="hold"/>
                                        <p:tgtEl>
                                          <p:spTgt spid="105"/>
                                        </p:tgtEl>
                                        <p:attrNameLst>
                                          <p:attrName>ppt_w</p:attrName>
                                        </p:attrNameLst>
                                      </p:cBhvr>
                                      <p:tavLst>
                                        <p:tav tm="0">
                                          <p:val>
                                            <p:fltVal val="0"/>
                                          </p:val>
                                        </p:tav>
                                        <p:tav tm="100000">
                                          <p:val>
                                            <p:strVal val="#ppt_w"/>
                                          </p:val>
                                        </p:tav>
                                      </p:tavLst>
                                    </p:anim>
                                    <p:anim calcmode="lin" valueType="num">
                                      <p:cBhvr>
                                        <p:cTn id="49" dur="500" fill="hold"/>
                                        <p:tgtEl>
                                          <p:spTgt spid="105"/>
                                        </p:tgtEl>
                                        <p:attrNameLst>
                                          <p:attrName>ppt_h</p:attrName>
                                        </p:attrNameLst>
                                      </p:cBhvr>
                                      <p:tavLst>
                                        <p:tav tm="0">
                                          <p:val>
                                            <p:fltVal val="0"/>
                                          </p:val>
                                        </p:tav>
                                        <p:tav tm="100000">
                                          <p:val>
                                            <p:strVal val="#ppt_h"/>
                                          </p:val>
                                        </p:tav>
                                      </p:tavLst>
                                    </p:anim>
                                    <p:animEffect transition="in" filter="fade">
                                      <p:cBhvr>
                                        <p:cTn id="50" dur="500"/>
                                        <p:tgtEl>
                                          <p:spTgt spid="105"/>
                                        </p:tgtEl>
                                      </p:cBhvr>
                                    </p:animEffect>
                                  </p:childTnLst>
                                </p:cTn>
                              </p:par>
                            </p:childTnLst>
                          </p:cTn>
                        </p:par>
                        <p:par>
                          <p:cTn id="51" fill="hold">
                            <p:stCondLst>
                              <p:cond delay="1500"/>
                            </p:stCondLst>
                            <p:childTnLst>
                              <p:par>
                                <p:cTn id="52" presetID="22" presetClass="entr" presetSubtype="8" fill="hold"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left)">
                                      <p:cBhvr>
                                        <p:cTn id="54" dur="500"/>
                                        <p:tgtEl>
                                          <p:spTgt spid="80"/>
                                        </p:tgtEl>
                                      </p:cBhvr>
                                    </p:animEffect>
                                  </p:childTnLst>
                                </p:cTn>
                              </p:par>
                            </p:childTnLst>
                          </p:cTn>
                        </p:par>
                        <p:par>
                          <p:cTn id="55" fill="hold">
                            <p:stCondLst>
                              <p:cond delay="2000"/>
                            </p:stCondLst>
                            <p:childTnLst>
                              <p:par>
                                <p:cTn id="56" presetID="22" presetClass="entr" presetSubtype="8" fill="hold" nodeType="after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left)">
                                      <p:cBhvr>
                                        <p:cTn id="58" dur="500"/>
                                        <p:tgtEl>
                                          <p:spTgt spid="86"/>
                                        </p:tgtEl>
                                      </p:cBhvr>
                                    </p:animEffect>
                                  </p:childTnLst>
                                </p:cTn>
                              </p:par>
                            </p:childTnLst>
                          </p:cTn>
                        </p:par>
                        <p:par>
                          <p:cTn id="59" fill="hold">
                            <p:stCondLst>
                              <p:cond delay="2500"/>
                            </p:stCondLst>
                            <p:childTnLst>
                              <p:par>
                                <p:cTn id="60" presetID="22" presetClass="entr" presetSubtype="8" fill="hold"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wipe(left)">
                                      <p:cBhvr>
                                        <p:cTn id="6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4" grpId="0" animBg="1"/>
      <p:bldP spid="106" grpId="0" animBg="1"/>
      <p:bldP spid="10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447800" y="1970088"/>
            <a:ext cx="2844800" cy="2844800"/>
            <a:chOff x="1841500" y="1970088"/>
            <a:chExt cx="2844800" cy="2844800"/>
          </a:xfrm>
        </p:grpSpPr>
        <p:grpSp>
          <p:nvGrpSpPr>
            <p:cNvPr id="3" name="组合 2"/>
            <p:cNvGrpSpPr/>
            <p:nvPr/>
          </p:nvGrpSpPr>
          <p:grpSpPr>
            <a:xfrm>
              <a:off x="1997566" y="2126156"/>
              <a:ext cx="2532674" cy="2532664"/>
              <a:chOff x="4223654" y="2075543"/>
              <a:chExt cx="2786746" cy="2786743"/>
            </a:xfrm>
          </p:grpSpPr>
          <p:sp>
            <p:nvSpPr>
              <p:cNvPr id="5" name="弧形 4"/>
              <p:cNvSpPr/>
              <p:nvPr/>
            </p:nvSpPr>
            <p:spPr>
              <a:xfrm>
                <a:off x="4223657" y="2075543"/>
                <a:ext cx="2786743" cy="2786743"/>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6" name="弧形 5"/>
              <p:cNvSpPr/>
              <p:nvPr/>
            </p:nvSpPr>
            <p:spPr>
              <a:xfrm flipH="1">
                <a:off x="4223657" y="2075543"/>
                <a:ext cx="2786743" cy="2786743"/>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7" name="弧形 6"/>
              <p:cNvSpPr/>
              <p:nvPr/>
            </p:nvSpPr>
            <p:spPr>
              <a:xfrm flipH="1">
                <a:off x="4223654" y="2075543"/>
                <a:ext cx="2786743" cy="2786743"/>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8" name="弧形 7"/>
              <p:cNvSpPr/>
              <p:nvPr/>
            </p:nvSpPr>
            <p:spPr>
              <a:xfrm flipH="1">
                <a:off x="4223654" y="2075543"/>
                <a:ext cx="2786743" cy="2786743"/>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grpSp>
        <p:sp>
          <p:nvSpPr>
            <p:cNvPr id="4" name="椭圆 3"/>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 panose="020B0604020202030204" pitchFamily="34" charset="0"/>
                <a:ea typeface="微软雅黑"/>
              </a:endParaRPr>
            </a:p>
          </p:txBody>
        </p:sp>
      </p:grpSp>
      <p:sp>
        <p:nvSpPr>
          <p:cNvPr id="10" name="等腰三角形 9"/>
          <p:cNvSpPr/>
          <p:nvPr/>
        </p:nvSpPr>
        <p:spPr>
          <a:xfrm rot="5400000">
            <a:off x="4570079" y="2933700"/>
            <a:ext cx="265176"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11" name="TextBox 31"/>
          <p:cNvSpPr txBox="1"/>
          <p:nvPr/>
        </p:nvSpPr>
        <p:spPr>
          <a:xfrm flipH="1">
            <a:off x="4905867" y="2791767"/>
            <a:ext cx="4509258" cy="52322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01E2BC"/>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rPr>
              <a:t>Add your title</a:t>
            </a:r>
            <a:endParaRPr kumimoji="0" lang="zh-CN" altLang="en-US" sz="2800" b="1" i="0" u="none" strike="noStrike" kern="0" cap="none" spc="0" normalizeH="0" baseline="0" noProof="0" dirty="0">
              <a:ln w="18415" cmpd="sng">
                <a:noFill/>
                <a:prstDash val="solid"/>
              </a:ln>
              <a:solidFill>
                <a:srgbClr val="01E2BC"/>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endParaRPr>
          </a:p>
        </p:txBody>
      </p:sp>
      <p:sp>
        <p:nvSpPr>
          <p:cNvPr id="12" name="TextBox 32"/>
          <p:cNvSpPr txBox="1"/>
          <p:nvPr/>
        </p:nvSpPr>
        <p:spPr>
          <a:xfrm>
            <a:off x="4905867" y="3392487"/>
            <a:ext cx="5540226" cy="548355"/>
          </a:xfrm>
          <a:prstGeom prst="rect">
            <a:avLst/>
          </a:prstGeom>
          <a:noFill/>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rPr>
              <a:t>click to add your text here click to add your text </a:t>
            </a:r>
            <a:r>
              <a:rPr kumimoji="0" lang="en-US" altLang="zh-CN" sz="1200" b="0" i="0" u="none" strike="noStrike" kern="1200" cap="none" spc="0" normalizeH="0" baseline="0" noProof="0" dirty="0" err="1">
                <a:ln>
                  <a:noFill/>
                </a:ln>
                <a:solidFill>
                  <a:prstClr val="white"/>
                </a:solidFill>
                <a:effectLst/>
                <a:uLnTx/>
                <a:uFillTx/>
                <a:latin typeface="Helvetica" panose="020B0604020202030204" pitchFamily="34" charset="0"/>
                <a:ea typeface="微软雅黑" pitchFamily="34" charset="-122"/>
              </a:rPr>
              <a:t>hereclick</a:t>
            </a:r>
            <a:r>
              <a:rPr kumimoji="0" lang="en-US" altLang="zh-CN"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rPr>
              <a:t>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endParaRPr>
          </a:p>
        </p:txBody>
      </p:sp>
      <p:sp>
        <p:nvSpPr>
          <p:cNvPr id="13" name="TextBox 31"/>
          <p:cNvSpPr txBox="1"/>
          <p:nvPr/>
        </p:nvSpPr>
        <p:spPr>
          <a:xfrm flipH="1">
            <a:off x="2032662" y="2607188"/>
            <a:ext cx="1675074" cy="156966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685891" rtl="0" eaLnBrk="1" fontAlgn="auto" latinLnBrk="0" hangingPunct="1">
              <a:lnSpc>
                <a:spcPct val="100000"/>
              </a:lnSpc>
              <a:spcBef>
                <a:spcPts val="0"/>
              </a:spcBef>
              <a:spcAft>
                <a:spcPts val="0"/>
              </a:spcAft>
              <a:buClrTx/>
              <a:buSzTx/>
              <a:buFontTx/>
              <a:buNone/>
              <a:tabLst/>
              <a:defRPr/>
            </a:pPr>
            <a:r>
              <a:rPr kumimoji="0" lang="en-US" altLang="zh-CN" sz="9600" b="1" i="0" u="none" strike="noStrike" kern="0" cap="none" spc="0" normalizeH="0" baseline="0" noProof="0" dirty="0">
                <a:ln w="18415" cmpd="sng">
                  <a:noFill/>
                  <a:prstDash val="solid"/>
                </a:ln>
                <a:solidFill>
                  <a:prstClr val="white"/>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rPr>
              <a:t>03</a:t>
            </a:r>
            <a:endParaRPr kumimoji="0" lang="zh-CN" altLang="en-US" sz="9600" b="1" i="0" u="none" strike="noStrike" kern="0" cap="none" spc="0" normalizeH="0" baseline="0" noProof="0" dirty="0">
              <a:ln w="18415" cmpd="sng">
                <a:noFill/>
                <a:prstDash val="solid"/>
              </a:ln>
              <a:solidFill>
                <a:prstClr val="white"/>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endParaRPr>
          </a:p>
        </p:txBody>
      </p:sp>
    </p:spTree>
    <p:extLst>
      <p:ext uri="{BB962C8B-B14F-4D97-AF65-F5344CB8AC3E}">
        <p14:creationId xmlns:p14="http://schemas.microsoft.com/office/powerpoint/2010/main" val="126150765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占位符 5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9270" b="9270"/>
          <a:stretch>
            <a:fillRect/>
          </a:stretch>
        </p:blipFill>
        <p:spPr/>
      </p:pic>
      <p:pic>
        <p:nvPicPr>
          <p:cNvPr id="56" name="图片占位符 55"/>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9473" b="9473"/>
          <a:stretch>
            <a:fillRect/>
          </a:stretch>
        </p:blipFill>
        <p:spPr/>
      </p:pic>
      <p:grpSp>
        <p:nvGrpSpPr>
          <p:cNvPr id="18" name="组合 17"/>
          <p:cNvGrpSpPr/>
          <p:nvPr/>
        </p:nvGrpSpPr>
        <p:grpSpPr>
          <a:xfrm>
            <a:off x="1090191" y="1622822"/>
            <a:ext cx="4766518" cy="2710427"/>
            <a:chOff x="1062782" y="1889522"/>
            <a:chExt cx="6486642" cy="3688556"/>
          </a:xfrm>
        </p:grpSpPr>
        <p:sp>
          <p:nvSpPr>
            <p:cNvPr id="4" name="剪去单角的矩形 3"/>
            <p:cNvSpPr/>
            <p:nvPr/>
          </p:nvSpPr>
          <p:spPr>
            <a:xfrm flipV="1">
              <a:off x="1143849" y="1970589"/>
              <a:ext cx="6211348" cy="3370570"/>
            </a:xfrm>
            <a:prstGeom prst="snip1Rect">
              <a:avLst>
                <a:gd name="adj" fmla="val 6369"/>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 name="任意多边形 7"/>
            <p:cNvSpPr/>
            <p:nvPr/>
          </p:nvSpPr>
          <p:spPr>
            <a:xfrm rot="5400000">
              <a:off x="828184" y="5025493"/>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 name="任意多边形 9"/>
            <p:cNvSpPr/>
            <p:nvPr/>
          </p:nvSpPr>
          <p:spPr>
            <a:xfrm>
              <a:off x="1143849" y="5341158"/>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7" name="任意多边形 11"/>
            <p:cNvSpPr/>
            <p:nvPr/>
          </p:nvSpPr>
          <p:spPr>
            <a:xfrm rot="16200000" flipV="1">
              <a:off x="828184" y="2205187"/>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任意多边形 18"/>
            <p:cNvSpPr/>
            <p:nvPr/>
          </p:nvSpPr>
          <p:spPr>
            <a:xfrm>
              <a:off x="1438053" y="1898656"/>
              <a:ext cx="677838" cy="71933"/>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9" name="任意多边形 12"/>
            <p:cNvSpPr/>
            <p:nvPr/>
          </p:nvSpPr>
          <p:spPr>
            <a:xfrm flipV="1">
              <a:off x="1143849" y="1889522"/>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0" name="任意多边形 41"/>
            <p:cNvSpPr/>
            <p:nvPr/>
          </p:nvSpPr>
          <p:spPr>
            <a:xfrm rot="18000000">
              <a:off x="6906441" y="1894289"/>
              <a:ext cx="603509" cy="682456"/>
            </a:xfrm>
            <a:custGeom>
              <a:avLst/>
              <a:gdLst>
                <a:gd name="connsiteX0" fmla="*/ 285484 w 419547"/>
                <a:gd name="connsiteY0" fmla="*/ 0 h 474429"/>
                <a:gd name="connsiteX1" fmla="*/ 419547 w 419547"/>
                <a:gd name="connsiteY1" fmla="*/ 232205 h 474429"/>
                <a:gd name="connsiteX2" fmla="*/ 367475 w 419547"/>
                <a:gd name="connsiteY2" fmla="*/ 262269 h 474429"/>
                <a:gd name="connsiteX3" fmla="*/ 367474 w 419547"/>
                <a:gd name="connsiteY3" fmla="*/ 262268 h 474429"/>
                <a:gd name="connsiteX4" fmla="*/ 0 w 419547"/>
                <a:gd name="connsiteY4" fmla="*/ 474429 h 474429"/>
                <a:gd name="connsiteX5" fmla="*/ 0 w 419547"/>
                <a:gd name="connsiteY5" fmla="*/ 404999 h 474429"/>
                <a:gd name="connsiteX6" fmla="*/ 337410 w 419547"/>
                <a:gd name="connsiteY6" fmla="*/ 210196 h 474429"/>
                <a:gd name="connsiteX7" fmla="*/ 250769 w 419547"/>
                <a:gd name="connsiteY7" fmla="*/ 60128 h 47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47" h="474429">
                  <a:moveTo>
                    <a:pt x="285484" y="0"/>
                  </a:moveTo>
                  <a:lnTo>
                    <a:pt x="419547" y="232205"/>
                  </a:lnTo>
                  <a:lnTo>
                    <a:pt x="367475" y="262269"/>
                  </a:lnTo>
                  <a:lnTo>
                    <a:pt x="367474" y="262268"/>
                  </a:lnTo>
                  <a:lnTo>
                    <a:pt x="0" y="474429"/>
                  </a:lnTo>
                  <a:lnTo>
                    <a:pt x="0" y="404999"/>
                  </a:lnTo>
                  <a:lnTo>
                    <a:pt x="337410" y="210196"/>
                  </a:lnTo>
                  <a:lnTo>
                    <a:pt x="250769" y="60128"/>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11" name="组合 10"/>
            <p:cNvGrpSpPr/>
            <p:nvPr/>
          </p:nvGrpSpPr>
          <p:grpSpPr>
            <a:xfrm>
              <a:off x="5110353" y="5341158"/>
              <a:ext cx="1809734" cy="236920"/>
              <a:chOff x="5110353" y="5341158"/>
              <a:chExt cx="1809734" cy="236920"/>
            </a:xfrm>
          </p:grpSpPr>
          <p:sp>
            <p:nvSpPr>
              <p:cNvPr id="12" name="任意多边形 44"/>
              <p:cNvSpPr/>
              <p:nvPr/>
            </p:nvSpPr>
            <p:spPr>
              <a:xfrm>
                <a:off x="5110353" y="5341158"/>
                <a:ext cx="1809734" cy="236920"/>
              </a:xfrm>
              <a:custGeom>
                <a:avLst/>
                <a:gdLst>
                  <a:gd name="connsiteX0" fmla="*/ 0 w 1258090"/>
                  <a:gd name="connsiteY0" fmla="*/ 0 h 164702"/>
                  <a:gd name="connsiteX1" fmla="*/ 1258090 w 1258090"/>
                  <a:gd name="connsiteY1" fmla="*/ 0 h 164702"/>
                  <a:gd name="connsiteX2" fmla="*/ 1093388 w 1258090"/>
                  <a:gd name="connsiteY2" fmla="*/ 164702 h 164702"/>
                  <a:gd name="connsiteX3" fmla="*/ 164702 w 1258090"/>
                  <a:gd name="connsiteY3" fmla="*/ 164702 h 164702"/>
                  <a:gd name="connsiteX4" fmla="*/ 0 w 1258090"/>
                  <a:gd name="connsiteY4" fmla="*/ 0 h 164702"/>
                  <a:gd name="connsiteX0" fmla="*/ 1258090 w 1349530"/>
                  <a:gd name="connsiteY0" fmla="*/ 0 h 164702"/>
                  <a:gd name="connsiteX1" fmla="*/ 1093388 w 1349530"/>
                  <a:gd name="connsiteY1" fmla="*/ 164702 h 164702"/>
                  <a:gd name="connsiteX2" fmla="*/ 164702 w 1349530"/>
                  <a:gd name="connsiteY2" fmla="*/ 164702 h 164702"/>
                  <a:gd name="connsiteX3" fmla="*/ 0 w 1349530"/>
                  <a:gd name="connsiteY3" fmla="*/ 0 h 164702"/>
                  <a:gd name="connsiteX4" fmla="*/ 1349530 w 1349530"/>
                  <a:gd name="connsiteY4" fmla="*/ 91440 h 164702"/>
                  <a:gd name="connsiteX0" fmla="*/ 1258090 w 1258090"/>
                  <a:gd name="connsiteY0" fmla="*/ 0 h 164702"/>
                  <a:gd name="connsiteX1" fmla="*/ 1093388 w 1258090"/>
                  <a:gd name="connsiteY1" fmla="*/ 164702 h 164702"/>
                  <a:gd name="connsiteX2" fmla="*/ 164702 w 1258090"/>
                  <a:gd name="connsiteY2" fmla="*/ 164702 h 164702"/>
                  <a:gd name="connsiteX3" fmla="*/ 0 w 1258090"/>
                  <a:gd name="connsiteY3" fmla="*/ 0 h 164702"/>
                </a:gdLst>
                <a:ahLst/>
                <a:cxnLst>
                  <a:cxn ang="0">
                    <a:pos x="connsiteX0" y="connsiteY0"/>
                  </a:cxn>
                  <a:cxn ang="0">
                    <a:pos x="connsiteX1" y="connsiteY1"/>
                  </a:cxn>
                  <a:cxn ang="0">
                    <a:pos x="connsiteX2" y="connsiteY2"/>
                  </a:cxn>
                  <a:cxn ang="0">
                    <a:pos x="connsiteX3" y="connsiteY3"/>
                  </a:cxn>
                </a:cxnLst>
                <a:rect l="l" t="t" r="r" b="b"/>
                <a:pathLst>
                  <a:path w="1258090" h="164702">
                    <a:moveTo>
                      <a:pt x="1258090" y="0"/>
                    </a:moveTo>
                    <a:lnTo>
                      <a:pt x="1093388" y="164702"/>
                    </a:lnTo>
                    <a:lnTo>
                      <a:pt x="164702" y="164702"/>
                    </a:lnTo>
                    <a:lnTo>
                      <a:pt x="0" y="0"/>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 name="任意多边形 51"/>
              <p:cNvSpPr/>
              <p:nvPr/>
            </p:nvSpPr>
            <p:spPr>
              <a:xfrm rot="10800000">
                <a:off x="5347127" y="5459616"/>
                <a:ext cx="1350397" cy="118460"/>
              </a:xfrm>
              <a:custGeom>
                <a:avLst/>
                <a:gdLst>
                  <a:gd name="connsiteX0" fmla="*/ 857772 w 938768"/>
                  <a:gd name="connsiteY0" fmla="*/ 82351 h 82351"/>
                  <a:gd name="connsiteX1" fmla="*/ 80996 w 938768"/>
                  <a:gd name="connsiteY1" fmla="*/ 82351 h 82351"/>
                  <a:gd name="connsiteX2" fmla="*/ 0 w 938768"/>
                  <a:gd name="connsiteY2" fmla="*/ 1355 h 82351"/>
                  <a:gd name="connsiteX3" fmla="*/ 0 w 938768"/>
                  <a:gd name="connsiteY3" fmla="*/ 0 h 82351"/>
                  <a:gd name="connsiteX4" fmla="*/ 938768 w 938768"/>
                  <a:gd name="connsiteY4" fmla="*/ 0 h 82351"/>
                  <a:gd name="connsiteX5" fmla="*/ 938768 w 938768"/>
                  <a:gd name="connsiteY5" fmla="*/ 1355 h 82351"/>
                  <a:gd name="connsiteX6" fmla="*/ 857772 w 938768"/>
                  <a:gd name="connsiteY6" fmla="*/ 82351 h 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768" h="82351">
                    <a:moveTo>
                      <a:pt x="857772" y="82351"/>
                    </a:moveTo>
                    <a:lnTo>
                      <a:pt x="80996" y="82351"/>
                    </a:lnTo>
                    <a:lnTo>
                      <a:pt x="0" y="1355"/>
                    </a:lnTo>
                    <a:lnTo>
                      <a:pt x="0" y="0"/>
                    </a:lnTo>
                    <a:lnTo>
                      <a:pt x="938768" y="0"/>
                    </a:lnTo>
                    <a:lnTo>
                      <a:pt x="938768" y="1355"/>
                    </a:lnTo>
                    <a:lnTo>
                      <a:pt x="857772" y="82351"/>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14" name="任意多边形 53"/>
            <p:cNvSpPr/>
            <p:nvPr/>
          </p:nvSpPr>
          <p:spPr>
            <a:xfrm>
              <a:off x="4675245" y="5341158"/>
              <a:ext cx="435108" cy="114322"/>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15" name="组合 14"/>
            <p:cNvGrpSpPr/>
            <p:nvPr/>
          </p:nvGrpSpPr>
          <p:grpSpPr>
            <a:xfrm>
              <a:off x="1631394" y="5381691"/>
              <a:ext cx="707830" cy="0"/>
              <a:chOff x="1631394" y="5381691"/>
              <a:chExt cx="707830" cy="0"/>
            </a:xfrm>
          </p:grpSpPr>
          <p:cxnSp>
            <p:nvCxnSpPr>
              <p:cNvPr id="16" name="直接连接符 15"/>
              <p:cNvCxnSpPr/>
              <p:nvPr/>
            </p:nvCxnSpPr>
            <p:spPr>
              <a:xfrm>
                <a:off x="1631394" y="5381691"/>
                <a:ext cx="707830"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2246738" y="5381691"/>
                <a:ext cx="92485"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9" name="组合 18"/>
          <p:cNvGrpSpPr/>
          <p:nvPr/>
        </p:nvGrpSpPr>
        <p:grpSpPr>
          <a:xfrm>
            <a:off x="6335291" y="1622822"/>
            <a:ext cx="4766518" cy="2710427"/>
            <a:chOff x="1062782" y="1889522"/>
            <a:chExt cx="6486642" cy="3688556"/>
          </a:xfrm>
        </p:grpSpPr>
        <p:sp>
          <p:nvSpPr>
            <p:cNvPr id="35" name="剪去单角的矩形 3"/>
            <p:cNvSpPr/>
            <p:nvPr/>
          </p:nvSpPr>
          <p:spPr>
            <a:xfrm flipV="1">
              <a:off x="1143849" y="1970589"/>
              <a:ext cx="6211348" cy="3370570"/>
            </a:xfrm>
            <a:prstGeom prst="snip1Rect">
              <a:avLst>
                <a:gd name="adj" fmla="val 6369"/>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1" name="任意多边形 7"/>
            <p:cNvSpPr/>
            <p:nvPr/>
          </p:nvSpPr>
          <p:spPr>
            <a:xfrm rot="5400000">
              <a:off x="828184" y="5025493"/>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2" name="任意多边形 9"/>
            <p:cNvSpPr/>
            <p:nvPr/>
          </p:nvSpPr>
          <p:spPr>
            <a:xfrm>
              <a:off x="1143849" y="5341158"/>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3" name="任意多边形 11"/>
            <p:cNvSpPr/>
            <p:nvPr/>
          </p:nvSpPr>
          <p:spPr>
            <a:xfrm rot="16200000" flipV="1">
              <a:off x="828184" y="2205187"/>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4" name="任意多边形 18"/>
            <p:cNvSpPr/>
            <p:nvPr/>
          </p:nvSpPr>
          <p:spPr>
            <a:xfrm>
              <a:off x="1438053" y="1898656"/>
              <a:ext cx="677838" cy="71933"/>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5" name="任意多边形 12"/>
            <p:cNvSpPr/>
            <p:nvPr/>
          </p:nvSpPr>
          <p:spPr>
            <a:xfrm flipV="1">
              <a:off x="1143849" y="1889522"/>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6" name="任意多边形 41"/>
            <p:cNvSpPr/>
            <p:nvPr/>
          </p:nvSpPr>
          <p:spPr>
            <a:xfrm rot="18000000">
              <a:off x="6906441" y="1894289"/>
              <a:ext cx="603509" cy="682456"/>
            </a:xfrm>
            <a:custGeom>
              <a:avLst/>
              <a:gdLst>
                <a:gd name="connsiteX0" fmla="*/ 285484 w 419547"/>
                <a:gd name="connsiteY0" fmla="*/ 0 h 474429"/>
                <a:gd name="connsiteX1" fmla="*/ 419547 w 419547"/>
                <a:gd name="connsiteY1" fmla="*/ 232205 h 474429"/>
                <a:gd name="connsiteX2" fmla="*/ 367475 w 419547"/>
                <a:gd name="connsiteY2" fmla="*/ 262269 h 474429"/>
                <a:gd name="connsiteX3" fmla="*/ 367474 w 419547"/>
                <a:gd name="connsiteY3" fmla="*/ 262268 h 474429"/>
                <a:gd name="connsiteX4" fmla="*/ 0 w 419547"/>
                <a:gd name="connsiteY4" fmla="*/ 474429 h 474429"/>
                <a:gd name="connsiteX5" fmla="*/ 0 w 419547"/>
                <a:gd name="connsiteY5" fmla="*/ 404999 h 474429"/>
                <a:gd name="connsiteX6" fmla="*/ 337410 w 419547"/>
                <a:gd name="connsiteY6" fmla="*/ 210196 h 474429"/>
                <a:gd name="connsiteX7" fmla="*/ 250769 w 419547"/>
                <a:gd name="connsiteY7" fmla="*/ 60128 h 47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47" h="474429">
                  <a:moveTo>
                    <a:pt x="285484" y="0"/>
                  </a:moveTo>
                  <a:lnTo>
                    <a:pt x="419547" y="232205"/>
                  </a:lnTo>
                  <a:lnTo>
                    <a:pt x="367475" y="262269"/>
                  </a:lnTo>
                  <a:lnTo>
                    <a:pt x="367474" y="262268"/>
                  </a:lnTo>
                  <a:lnTo>
                    <a:pt x="0" y="474429"/>
                  </a:lnTo>
                  <a:lnTo>
                    <a:pt x="0" y="404999"/>
                  </a:lnTo>
                  <a:lnTo>
                    <a:pt x="337410" y="210196"/>
                  </a:lnTo>
                  <a:lnTo>
                    <a:pt x="250769" y="60128"/>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27" name="组合 26"/>
            <p:cNvGrpSpPr/>
            <p:nvPr/>
          </p:nvGrpSpPr>
          <p:grpSpPr>
            <a:xfrm>
              <a:off x="5110353" y="5341158"/>
              <a:ext cx="1809734" cy="236920"/>
              <a:chOff x="5110353" y="5341158"/>
              <a:chExt cx="1809734" cy="236920"/>
            </a:xfrm>
          </p:grpSpPr>
          <p:sp>
            <p:nvSpPr>
              <p:cNvPr id="32" name="任意多边形 44"/>
              <p:cNvSpPr/>
              <p:nvPr/>
            </p:nvSpPr>
            <p:spPr>
              <a:xfrm>
                <a:off x="5110353" y="5341158"/>
                <a:ext cx="1809734" cy="236920"/>
              </a:xfrm>
              <a:custGeom>
                <a:avLst/>
                <a:gdLst>
                  <a:gd name="connsiteX0" fmla="*/ 0 w 1258090"/>
                  <a:gd name="connsiteY0" fmla="*/ 0 h 164702"/>
                  <a:gd name="connsiteX1" fmla="*/ 1258090 w 1258090"/>
                  <a:gd name="connsiteY1" fmla="*/ 0 h 164702"/>
                  <a:gd name="connsiteX2" fmla="*/ 1093388 w 1258090"/>
                  <a:gd name="connsiteY2" fmla="*/ 164702 h 164702"/>
                  <a:gd name="connsiteX3" fmla="*/ 164702 w 1258090"/>
                  <a:gd name="connsiteY3" fmla="*/ 164702 h 164702"/>
                  <a:gd name="connsiteX4" fmla="*/ 0 w 1258090"/>
                  <a:gd name="connsiteY4" fmla="*/ 0 h 164702"/>
                  <a:gd name="connsiteX0" fmla="*/ 1258090 w 1349530"/>
                  <a:gd name="connsiteY0" fmla="*/ 0 h 164702"/>
                  <a:gd name="connsiteX1" fmla="*/ 1093388 w 1349530"/>
                  <a:gd name="connsiteY1" fmla="*/ 164702 h 164702"/>
                  <a:gd name="connsiteX2" fmla="*/ 164702 w 1349530"/>
                  <a:gd name="connsiteY2" fmla="*/ 164702 h 164702"/>
                  <a:gd name="connsiteX3" fmla="*/ 0 w 1349530"/>
                  <a:gd name="connsiteY3" fmla="*/ 0 h 164702"/>
                  <a:gd name="connsiteX4" fmla="*/ 1349530 w 1349530"/>
                  <a:gd name="connsiteY4" fmla="*/ 91440 h 164702"/>
                  <a:gd name="connsiteX0" fmla="*/ 1258090 w 1258090"/>
                  <a:gd name="connsiteY0" fmla="*/ 0 h 164702"/>
                  <a:gd name="connsiteX1" fmla="*/ 1093388 w 1258090"/>
                  <a:gd name="connsiteY1" fmla="*/ 164702 h 164702"/>
                  <a:gd name="connsiteX2" fmla="*/ 164702 w 1258090"/>
                  <a:gd name="connsiteY2" fmla="*/ 164702 h 164702"/>
                  <a:gd name="connsiteX3" fmla="*/ 0 w 1258090"/>
                  <a:gd name="connsiteY3" fmla="*/ 0 h 164702"/>
                </a:gdLst>
                <a:ahLst/>
                <a:cxnLst>
                  <a:cxn ang="0">
                    <a:pos x="connsiteX0" y="connsiteY0"/>
                  </a:cxn>
                  <a:cxn ang="0">
                    <a:pos x="connsiteX1" y="connsiteY1"/>
                  </a:cxn>
                  <a:cxn ang="0">
                    <a:pos x="connsiteX2" y="connsiteY2"/>
                  </a:cxn>
                  <a:cxn ang="0">
                    <a:pos x="connsiteX3" y="connsiteY3"/>
                  </a:cxn>
                </a:cxnLst>
                <a:rect l="l" t="t" r="r" b="b"/>
                <a:pathLst>
                  <a:path w="1258090" h="164702">
                    <a:moveTo>
                      <a:pt x="1258090" y="0"/>
                    </a:moveTo>
                    <a:lnTo>
                      <a:pt x="1093388" y="164702"/>
                    </a:lnTo>
                    <a:lnTo>
                      <a:pt x="164702" y="164702"/>
                    </a:lnTo>
                    <a:lnTo>
                      <a:pt x="0" y="0"/>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3" name="任意多边形 51"/>
              <p:cNvSpPr/>
              <p:nvPr/>
            </p:nvSpPr>
            <p:spPr>
              <a:xfrm rot="10800000">
                <a:off x="5347127" y="5459616"/>
                <a:ext cx="1350397" cy="118460"/>
              </a:xfrm>
              <a:custGeom>
                <a:avLst/>
                <a:gdLst>
                  <a:gd name="connsiteX0" fmla="*/ 857772 w 938768"/>
                  <a:gd name="connsiteY0" fmla="*/ 82351 h 82351"/>
                  <a:gd name="connsiteX1" fmla="*/ 80996 w 938768"/>
                  <a:gd name="connsiteY1" fmla="*/ 82351 h 82351"/>
                  <a:gd name="connsiteX2" fmla="*/ 0 w 938768"/>
                  <a:gd name="connsiteY2" fmla="*/ 1355 h 82351"/>
                  <a:gd name="connsiteX3" fmla="*/ 0 w 938768"/>
                  <a:gd name="connsiteY3" fmla="*/ 0 h 82351"/>
                  <a:gd name="connsiteX4" fmla="*/ 938768 w 938768"/>
                  <a:gd name="connsiteY4" fmla="*/ 0 h 82351"/>
                  <a:gd name="connsiteX5" fmla="*/ 938768 w 938768"/>
                  <a:gd name="connsiteY5" fmla="*/ 1355 h 82351"/>
                  <a:gd name="connsiteX6" fmla="*/ 857772 w 938768"/>
                  <a:gd name="connsiteY6" fmla="*/ 82351 h 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768" h="82351">
                    <a:moveTo>
                      <a:pt x="857772" y="82351"/>
                    </a:moveTo>
                    <a:lnTo>
                      <a:pt x="80996" y="82351"/>
                    </a:lnTo>
                    <a:lnTo>
                      <a:pt x="0" y="1355"/>
                    </a:lnTo>
                    <a:lnTo>
                      <a:pt x="0" y="0"/>
                    </a:lnTo>
                    <a:lnTo>
                      <a:pt x="938768" y="0"/>
                    </a:lnTo>
                    <a:lnTo>
                      <a:pt x="938768" y="1355"/>
                    </a:lnTo>
                    <a:lnTo>
                      <a:pt x="857772" y="82351"/>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28" name="任意多边形 53"/>
            <p:cNvSpPr/>
            <p:nvPr/>
          </p:nvSpPr>
          <p:spPr>
            <a:xfrm>
              <a:off x="4675245" y="5341158"/>
              <a:ext cx="435108" cy="114322"/>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29" name="组合 28"/>
            <p:cNvGrpSpPr/>
            <p:nvPr/>
          </p:nvGrpSpPr>
          <p:grpSpPr>
            <a:xfrm>
              <a:off x="1631394" y="5381691"/>
              <a:ext cx="707830" cy="0"/>
              <a:chOff x="1631394" y="5381691"/>
              <a:chExt cx="707830" cy="0"/>
            </a:xfrm>
          </p:grpSpPr>
          <p:cxnSp>
            <p:nvCxnSpPr>
              <p:cNvPr id="30" name="直接连接符 29"/>
              <p:cNvCxnSpPr/>
              <p:nvPr/>
            </p:nvCxnSpPr>
            <p:spPr>
              <a:xfrm>
                <a:off x="1631394" y="5381691"/>
                <a:ext cx="707830"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2246738" y="5381691"/>
                <a:ext cx="92485"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 name="组合 39"/>
          <p:cNvGrpSpPr/>
          <p:nvPr/>
        </p:nvGrpSpPr>
        <p:grpSpPr>
          <a:xfrm>
            <a:off x="1090191" y="4854051"/>
            <a:ext cx="4623796" cy="661335"/>
            <a:chOff x="397089" y="3734493"/>
            <a:chExt cx="4623796" cy="661335"/>
          </a:xfrm>
        </p:grpSpPr>
        <p:sp>
          <p:nvSpPr>
            <p:cNvPr id="41"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2" name="TextBox 32"/>
            <p:cNvSpPr txBox="1"/>
            <p:nvPr/>
          </p:nvSpPr>
          <p:spPr>
            <a:xfrm>
              <a:off x="397089" y="4023418"/>
              <a:ext cx="4623796"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43" name="组合 42"/>
          <p:cNvGrpSpPr/>
          <p:nvPr/>
        </p:nvGrpSpPr>
        <p:grpSpPr>
          <a:xfrm>
            <a:off x="6335291" y="4854051"/>
            <a:ext cx="4623796" cy="661335"/>
            <a:chOff x="397089" y="3734493"/>
            <a:chExt cx="4623796" cy="661335"/>
          </a:xfrm>
        </p:grpSpPr>
        <p:sp>
          <p:nvSpPr>
            <p:cNvPr id="44"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5" name="TextBox 32"/>
            <p:cNvSpPr txBox="1"/>
            <p:nvPr/>
          </p:nvSpPr>
          <p:spPr>
            <a:xfrm>
              <a:off x="397089" y="4023418"/>
              <a:ext cx="4623796"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46"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47" name="组合 46"/>
          <p:cNvGrpSpPr/>
          <p:nvPr/>
        </p:nvGrpSpPr>
        <p:grpSpPr>
          <a:xfrm>
            <a:off x="271616" y="345438"/>
            <a:ext cx="842043" cy="391162"/>
            <a:chOff x="-29932" y="520698"/>
            <a:chExt cx="577569" cy="258806"/>
          </a:xfrm>
        </p:grpSpPr>
        <p:sp>
          <p:nvSpPr>
            <p:cNvPr id="48" name="箭头: V 形 47"/>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49" name="箭头: V 形 48"/>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50" name="箭头: V 形 49"/>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221608234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par>
                          <p:cTn id="22" fill="hold">
                            <p:stCondLst>
                              <p:cond delay="1000"/>
                            </p:stCondLst>
                            <p:childTnLst>
                              <p:par>
                                <p:cTn id="23" presetID="37"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000"/>
                                        <p:tgtEl>
                                          <p:spTgt spid="40"/>
                                        </p:tgtEl>
                                      </p:cBhvr>
                                    </p:animEffect>
                                    <p:anim calcmode="lin" valueType="num">
                                      <p:cBhvr>
                                        <p:cTn id="26" dur="1000" fill="hold"/>
                                        <p:tgtEl>
                                          <p:spTgt spid="40"/>
                                        </p:tgtEl>
                                        <p:attrNameLst>
                                          <p:attrName>ppt_x</p:attrName>
                                        </p:attrNameLst>
                                      </p:cBhvr>
                                      <p:tavLst>
                                        <p:tav tm="0">
                                          <p:val>
                                            <p:strVal val="#ppt_x"/>
                                          </p:val>
                                        </p:tav>
                                        <p:tav tm="100000">
                                          <p:val>
                                            <p:strVal val="#ppt_x"/>
                                          </p:val>
                                        </p:tav>
                                      </p:tavLst>
                                    </p:anim>
                                    <p:anim calcmode="lin" valueType="num">
                                      <p:cBhvr>
                                        <p:cTn id="27" dur="900" decel="100000" fill="hold"/>
                                        <p:tgtEl>
                                          <p:spTgt spid="40"/>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1000"/>
                                        <p:tgtEl>
                                          <p:spTgt spid="43"/>
                                        </p:tgtEl>
                                      </p:cBhvr>
                                    </p:animEffect>
                                    <p:anim calcmode="lin" valueType="num">
                                      <p:cBhvr>
                                        <p:cTn id="32" dur="1000" fill="hold"/>
                                        <p:tgtEl>
                                          <p:spTgt spid="43"/>
                                        </p:tgtEl>
                                        <p:attrNameLst>
                                          <p:attrName>ppt_x</p:attrName>
                                        </p:attrNameLst>
                                      </p:cBhvr>
                                      <p:tavLst>
                                        <p:tav tm="0">
                                          <p:val>
                                            <p:strVal val="#ppt_x"/>
                                          </p:val>
                                        </p:tav>
                                        <p:tav tm="100000">
                                          <p:val>
                                            <p:strVal val="#ppt_x"/>
                                          </p:val>
                                        </p:tav>
                                      </p:tavLst>
                                    </p:anim>
                                    <p:anim calcmode="lin" valueType="num">
                                      <p:cBhvr>
                                        <p:cTn id="33" dur="900" decel="100000" fill="hold"/>
                                        <p:tgtEl>
                                          <p:spTgt spid="43"/>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3572" y="2041864"/>
            <a:ext cx="3564856" cy="3564848"/>
            <a:chOff x="4082473" y="1415478"/>
            <a:chExt cx="4027054" cy="4027044"/>
          </a:xfrm>
        </p:grpSpPr>
        <p:sp>
          <p:nvSpPr>
            <p:cNvPr id="3" name="椭圆 2"/>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 name="椭圆 3"/>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5" name="组合 4"/>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6"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7"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sp>
        <p:nvSpPr>
          <p:cNvPr id="71"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72" name="组合 71"/>
          <p:cNvGrpSpPr/>
          <p:nvPr/>
        </p:nvGrpSpPr>
        <p:grpSpPr>
          <a:xfrm>
            <a:off x="271616" y="345438"/>
            <a:ext cx="842043" cy="391162"/>
            <a:chOff x="-29932" y="520698"/>
            <a:chExt cx="577569" cy="258806"/>
          </a:xfrm>
        </p:grpSpPr>
        <p:sp>
          <p:nvSpPr>
            <p:cNvPr id="73" name="箭头: V 形 72"/>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74" name="箭头: V 形 73"/>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75" name="箭头: V 形 74"/>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pic>
        <p:nvPicPr>
          <p:cNvPr id="84" name="图片占位符 8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2475" r="12475"/>
          <a:stretch>
            <a:fillRect/>
          </a:stretch>
        </p:blipFill>
        <p:spPr/>
      </p:pic>
      <p:grpSp>
        <p:nvGrpSpPr>
          <p:cNvPr id="87" name="组合 86"/>
          <p:cNvGrpSpPr/>
          <p:nvPr/>
        </p:nvGrpSpPr>
        <p:grpSpPr>
          <a:xfrm>
            <a:off x="604960" y="1710097"/>
            <a:ext cx="4044348" cy="954111"/>
            <a:chOff x="604960" y="1710097"/>
            <a:chExt cx="4044348" cy="954111"/>
          </a:xfrm>
        </p:grpSpPr>
        <p:grpSp>
          <p:nvGrpSpPr>
            <p:cNvPr id="62" name="组合 61"/>
            <p:cNvGrpSpPr/>
            <p:nvPr/>
          </p:nvGrpSpPr>
          <p:grpSpPr>
            <a:xfrm>
              <a:off x="604960" y="1710097"/>
              <a:ext cx="3097314" cy="954111"/>
              <a:chOff x="397090" y="3734493"/>
              <a:chExt cx="3097314" cy="954111"/>
            </a:xfrm>
          </p:grpSpPr>
          <p:sp>
            <p:nvSpPr>
              <p:cNvPr id="63"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64" name="TextBox 32"/>
              <p:cNvSpPr txBox="1"/>
              <p:nvPr/>
            </p:nvSpPr>
            <p:spPr>
              <a:xfrm>
                <a:off x="680676" y="4036118"/>
                <a:ext cx="2813728" cy="652486"/>
              </a:xfrm>
              <a:prstGeom prst="rect">
                <a:avLst/>
              </a:prstGeom>
              <a:noFill/>
            </p:spPr>
            <p:txBody>
              <a:bodyPr wrap="square">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85" name="组合 84"/>
            <p:cNvGrpSpPr/>
            <p:nvPr/>
          </p:nvGrpSpPr>
          <p:grpSpPr>
            <a:xfrm>
              <a:off x="3811108" y="1768055"/>
              <a:ext cx="838200" cy="838198"/>
              <a:chOff x="3811108" y="1768055"/>
              <a:chExt cx="838200" cy="838198"/>
            </a:xfrm>
          </p:grpSpPr>
          <p:grpSp>
            <p:nvGrpSpPr>
              <p:cNvPr id="9" name="组合 8"/>
              <p:cNvGrpSpPr/>
              <p:nvPr/>
            </p:nvGrpSpPr>
            <p:grpSpPr>
              <a:xfrm>
                <a:off x="3811108" y="1768055"/>
                <a:ext cx="838200" cy="838198"/>
                <a:chOff x="4082473" y="1415478"/>
                <a:chExt cx="4027054" cy="4027044"/>
              </a:xfrm>
            </p:grpSpPr>
            <p:sp>
              <p:nvSpPr>
                <p:cNvPr id="10" name="椭圆 9"/>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1" name="椭圆 10"/>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12" name="组合 11"/>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13"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4"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5"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sp>
            <p:nvSpPr>
              <p:cNvPr id="77" name="TextBox 31"/>
              <p:cNvSpPr txBox="1"/>
              <p:nvPr/>
            </p:nvSpPr>
            <p:spPr>
              <a:xfrm flipH="1">
                <a:off x="3905912" y="2002024"/>
                <a:ext cx="658804" cy="437043"/>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01</a:t>
                </a:r>
                <a:endParaRPr lang="zh-CN" altLang="en-US"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grpSp>
      <p:grpSp>
        <p:nvGrpSpPr>
          <p:cNvPr id="92" name="组合 91"/>
          <p:cNvGrpSpPr/>
          <p:nvPr/>
        </p:nvGrpSpPr>
        <p:grpSpPr>
          <a:xfrm>
            <a:off x="604960" y="4939430"/>
            <a:ext cx="4044348" cy="954111"/>
            <a:chOff x="604960" y="4939430"/>
            <a:chExt cx="4044348" cy="954111"/>
          </a:xfrm>
        </p:grpSpPr>
        <p:grpSp>
          <p:nvGrpSpPr>
            <p:cNvPr id="37" name="组合 36"/>
            <p:cNvGrpSpPr/>
            <p:nvPr/>
          </p:nvGrpSpPr>
          <p:grpSpPr>
            <a:xfrm>
              <a:off x="3811108" y="4997388"/>
              <a:ext cx="838200" cy="838198"/>
              <a:chOff x="4082473" y="1415478"/>
              <a:chExt cx="4027054" cy="4027044"/>
            </a:xfrm>
          </p:grpSpPr>
          <p:sp>
            <p:nvSpPr>
              <p:cNvPr id="38" name="椭圆 37"/>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9" name="椭圆 38"/>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40" name="组合 39"/>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41"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2"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3"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65" name="组合 64"/>
            <p:cNvGrpSpPr/>
            <p:nvPr/>
          </p:nvGrpSpPr>
          <p:grpSpPr>
            <a:xfrm>
              <a:off x="604960" y="4939430"/>
              <a:ext cx="3097314" cy="954111"/>
              <a:chOff x="397090" y="3734493"/>
              <a:chExt cx="3097314" cy="954111"/>
            </a:xfrm>
          </p:grpSpPr>
          <p:sp>
            <p:nvSpPr>
              <p:cNvPr id="66"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67" name="TextBox 32"/>
              <p:cNvSpPr txBox="1"/>
              <p:nvPr/>
            </p:nvSpPr>
            <p:spPr>
              <a:xfrm>
                <a:off x="680676" y="4036118"/>
                <a:ext cx="2813728" cy="652486"/>
              </a:xfrm>
              <a:prstGeom prst="rect">
                <a:avLst/>
              </a:prstGeom>
              <a:noFill/>
            </p:spPr>
            <p:txBody>
              <a:bodyPr wrap="square">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78" name="TextBox 31"/>
            <p:cNvSpPr txBox="1"/>
            <p:nvPr/>
          </p:nvSpPr>
          <p:spPr>
            <a:xfrm flipH="1">
              <a:off x="3905912" y="5241433"/>
              <a:ext cx="658804" cy="437043"/>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05</a:t>
              </a:r>
              <a:endParaRPr lang="zh-CN" altLang="en-US"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grpSp>
        <p:nvGrpSpPr>
          <p:cNvPr id="88" name="组合 87"/>
          <p:cNvGrpSpPr/>
          <p:nvPr/>
        </p:nvGrpSpPr>
        <p:grpSpPr>
          <a:xfrm>
            <a:off x="7589852" y="1710097"/>
            <a:ext cx="4062330" cy="954111"/>
            <a:chOff x="7589852" y="1710097"/>
            <a:chExt cx="4062330" cy="954111"/>
          </a:xfrm>
        </p:grpSpPr>
        <p:grpSp>
          <p:nvGrpSpPr>
            <p:cNvPr id="53" name="组合 52"/>
            <p:cNvGrpSpPr/>
            <p:nvPr/>
          </p:nvGrpSpPr>
          <p:grpSpPr>
            <a:xfrm>
              <a:off x="8554868" y="1710097"/>
              <a:ext cx="3097314" cy="954111"/>
              <a:chOff x="397090" y="3734493"/>
              <a:chExt cx="3097314" cy="954111"/>
            </a:xfrm>
          </p:grpSpPr>
          <p:sp>
            <p:nvSpPr>
              <p:cNvPr id="54"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55" name="TextBox 32"/>
              <p:cNvSpPr txBox="1"/>
              <p:nvPr/>
            </p:nvSpPr>
            <p:spPr>
              <a:xfrm>
                <a:off x="397090" y="4036118"/>
                <a:ext cx="2813728"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86" name="组合 85"/>
            <p:cNvGrpSpPr/>
            <p:nvPr/>
          </p:nvGrpSpPr>
          <p:grpSpPr>
            <a:xfrm>
              <a:off x="7589852" y="1768055"/>
              <a:ext cx="838200" cy="838198"/>
              <a:chOff x="7589852" y="1768055"/>
              <a:chExt cx="838200" cy="838198"/>
            </a:xfrm>
          </p:grpSpPr>
          <p:grpSp>
            <p:nvGrpSpPr>
              <p:cNvPr id="16" name="组合 15"/>
              <p:cNvGrpSpPr/>
              <p:nvPr/>
            </p:nvGrpSpPr>
            <p:grpSpPr>
              <a:xfrm>
                <a:off x="7589852" y="1768055"/>
                <a:ext cx="838200" cy="838198"/>
                <a:chOff x="4082473" y="1415478"/>
                <a:chExt cx="4027054" cy="4027044"/>
              </a:xfrm>
            </p:grpSpPr>
            <p:sp>
              <p:nvSpPr>
                <p:cNvPr id="17" name="椭圆 16"/>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8" name="椭圆 17"/>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19" name="组合 18"/>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20"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1"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2"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sp>
            <p:nvSpPr>
              <p:cNvPr id="79" name="TextBox 31"/>
              <p:cNvSpPr txBox="1"/>
              <p:nvPr/>
            </p:nvSpPr>
            <p:spPr>
              <a:xfrm flipH="1">
                <a:off x="7688589" y="2002024"/>
                <a:ext cx="658804" cy="437043"/>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02</a:t>
                </a:r>
                <a:endParaRPr lang="zh-CN" altLang="en-US"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grpSp>
      <p:grpSp>
        <p:nvGrpSpPr>
          <p:cNvPr id="91" name="组合 90"/>
          <p:cNvGrpSpPr/>
          <p:nvPr/>
        </p:nvGrpSpPr>
        <p:grpSpPr>
          <a:xfrm>
            <a:off x="7589852" y="4939430"/>
            <a:ext cx="4062330" cy="954111"/>
            <a:chOff x="7589852" y="4939430"/>
            <a:chExt cx="4062330" cy="954111"/>
          </a:xfrm>
        </p:grpSpPr>
        <p:grpSp>
          <p:nvGrpSpPr>
            <p:cNvPr id="44" name="组合 43"/>
            <p:cNvGrpSpPr/>
            <p:nvPr/>
          </p:nvGrpSpPr>
          <p:grpSpPr>
            <a:xfrm>
              <a:off x="7589852" y="4997388"/>
              <a:ext cx="838200" cy="838198"/>
              <a:chOff x="4082473" y="1415478"/>
              <a:chExt cx="4027054" cy="4027044"/>
            </a:xfrm>
          </p:grpSpPr>
          <p:sp>
            <p:nvSpPr>
              <p:cNvPr id="45" name="椭圆 44"/>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6" name="椭圆 45"/>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47" name="组合 46"/>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48"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9"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0"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56" name="组合 55"/>
            <p:cNvGrpSpPr/>
            <p:nvPr/>
          </p:nvGrpSpPr>
          <p:grpSpPr>
            <a:xfrm>
              <a:off x="8554868" y="4939430"/>
              <a:ext cx="3097314" cy="954111"/>
              <a:chOff x="397090" y="3734493"/>
              <a:chExt cx="3097314" cy="954111"/>
            </a:xfrm>
          </p:grpSpPr>
          <p:sp>
            <p:nvSpPr>
              <p:cNvPr id="57"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58" name="TextBox 32"/>
              <p:cNvSpPr txBox="1"/>
              <p:nvPr/>
            </p:nvSpPr>
            <p:spPr>
              <a:xfrm>
                <a:off x="397090" y="4036118"/>
                <a:ext cx="2813728"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80" name="TextBox 31"/>
            <p:cNvSpPr txBox="1"/>
            <p:nvPr/>
          </p:nvSpPr>
          <p:spPr>
            <a:xfrm flipH="1">
              <a:off x="7688589" y="5241433"/>
              <a:ext cx="658804" cy="437043"/>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06</a:t>
              </a:r>
              <a:endParaRPr lang="zh-CN" altLang="en-US"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grpSp>
        <p:nvGrpSpPr>
          <p:cNvPr id="90" name="组合 89"/>
          <p:cNvGrpSpPr/>
          <p:nvPr/>
        </p:nvGrpSpPr>
        <p:grpSpPr>
          <a:xfrm>
            <a:off x="8245841" y="3238961"/>
            <a:ext cx="4098786" cy="1234188"/>
            <a:chOff x="8245841" y="3238961"/>
            <a:chExt cx="4098786" cy="1234188"/>
          </a:xfrm>
        </p:grpSpPr>
        <p:grpSp>
          <p:nvGrpSpPr>
            <p:cNvPr id="59" name="组合 58"/>
            <p:cNvGrpSpPr/>
            <p:nvPr/>
          </p:nvGrpSpPr>
          <p:grpSpPr>
            <a:xfrm>
              <a:off x="9247313" y="3238961"/>
              <a:ext cx="3097314" cy="1234188"/>
              <a:chOff x="397090" y="3734493"/>
              <a:chExt cx="3097314" cy="1234188"/>
            </a:xfrm>
          </p:grpSpPr>
          <p:sp>
            <p:nvSpPr>
              <p:cNvPr id="60"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61" name="TextBox 32"/>
              <p:cNvSpPr txBox="1"/>
              <p:nvPr/>
            </p:nvSpPr>
            <p:spPr>
              <a:xfrm>
                <a:off x="397090" y="4036118"/>
                <a:ext cx="2030287" cy="932563"/>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89" name="组合 88"/>
            <p:cNvGrpSpPr/>
            <p:nvPr/>
          </p:nvGrpSpPr>
          <p:grpSpPr>
            <a:xfrm>
              <a:off x="8245841" y="3382722"/>
              <a:ext cx="838200" cy="838198"/>
              <a:chOff x="8245841" y="3382722"/>
              <a:chExt cx="838200" cy="838198"/>
            </a:xfrm>
          </p:grpSpPr>
          <p:grpSp>
            <p:nvGrpSpPr>
              <p:cNvPr id="23" name="组合 22"/>
              <p:cNvGrpSpPr/>
              <p:nvPr/>
            </p:nvGrpSpPr>
            <p:grpSpPr>
              <a:xfrm>
                <a:off x="8245841" y="3382722"/>
                <a:ext cx="838200" cy="838198"/>
                <a:chOff x="4082473" y="1415478"/>
                <a:chExt cx="4027054" cy="4027044"/>
              </a:xfrm>
            </p:grpSpPr>
            <p:sp>
              <p:nvSpPr>
                <p:cNvPr id="24" name="椭圆 23"/>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5" name="椭圆 24"/>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26" name="组合 25"/>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27"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8"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9"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sp>
            <p:nvSpPr>
              <p:cNvPr id="81" name="TextBox 31"/>
              <p:cNvSpPr txBox="1"/>
              <p:nvPr/>
            </p:nvSpPr>
            <p:spPr>
              <a:xfrm flipH="1">
                <a:off x="8320831" y="3615615"/>
                <a:ext cx="658804" cy="437043"/>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04</a:t>
                </a:r>
                <a:endParaRPr lang="zh-CN" altLang="en-US"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grpSp>
      <p:grpSp>
        <p:nvGrpSpPr>
          <p:cNvPr id="93" name="组合 92"/>
          <p:cNvGrpSpPr/>
          <p:nvPr/>
        </p:nvGrpSpPr>
        <p:grpSpPr>
          <a:xfrm>
            <a:off x="-113261" y="3238961"/>
            <a:ext cx="4056118" cy="1234188"/>
            <a:chOff x="-113261" y="3238961"/>
            <a:chExt cx="4056118" cy="1234188"/>
          </a:xfrm>
        </p:grpSpPr>
        <p:grpSp>
          <p:nvGrpSpPr>
            <p:cNvPr id="30" name="组合 29"/>
            <p:cNvGrpSpPr/>
            <p:nvPr/>
          </p:nvGrpSpPr>
          <p:grpSpPr>
            <a:xfrm>
              <a:off x="3104657" y="3382722"/>
              <a:ext cx="838200" cy="838198"/>
              <a:chOff x="4082473" y="1415478"/>
              <a:chExt cx="4027054" cy="4027044"/>
            </a:xfrm>
          </p:grpSpPr>
          <p:sp>
            <p:nvSpPr>
              <p:cNvPr id="31" name="椭圆 30"/>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2" name="椭圆 31"/>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33" name="组合 32"/>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34"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5"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6"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68" name="组合 67"/>
            <p:cNvGrpSpPr/>
            <p:nvPr/>
          </p:nvGrpSpPr>
          <p:grpSpPr>
            <a:xfrm>
              <a:off x="-113261" y="3238961"/>
              <a:ext cx="3097314" cy="1234188"/>
              <a:chOff x="397090" y="3734493"/>
              <a:chExt cx="3097314" cy="1234188"/>
            </a:xfrm>
          </p:grpSpPr>
          <p:sp>
            <p:nvSpPr>
              <p:cNvPr id="69"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70" name="TextBox 32"/>
              <p:cNvSpPr txBox="1"/>
              <p:nvPr/>
            </p:nvSpPr>
            <p:spPr>
              <a:xfrm>
                <a:off x="1464117" y="4036118"/>
                <a:ext cx="2030287" cy="932563"/>
              </a:xfrm>
              <a:prstGeom prst="rect">
                <a:avLst/>
              </a:prstGeom>
              <a:noFill/>
            </p:spPr>
            <p:txBody>
              <a:bodyPr wrap="square">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82" name="TextBox 31"/>
            <p:cNvSpPr txBox="1"/>
            <p:nvPr/>
          </p:nvSpPr>
          <p:spPr>
            <a:xfrm flipH="1">
              <a:off x="3188164" y="3615615"/>
              <a:ext cx="658804" cy="437043"/>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03</a:t>
              </a:r>
              <a:endParaRPr lang="zh-CN" altLang="en-US"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spTree>
    <p:extLst>
      <p:ext uri="{BB962C8B-B14F-4D97-AF65-F5344CB8AC3E}">
        <p14:creationId xmlns:p14="http://schemas.microsoft.com/office/powerpoint/2010/main" val="11252429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p:cTn id="12" dur="500" fill="hold"/>
                                        <p:tgtEl>
                                          <p:spTgt spid="84"/>
                                        </p:tgtEl>
                                        <p:attrNameLst>
                                          <p:attrName>ppt_w</p:attrName>
                                        </p:attrNameLst>
                                      </p:cBhvr>
                                      <p:tavLst>
                                        <p:tav tm="0">
                                          <p:val>
                                            <p:fltVal val="0"/>
                                          </p:val>
                                        </p:tav>
                                        <p:tav tm="100000">
                                          <p:val>
                                            <p:strVal val="#ppt_w"/>
                                          </p:val>
                                        </p:tav>
                                      </p:tavLst>
                                    </p:anim>
                                    <p:anim calcmode="lin" valueType="num">
                                      <p:cBhvr>
                                        <p:cTn id="13" dur="500" fill="hold"/>
                                        <p:tgtEl>
                                          <p:spTgt spid="84"/>
                                        </p:tgtEl>
                                        <p:attrNameLst>
                                          <p:attrName>ppt_h</p:attrName>
                                        </p:attrNameLst>
                                      </p:cBhvr>
                                      <p:tavLst>
                                        <p:tav tm="0">
                                          <p:val>
                                            <p:fltVal val="0"/>
                                          </p:val>
                                        </p:tav>
                                        <p:tav tm="100000">
                                          <p:val>
                                            <p:strVal val="#ppt_h"/>
                                          </p:val>
                                        </p:tav>
                                      </p:tavLst>
                                    </p:anim>
                                    <p:animEffect transition="in" filter="fade">
                                      <p:cBhvr>
                                        <p:cTn id="14" dur="500"/>
                                        <p:tgtEl>
                                          <p:spTgt spid="84"/>
                                        </p:tgtEl>
                                      </p:cBhvr>
                                    </p:animEffect>
                                  </p:childTnLst>
                                </p:cTn>
                              </p:par>
                            </p:childTnLst>
                          </p:cTn>
                        </p:par>
                        <p:par>
                          <p:cTn id="15" fill="hold">
                            <p:stCondLst>
                              <p:cond delay="500"/>
                            </p:stCondLst>
                            <p:childTnLst>
                              <p:par>
                                <p:cTn id="16" presetID="2" presetClass="entr" presetSubtype="9" fill="hold" nodeType="afterEffect">
                                  <p:stCondLst>
                                    <p:cond delay="0"/>
                                  </p:stCondLst>
                                  <p:childTnLst>
                                    <p:set>
                                      <p:cBhvr>
                                        <p:cTn id="17" dur="1" fill="hold">
                                          <p:stCondLst>
                                            <p:cond delay="0"/>
                                          </p:stCondLst>
                                        </p:cTn>
                                        <p:tgtEl>
                                          <p:spTgt spid="87"/>
                                        </p:tgtEl>
                                        <p:attrNameLst>
                                          <p:attrName>style.visibility</p:attrName>
                                        </p:attrNameLst>
                                      </p:cBhvr>
                                      <p:to>
                                        <p:strVal val="visible"/>
                                      </p:to>
                                    </p:set>
                                    <p:anim calcmode="lin" valueType="num">
                                      <p:cBhvr additive="base">
                                        <p:cTn id="18" dur="500" fill="hold"/>
                                        <p:tgtEl>
                                          <p:spTgt spid="87"/>
                                        </p:tgtEl>
                                        <p:attrNameLst>
                                          <p:attrName>ppt_x</p:attrName>
                                        </p:attrNameLst>
                                      </p:cBhvr>
                                      <p:tavLst>
                                        <p:tav tm="0">
                                          <p:val>
                                            <p:strVal val="0-#ppt_w/2"/>
                                          </p:val>
                                        </p:tav>
                                        <p:tav tm="100000">
                                          <p:val>
                                            <p:strVal val="#ppt_x"/>
                                          </p:val>
                                        </p:tav>
                                      </p:tavLst>
                                    </p:anim>
                                    <p:anim calcmode="lin" valueType="num">
                                      <p:cBhvr additive="base">
                                        <p:cTn id="19" dur="500" fill="hold"/>
                                        <p:tgtEl>
                                          <p:spTgt spid="87"/>
                                        </p:tgtEl>
                                        <p:attrNameLst>
                                          <p:attrName>ppt_y</p:attrName>
                                        </p:attrNameLst>
                                      </p:cBhvr>
                                      <p:tavLst>
                                        <p:tav tm="0">
                                          <p:val>
                                            <p:strVal val="0-#ppt_h/2"/>
                                          </p:val>
                                        </p:tav>
                                        <p:tav tm="100000">
                                          <p:val>
                                            <p:strVal val="#ppt_y"/>
                                          </p:val>
                                        </p:tav>
                                      </p:tavLst>
                                    </p:anim>
                                  </p:childTnLst>
                                </p:cTn>
                              </p:par>
                              <p:par>
                                <p:cTn id="20" presetID="2" presetClass="entr" presetSubtype="3" fill="hold" nodeType="withEffect">
                                  <p:stCondLst>
                                    <p:cond delay="0"/>
                                  </p:stCondLst>
                                  <p:childTnLst>
                                    <p:set>
                                      <p:cBhvr>
                                        <p:cTn id="21" dur="1" fill="hold">
                                          <p:stCondLst>
                                            <p:cond delay="0"/>
                                          </p:stCondLst>
                                        </p:cTn>
                                        <p:tgtEl>
                                          <p:spTgt spid="88"/>
                                        </p:tgtEl>
                                        <p:attrNameLst>
                                          <p:attrName>style.visibility</p:attrName>
                                        </p:attrNameLst>
                                      </p:cBhvr>
                                      <p:to>
                                        <p:strVal val="visible"/>
                                      </p:to>
                                    </p:set>
                                    <p:anim calcmode="lin" valueType="num">
                                      <p:cBhvr additive="base">
                                        <p:cTn id="22" dur="500" fill="hold"/>
                                        <p:tgtEl>
                                          <p:spTgt spid="88"/>
                                        </p:tgtEl>
                                        <p:attrNameLst>
                                          <p:attrName>ppt_x</p:attrName>
                                        </p:attrNameLst>
                                      </p:cBhvr>
                                      <p:tavLst>
                                        <p:tav tm="0">
                                          <p:val>
                                            <p:strVal val="1+#ppt_w/2"/>
                                          </p:val>
                                        </p:tav>
                                        <p:tav tm="100000">
                                          <p:val>
                                            <p:strVal val="#ppt_x"/>
                                          </p:val>
                                        </p:tav>
                                      </p:tavLst>
                                    </p:anim>
                                    <p:anim calcmode="lin" valueType="num">
                                      <p:cBhvr additive="base">
                                        <p:cTn id="23" dur="500" fill="hold"/>
                                        <p:tgtEl>
                                          <p:spTgt spid="88"/>
                                        </p:tgtEl>
                                        <p:attrNameLst>
                                          <p:attrName>ppt_y</p:attrName>
                                        </p:attrNameLst>
                                      </p:cBhvr>
                                      <p:tavLst>
                                        <p:tav tm="0">
                                          <p:val>
                                            <p:strVal val="0-#ppt_h/2"/>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93"/>
                                        </p:tgtEl>
                                        <p:attrNameLst>
                                          <p:attrName>style.visibility</p:attrName>
                                        </p:attrNameLst>
                                      </p:cBhvr>
                                      <p:to>
                                        <p:strVal val="visible"/>
                                      </p:to>
                                    </p:set>
                                    <p:anim calcmode="lin" valueType="num">
                                      <p:cBhvr additive="base">
                                        <p:cTn id="26" dur="500" fill="hold"/>
                                        <p:tgtEl>
                                          <p:spTgt spid="93"/>
                                        </p:tgtEl>
                                        <p:attrNameLst>
                                          <p:attrName>ppt_x</p:attrName>
                                        </p:attrNameLst>
                                      </p:cBhvr>
                                      <p:tavLst>
                                        <p:tav tm="0">
                                          <p:val>
                                            <p:strVal val="0-#ppt_w/2"/>
                                          </p:val>
                                        </p:tav>
                                        <p:tav tm="100000">
                                          <p:val>
                                            <p:strVal val="#ppt_x"/>
                                          </p:val>
                                        </p:tav>
                                      </p:tavLst>
                                    </p:anim>
                                    <p:anim calcmode="lin" valueType="num">
                                      <p:cBhvr additive="base">
                                        <p:cTn id="27" dur="500" fill="hold"/>
                                        <p:tgtEl>
                                          <p:spTgt spid="93"/>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90"/>
                                        </p:tgtEl>
                                        <p:attrNameLst>
                                          <p:attrName>style.visibility</p:attrName>
                                        </p:attrNameLst>
                                      </p:cBhvr>
                                      <p:to>
                                        <p:strVal val="visible"/>
                                      </p:to>
                                    </p:set>
                                    <p:anim calcmode="lin" valueType="num">
                                      <p:cBhvr additive="base">
                                        <p:cTn id="30" dur="500" fill="hold"/>
                                        <p:tgtEl>
                                          <p:spTgt spid="90"/>
                                        </p:tgtEl>
                                        <p:attrNameLst>
                                          <p:attrName>ppt_x</p:attrName>
                                        </p:attrNameLst>
                                      </p:cBhvr>
                                      <p:tavLst>
                                        <p:tav tm="0">
                                          <p:val>
                                            <p:strVal val="1+#ppt_w/2"/>
                                          </p:val>
                                        </p:tav>
                                        <p:tav tm="100000">
                                          <p:val>
                                            <p:strVal val="#ppt_x"/>
                                          </p:val>
                                        </p:tav>
                                      </p:tavLst>
                                    </p:anim>
                                    <p:anim calcmode="lin" valueType="num">
                                      <p:cBhvr additive="base">
                                        <p:cTn id="31" dur="500" fill="hold"/>
                                        <p:tgtEl>
                                          <p:spTgt spid="90"/>
                                        </p:tgtEl>
                                        <p:attrNameLst>
                                          <p:attrName>ppt_y</p:attrName>
                                        </p:attrNameLst>
                                      </p:cBhvr>
                                      <p:tavLst>
                                        <p:tav tm="0">
                                          <p:val>
                                            <p:strVal val="#ppt_y"/>
                                          </p:val>
                                        </p:tav>
                                        <p:tav tm="100000">
                                          <p:val>
                                            <p:strVal val="#ppt_y"/>
                                          </p:val>
                                        </p:tav>
                                      </p:tavLst>
                                    </p:anim>
                                  </p:childTnLst>
                                </p:cTn>
                              </p:par>
                              <p:par>
                                <p:cTn id="32" presetID="2" presetClass="entr" presetSubtype="12"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0-#ppt_w/2"/>
                                          </p:val>
                                        </p:tav>
                                        <p:tav tm="100000">
                                          <p:val>
                                            <p:strVal val="#ppt_x"/>
                                          </p:val>
                                        </p:tav>
                                      </p:tavLst>
                                    </p:anim>
                                    <p:anim calcmode="lin" valueType="num">
                                      <p:cBhvr additive="base">
                                        <p:cTn id="35" dur="500" fill="hold"/>
                                        <p:tgtEl>
                                          <p:spTgt spid="92"/>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0"/>
                                  </p:stCondLst>
                                  <p:childTnLst>
                                    <p:set>
                                      <p:cBhvr>
                                        <p:cTn id="37" dur="1" fill="hold">
                                          <p:stCondLst>
                                            <p:cond delay="0"/>
                                          </p:stCondLst>
                                        </p:cTn>
                                        <p:tgtEl>
                                          <p:spTgt spid="91"/>
                                        </p:tgtEl>
                                        <p:attrNameLst>
                                          <p:attrName>style.visibility</p:attrName>
                                        </p:attrNameLst>
                                      </p:cBhvr>
                                      <p:to>
                                        <p:strVal val="visible"/>
                                      </p:to>
                                    </p:set>
                                    <p:anim calcmode="lin" valueType="num">
                                      <p:cBhvr additive="base">
                                        <p:cTn id="38" dur="500" fill="hold"/>
                                        <p:tgtEl>
                                          <p:spTgt spid="91"/>
                                        </p:tgtEl>
                                        <p:attrNameLst>
                                          <p:attrName>ppt_x</p:attrName>
                                        </p:attrNameLst>
                                      </p:cBhvr>
                                      <p:tavLst>
                                        <p:tav tm="0">
                                          <p:val>
                                            <p:strVal val="1+#ppt_w/2"/>
                                          </p:val>
                                        </p:tav>
                                        <p:tav tm="100000">
                                          <p:val>
                                            <p:strVal val="#ppt_x"/>
                                          </p:val>
                                        </p:tav>
                                      </p:tavLst>
                                    </p:anim>
                                    <p:anim calcmode="lin" valueType="num">
                                      <p:cBhvr additive="base">
                                        <p:cTn id="39"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占位符 69"/>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2046" b="12046"/>
          <a:stretch>
            <a:fillRect/>
          </a:stretch>
        </p:blipFill>
        <p:spPr/>
      </p:pic>
      <p:pic>
        <p:nvPicPr>
          <p:cNvPr id="72" name="图片占位符 71"/>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7328" b="7328"/>
          <a:stretch>
            <a:fillRect/>
          </a:stretch>
        </p:blipFill>
        <p:spPr/>
      </p:pic>
      <p:pic>
        <p:nvPicPr>
          <p:cNvPr id="74" name="图片占位符 7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9075" b="9075"/>
          <a:stretch>
            <a:fillRect/>
          </a:stretch>
        </p:blipFill>
        <p:spPr/>
      </p:pic>
      <p:pic>
        <p:nvPicPr>
          <p:cNvPr id="80" name="图片占位符 79"/>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12005" b="12005"/>
          <a:stretch>
            <a:fillRect/>
          </a:stretch>
        </p:blipFill>
        <p:spPr/>
      </p:pic>
      <p:pic>
        <p:nvPicPr>
          <p:cNvPr id="78" name="图片占位符 77"/>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t="7175" b="7175"/>
          <a:stretch>
            <a:fillRect/>
          </a:stretch>
        </p:blipFill>
        <p:spPr/>
      </p:pic>
      <p:pic>
        <p:nvPicPr>
          <p:cNvPr id="76" name="图片占位符 75"/>
          <p:cNvPicPr>
            <a:picLocks noGrp="1" noChangeAspect="1"/>
          </p:cNvPicPr>
          <p:nvPr>
            <p:ph type="pic" sz="quarter" idx="15"/>
          </p:nvPr>
        </p:nvPicPr>
        <p:blipFill>
          <a:blip r:embed="rId8" cstate="print">
            <a:extLst>
              <a:ext uri="{28A0092B-C50C-407E-A947-70E740481C1C}">
                <a14:useLocalDpi xmlns:a14="http://schemas.microsoft.com/office/drawing/2010/main" val="0"/>
              </a:ext>
            </a:extLst>
          </a:blip>
          <a:srcRect t="7256" b="7256"/>
          <a:stretch>
            <a:fillRect/>
          </a:stretch>
        </p:blipFill>
        <p:spPr/>
      </p:pic>
      <p:sp>
        <p:nvSpPr>
          <p:cNvPr id="4" name="矩形 3"/>
          <p:cNvSpPr/>
          <p:nvPr/>
        </p:nvSpPr>
        <p:spPr>
          <a:xfrm>
            <a:off x="1512169" y="1598068"/>
            <a:ext cx="2566209" cy="14618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 name="任意多边形 101"/>
          <p:cNvSpPr/>
          <p:nvPr/>
        </p:nvSpPr>
        <p:spPr>
          <a:xfrm flipH="1">
            <a:off x="3796178" y="1572485"/>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 name="任意多边形 102"/>
          <p:cNvSpPr/>
          <p:nvPr/>
        </p:nvSpPr>
        <p:spPr>
          <a:xfrm>
            <a:off x="1486378" y="1572485"/>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7" name="任意多边形 103"/>
          <p:cNvSpPr/>
          <p:nvPr/>
        </p:nvSpPr>
        <p:spPr>
          <a:xfrm flipH="1" flipV="1">
            <a:off x="3796178" y="2782037"/>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任意多边形 104"/>
          <p:cNvSpPr/>
          <p:nvPr/>
        </p:nvSpPr>
        <p:spPr>
          <a:xfrm flipV="1">
            <a:off x="1486378" y="2782037"/>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7" name="矩形 16"/>
          <p:cNvSpPr/>
          <p:nvPr/>
        </p:nvSpPr>
        <p:spPr>
          <a:xfrm>
            <a:off x="4813579" y="1598068"/>
            <a:ext cx="2566209" cy="14618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2" name="任意多边形 101"/>
          <p:cNvSpPr/>
          <p:nvPr/>
        </p:nvSpPr>
        <p:spPr>
          <a:xfrm flipH="1">
            <a:off x="7097588" y="1572485"/>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 name="任意多边形 102"/>
          <p:cNvSpPr/>
          <p:nvPr/>
        </p:nvSpPr>
        <p:spPr>
          <a:xfrm>
            <a:off x="4787788" y="1572485"/>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4" name="任意多边形 103"/>
          <p:cNvSpPr/>
          <p:nvPr/>
        </p:nvSpPr>
        <p:spPr>
          <a:xfrm flipH="1" flipV="1">
            <a:off x="7097588" y="2782037"/>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5" name="任意多边形 104"/>
          <p:cNvSpPr/>
          <p:nvPr/>
        </p:nvSpPr>
        <p:spPr>
          <a:xfrm flipV="1">
            <a:off x="4787788" y="2782037"/>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5" name="矩形 24"/>
          <p:cNvSpPr/>
          <p:nvPr/>
        </p:nvSpPr>
        <p:spPr>
          <a:xfrm>
            <a:off x="8114988" y="1598068"/>
            <a:ext cx="2566209" cy="14618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0" name="任意多边形 101"/>
          <p:cNvSpPr/>
          <p:nvPr/>
        </p:nvSpPr>
        <p:spPr>
          <a:xfrm flipH="1">
            <a:off x="10398997" y="1572485"/>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1" name="任意多边形 102"/>
          <p:cNvSpPr/>
          <p:nvPr/>
        </p:nvSpPr>
        <p:spPr>
          <a:xfrm>
            <a:off x="8089197" y="1572485"/>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2" name="任意多边形 103"/>
          <p:cNvSpPr/>
          <p:nvPr/>
        </p:nvSpPr>
        <p:spPr>
          <a:xfrm flipH="1" flipV="1">
            <a:off x="10398997" y="2782037"/>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3" name="任意多边形 104"/>
          <p:cNvSpPr/>
          <p:nvPr/>
        </p:nvSpPr>
        <p:spPr>
          <a:xfrm flipV="1">
            <a:off x="8089197" y="2782037"/>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3" name="矩形 32"/>
          <p:cNvSpPr/>
          <p:nvPr/>
        </p:nvSpPr>
        <p:spPr>
          <a:xfrm>
            <a:off x="1512169" y="3980353"/>
            <a:ext cx="2566209" cy="14618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8" name="任意多边形 101"/>
          <p:cNvSpPr/>
          <p:nvPr/>
        </p:nvSpPr>
        <p:spPr>
          <a:xfrm flipH="1">
            <a:off x="3796178" y="3954770"/>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9" name="任意多边形 102"/>
          <p:cNvSpPr/>
          <p:nvPr/>
        </p:nvSpPr>
        <p:spPr>
          <a:xfrm>
            <a:off x="1486378" y="3954770"/>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0" name="任意多边形 103"/>
          <p:cNvSpPr/>
          <p:nvPr/>
        </p:nvSpPr>
        <p:spPr>
          <a:xfrm flipH="1" flipV="1">
            <a:off x="3796178" y="5164322"/>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1" name="任意多边形 104"/>
          <p:cNvSpPr/>
          <p:nvPr/>
        </p:nvSpPr>
        <p:spPr>
          <a:xfrm flipV="1">
            <a:off x="1486378" y="5164322"/>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1" name="矩形 40"/>
          <p:cNvSpPr/>
          <p:nvPr/>
        </p:nvSpPr>
        <p:spPr>
          <a:xfrm>
            <a:off x="4813579" y="3980353"/>
            <a:ext cx="2566209" cy="14618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6" name="任意多边形 101"/>
          <p:cNvSpPr/>
          <p:nvPr/>
        </p:nvSpPr>
        <p:spPr>
          <a:xfrm flipH="1">
            <a:off x="7097588" y="3954770"/>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7" name="任意多边形 102"/>
          <p:cNvSpPr/>
          <p:nvPr/>
        </p:nvSpPr>
        <p:spPr>
          <a:xfrm>
            <a:off x="4787788" y="3954770"/>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8" name="任意多边形 103"/>
          <p:cNvSpPr/>
          <p:nvPr/>
        </p:nvSpPr>
        <p:spPr>
          <a:xfrm flipH="1" flipV="1">
            <a:off x="7097588" y="5164322"/>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9" name="任意多边形 104"/>
          <p:cNvSpPr/>
          <p:nvPr/>
        </p:nvSpPr>
        <p:spPr>
          <a:xfrm flipV="1">
            <a:off x="4787788" y="5164322"/>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9" name="矩形 48"/>
          <p:cNvSpPr/>
          <p:nvPr/>
        </p:nvSpPr>
        <p:spPr>
          <a:xfrm>
            <a:off x="8114988" y="3980353"/>
            <a:ext cx="2566209" cy="14618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4" name="任意多边形 101"/>
          <p:cNvSpPr/>
          <p:nvPr/>
        </p:nvSpPr>
        <p:spPr>
          <a:xfrm flipH="1">
            <a:off x="10398997" y="3954770"/>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5" name="任意多边形 102"/>
          <p:cNvSpPr/>
          <p:nvPr/>
        </p:nvSpPr>
        <p:spPr>
          <a:xfrm>
            <a:off x="8089197" y="3954770"/>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6" name="任意多边形 103"/>
          <p:cNvSpPr/>
          <p:nvPr/>
        </p:nvSpPr>
        <p:spPr>
          <a:xfrm flipH="1" flipV="1">
            <a:off x="10398997" y="5164322"/>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7" name="任意多边形 104"/>
          <p:cNvSpPr/>
          <p:nvPr/>
        </p:nvSpPr>
        <p:spPr>
          <a:xfrm flipV="1">
            <a:off x="8089197" y="5164322"/>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1" name="TextBox 31"/>
          <p:cNvSpPr txBox="1"/>
          <p:nvPr/>
        </p:nvSpPr>
        <p:spPr>
          <a:xfrm flipH="1">
            <a:off x="1512168" y="3290331"/>
            <a:ext cx="2591999"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53" name="TextBox 31"/>
          <p:cNvSpPr txBox="1"/>
          <p:nvPr/>
        </p:nvSpPr>
        <p:spPr>
          <a:xfrm flipH="1">
            <a:off x="4787789" y="3290331"/>
            <a:ext cx="2591999"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54" name="TextBox 31"/>
          <p:cNvSpPr txBox="1"/>
          <p:nvPr/>
        </p:nvSpPr>
        <p:spPr>
          <a:xfrm flipH="1">
            <a:off x="8114988" y="3290331"/>
            <a:ext cx="2591999"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55" name="TextBox 31"/>
          <p:cNvSpPr txBox="1"/>
          <p:nvPr/>
        </p:nvSpPr>
        <p:spPr>
          <a:xfrm flipH="1">
            <a:off x="1512168" y="5659298"/>
            <a:ext cx="2591999"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56" name="TextBox 31"/>
          <p:cNvSpPr txBox="1"/>
          <p:nvPr/>
        </p:nvSpPr>
        <p:spPr>
          <a:xfrm flipH="1">
            <a:off x="4787789" y="5659298"/>
            <a:ext cx="2591999"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57" name="TextBox 31"/>
          <p:cNvSpPr txBox="1"/>
          <p:nvPr/>
        </p:nvSpPr>
        <p:spPr>
          <a:xfrm flipH="1">
            <a:off x="8114988" y="5659298"/>
            <a:ext cx="2591999"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58"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59" name="组合 58"/>
          <p:cNvGrpSpPr/>
          <p:nvPr/>
        </p:nvGrpSpPr>
        <p:grpSpPr>
          <a:xfrm>
            <a:off x="271616" y="345438"/>
            <a:ext cx="842043" cy="391162"/>
            <a:chOff x="-29932" y="520698"/>
            <a:chExt cx="577569" cy="258806"/>
          </a:xfrm>
        </p:grpSpPr>
        <p:sp>
          <p:nvSpPr>
            <p:cNvPr id="60" name="箭头: V 形 59"/>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61" name="箭头: V 形 60"/>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62" name="箭头: V 形 61"/>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219402475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fltVal val="0"/>
                                          </p:val>
                                        </p:tav>
                                        <p:tav tm="100000">
                                          <p:val>
                                            <p:strVal val="#ppt_w"/>
                                          </p:val>
                                        </p:tav>
                                      </p:tavLst>
                                    </p:anim>
                                    <p:anim calcmode="lin" valueType="num">
                                      <p:cBhvr>
                                        <p:cTn id="8" dur="500" fill="hold"/>
                                        <p:tgtEl>
                                          <p:spTgt spid="70"/>
                                        </p:tgtEl>
                                        <p:attrNameLst>
                                          <p:attrName>ppt_h</p:attrName>
                                        </p:attrNameLst>
                                      </p:cBhvr>
                                      <p:tavLst>
                                        <p:tav tm="0">
                                          <p:val>
                                            <p:fltVal val="0"/>
                                          </p:val>
                                        </p:tav>
                                        <p:tav tm="100000">
                                          <p:val>
                                            <p:strVal val="#ppt_h"/>
                                          </p:val>
                                        </p:tav>
                                      </p:tavLst>
                                    </p:anim>
                                    <p:animEffect transition="in" filter="fade">
                                      <p:cBhvr>
                                        <p:cTn id="9" dur="500"/>
                                        <p:tgtEl>
                                          <p:spTgt spid="70"/>
                                        </p:tgtEl>
                                      </p:cBhvr>
                                    </p:animEffect>
                                  </p:childTnLst>
                                </p:cTn>
                              </p:par>
                              <p:par>
                                <p:cTn id="10" presetID="53" presetClass="entr" presetSubtype="16" fill="hold" nodeType="withEffect">
                                  <p:stCondLst>
                                    <p:cond delay="0"/>
                                  </p:stCondLst>
                                  <p:childTnLst>
                                    <p:set>
                                      <p:cBhvr>
                                        <p:cTn id="11" dur="1" fill="hold">
                                          <p:stCondLst>
                                            <p:cond delay="0"/>
                                          </p:stCondLst>
                                        </p:cTn>
                                        <p:tgtEl>
                                          <p:spTgt spid="72"/>
                                        </p:tgtEl>
                                        <p:attrNameLst>
                                          <p:attrName>style.visibility</p:attrName>
                                        </p:attrNameLst>
                                      </p:cBhvr>
                                      <p:to>
                                        <p:strVal val="visible"/>
                                      </p:to>
                                    </p:set>
                                    <p:anim calcmode="lin" valueType="num">
                                      <p:cBhvr>
                                        <p:cTn id="12" dur="500" fill="hold"/>
                                        <p:tgtEl>
                                          <p:spTgt spid="72"/>
                                        </p:tgtEl>
                                        <p:attrNameLst>
                                          <p:attrName>ppt_w</p:attrName>
                                        </p:attrNameLst>
                                      </p:cBhvr>
                                      <p:tavLst>
                                        <p:tav tm="0">
                                          <p:val>
                                            <p:fltVal val="0"/>
                                          </p:val>
                                        </p:tav>
                                        <p:tav tm="100000">
                                          <p:val>
                                            <p:strVal val="#ppt_w"/>
                                          </p:val>
                                        </p:tav>
                                      </p:tavLst>
                                    </p:anim>
                                    <p:anim calcmode="lin" valueType="num">
                                      <p:cBhvr>
                                        <p:cTn id="13" dur="500" fill="hold"/>
                                        <p:tgtEl>
                                          <p:spTgt spid="72"/>
                                        </p:tgtEl>
                                        <p:attrNameLst>
                                          <p:attrName>ppt_h</p:attrName>
                                        </p:attrNameLst>
                                      </p:cBhvr>
                                      <p:tavLst>
                                        <p:tav tm="0">
                                          <p:val>
                                            <p:fltVal val="0"/>
                                          </p:val>
                                        </p:tav>
                                        <p:tav tm="100000">
                                          <p:val>
                                            <p:strVal val="#ppt_h"/>
                                          </p:val>
                                        </p:tav>
                                      </p:tavLst>
                                    </p:anim>
                                    <p:animEffect transition="in" filter="fade">
                                      <p:cBhvr>
                                        <p:cTn id="14" dur="500"/>
                                        <p:tgtEl>
                                          <p:spTgt spid="72"/>
                                        </p:tgtEl>
                                      </p:cBhvr>
                                    </p:animEffect>
                                  </p:childTnLst>
                                </p:cTn>
                              </p:par>
                              <p:par>
                                <p:cTn id="15" presetID="53" presetClass="entr" presetSubtype="16"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p:cTn id="17" dur="500" fill="hold"/>
                                        <p:tgtEl>
                                          <p:spTgt spid="74"/>
                                        </p:tgtEl>
                                        <p:attrNameLst>
                                          <p:attrName>ppt_w</p:attrName>
                                        </p:attrNameLst>
                                      </p:cBhvr>
                                      <p:tavLst>
                                        <p:tav tm="0">
                                          <p:val>
                                            <p:fltVal val="0"/>
                                          </p:val>
                                        </p:tav>
                                        <p:tav tm="100000">
                                          <p:val>
                                            <p:strVal val="#ppt_w"/>
                                          </p:val>
                                        </p:tav>
                                      </p:tavLst>
                                    </p:anim>
                                    <p:anim calcmode="lin" valueType="num">
                                      <p:cBhvr>
                                        <p:cTn id="18" dur="500" fill="hold"/>
                                        <p:tgtEl>
                                          <p:spTgt spid="74"/>
                                        </p:tgtEl>
                                        <p:attrNameLst>
                                          <p:attrName>ppt_h</p:attrName>
                                        </p:attrNameLst>
                                      </p:cBhvr>
                                      <p:tavLst>
                                        <p:tav tm="0">
                                          <p:val>
                                            <p:fltVal val="0"/>
                                          </p:val>
                                        </p:tav>
                                        <p:tav tm="100000">
                                          <p:val>
                                            <p:strVal val="#ppt_h"/>
                                          </p:val>
                                        </p:tav>
                                      </p:tavLst>
                                    </p:anim>
                                    <p:animEffect transition="in" filter="fade">
                                      <p:cBhvr>
                                        <p:cTn id="19" dur="500"/>
                                        <p:tgtEl>
                                          <p:spTgt spid="7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Effect transition="in" filter="fade">
                                      <p:cBhvr>
                                        <p:cTn id="54" dur="500"/>
                                        <p:tgtEl>
                                          <p:spTgt spid="1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500" fill="hold"/>
                                        <p:tgtEl>
                                          <p:spTgt spid="13"/>
                                        </p:tgtEl>
                                        <p:attrNameLst>
                                          <p:attrName>ppt_w</p:attrName>
                                        </p:attrNameLst>
                                      </p:cBhvr>
                                      <p:tavLst>
                                        <p:tav tm="0">
                                          <p:val>
                                            <p:fltVal val="0"/>
                                          </p:val>
                                        </p:tav>
                                        <p:tav tm="100000">
                                          <p:val>
                                            <p:strVal val="#ppt_w"/>
                                          </p:val>
                                        </p:tav>
                                      </p:tavLst>
                                    </p:anim>
                                    <p:anim calcmode="lin" valueType="num">
                                      <p:cBhvr>
                                        <p:cTn id="58" dur="500" fill="hold"/>
                                        <p:tgtEl>
                                          <p:spTgt spid="13"/>
                                        </p:tgtEl>
                                        <p:attrNameLst>
                                          <p:attrName>ppt_h</p:attrName>
                                        </p:attrNameLst>
                                      </p:cBhvr>
                                      <p:tavLst>
                                        <p:tav tm="0">
                                          <p:val>
                                            <p:fltVal val="0"/>
                                          </p:val>
                                        </p:tav>
                                        <p:tav tm="100000">
                                          <p:val>
                                            <p:strVal val="#ppt_h"/>
                                          </p:val>
                                        </p:tav>
                                      </p:tavLst>
                                    </p:anim>
                                    <p:animEffect transition="in" filter="fade">
                                      <p:cBhvr>
                                        <p:cTn id="59" dur="500"/>
                                        <p:tgtEl>
                                          <p:spTgt spid="1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ppt_w</p:attrName>
                                        </p:attrNameLst>
                                      </p:cBhvr>
                                      <p:tavLst>
                                        <p:tav tm="0">
                                          <p:val>
                                            <p:fltVal val="0"/>
                                          </p:val>
                                        </p:tav>
                                        <p:tav tm="100000">
                                          <p:val>
                                            <p:strVal val="#ppt_w"/>
                                          </p:val>
                                        </p:tav>
                                      </p:tavLst>
                                    </p:anim>
                                    <p:anim calcmode="lin" valueType="num">
                                      <p:cBhvr>
                                        <p:cTn id="63" dur="500" fill="hold"/>
                                        <p:tgtEl>
                                          <p:spTgt spid="14"/>
                                        </p:tgtEl>
                                        <p:attrNameLst>
                                          <p:attrName>ppt_h</p:attrName>
                                        </p:attrNameLst>
                                      </p:cBhvr>
                                      <p:tavLst>
                                        <p:tav tm="0">
                                          <p:val>
                                            <p:fltVal val="0"/>
                                          </p:val>
                                        </p:tav>
                                        <p:tav tm="100000">
                                          <p:val>
                                            <p:strVal val="#ppt_h"/>
                                          </p:val>
                                        </p:tav>
                                      </p:tavLst>
                                    </p:anim>
                                    <p:animEffect transition="in" filter="fade">
                                      <p:cBhvr>
                                        <p:cTn id="64" dur="500"/>
                                        <p:tgtEl>
                                          <p:spTgt spid="1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animEffect transition="in" filter="fade">
                                      <p:cBhvr>
                                        <p:cTn id="69" dur="500"/>
                                        <p:tgtEl>
                                          <p:spTgt spid="15"/>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par>
                                <p:cTn id="95" presetID="53" presetClass="entr" presetSubtype="16" fill="hold" nodeType="withEffect">
                                  <p:stCondLst>
                                    <p:cond delay="0"/>
                                  </p:stCondLst>
                                  <p:childTnLst>
                                    <p:set>
                                      <p:cBhvr>
                                        <p:cTn id="96" dur="1" fill="hold">
                                          <p:stCondLst>
                                            <p:cond delay="0"/>
                                          </p:stCondLst>
                                        </p:cTn>
                                        <p:tgtEl>
                                          <p:spTgt spid="80"/>
                                        </p:tgtEl>
                                        <p:attrNameLst>
                                          <p:attrName>style.visibility</p:attrName>
                                        </p:attrNameLst>
                                      </p:cBhvr>
                                      <p:to>
                                        <p:strVal val="visible"/>
                                      </p:to>
                                    </p:set>
                                    <p:anim calcmode="lin" valueType="num">
                                      <p:cBhvr>
                                        <p:cTn id="97" dur="500" fill="hold"/>
                                        <p:tgtEl>
                                          <p:spTgt spid="80"/>
                                        </p:tgtEl>
                                        <p:attrNameLst>
                                          <p:attrName>ppt_w</p:attrName>
                                        </p:attrNameLst>
                                      </p:cBhvr>
                                      <p:tavLst>
                                        <p:tav tm="0">
                                          <p:val>
                                            <p:fltVal val="0"/>
                                          </p:val>
                                        </p:tav>
                                        <p:tav tm="100000">
                                          <p:val>
                                            <p:strVal val="#ppt_w"/>
                                          </p:val>
                                        </p:tav>
                                      </p:tavLst>
                                    </p:anim>
                                    <p:anim calcmode="lin" valueType="num">
                                      <p:cBhvr>
                                        <p:cTn id="98" dur="500" fill="hold"/>
                                        <p:tgtEl>
                                          <p:spTgt spid="80"/>
                                        </p:tgtEl>
                                        <p:attrNameLst>
                                          <p:attrName>ppt_h</p:attrName>
                                        </p:attrNameLst>
                                      </p:cBhvr>
                                      <p:tavLst>
                                        <p:tav tm="0">
                                          <p:val>
                                            <p:fltVal val="0"/>
                                          </p:val>
                                        </p:tav>
                                        <p:tav tm="100000">
                                          <p:val>
                                            <p:strVal val="#ppt_h"/>
                                          </p:val>
                                        </p:tav>
                                      </p:tavLst>
                                    </p:anim>
                                    <p:animEffect transition="in" filter="fade">
                                      <p:cBhvr>
                                        <p:cTn id="99" dur="500"/>
                                        <p:tgtEl>
                                          <p:spTgt spid="80"/>
                                        </p:tgtEl>
                                      </p:cBhvr>
                                    </p:animEffect>
                                  </p:childTnLst>
                                </p:cTn>
                              </p:par>
                              <p:par>
                                <p:cTn id="100" presetID="53" presetClass="entr" presetSubtype="16" fill="hold" nodeType="withEffect">
                                  <p:stCondLst>
                                    <p:cond delay="0"/>
                                  </p:stCondLst>
                                  <p:childTnLst>
                                    <p:set>
                                      <p:cBhvr>
                                        <p:cTn id="101" dur="1" fill="hold">
                                          <p:stCondLst>
                                            <p:cond delay="0"/>
                                          </p:stCondLst>
                                        </p:cTn>
                                        <p:tgtEl>
                                          <p:spTgt spid="78"/>
                                        </p:tgtEl>
                                        <p:attrNameLst>
                                          <p:attrName>style.visibility</p:attrName>
                                        </p:attrNameLst>
                                      </p:cBhvr>
                                      <p:to>
                                        <p:strVal val="visible"/>
                                      </p:to>
                                    </p:set>
                                    <p:anim calcmode="lin" valueType="num">
                                      <p:cBhvr>
                                        <p:cTn id="102" dur="500" fill="hold"/>
                                        <p:tgtEl>
                                          <p:spTgt spid="78"/>
                                        </p:tgtEl>
                                        <p:attrNameLst>
                                          <p:attrName>ppt_w</p:attrName>
                                        </p:attrNameLst>
                                      </p:cBhvr>
                                      <p:tavLst>
                                        <p:tav tm="0">
                                          <p:val>
                                            <p:fltVal val="0"/>
                                          </p:val>
                                        </p:tav>
                                        <p:tav tm="100000">
                                          <p:val>
                                            <p:strVal val="#ppt_w"/>
                                          </p:val>
                                        </p:tav>
                                      </p:tavLst>
                                    </p:anim>
                                    <p:anim calcmode="lin" valueType="num">
                                      <p:cBhvr>
                                        <p:cTn id="103" dur="500" fill="hold"/>
                                        <p:tgtEl>
                                          <p:spTgt spid="78"/>
                                        </p:tgtEl>
                                        <p:attrNameLst>
                                          <p:attrName>ppt_h</p:attrName>
                                        </p:attrNameLst>
                                      </p:cBhvr>
                                      <p:tavLst>
                                        <p:tav tm="0">
                                          <p:val>
                                            <p:fltVal val="0"/>
                                          </p:val>
                                        </p:tav>
                                        <p:tav tm="100000">
                                          <p:val>
                                            <p:strVal val="#ppt_h"/>
                                          </p:val>
                                        </p:tav>
                                      </p:tavLst>
                                    </p:anim>
                                    <p:animEffect transition="in" filter="fade">
                                      <p:cBhvr>
                                        <p:cTn id="104" dur="500"/>
                                        <p:tgtEl>
                                          <p:spTgt spid="78"/>
                                        </p:tgtEl>
                                      </p:cBhvr>
                                    </p:animEffect>
                                  </p:childTnLst>
                                </p:cTn>
                              </p:par>
                              <p:par>
                                <p:cTn id="105" presetID="53" presetClass="entr" presetSubtype="16" fill="hold" nodeType="withEffect">
                                  <p:stCondLst>
                                    <p:cond delay="0"/>
                                  </p:stCondLst>
                                  <p:childTnLst>
                                    <p:set>
                                      <p:cBhvr>
                                        <p:cTn id="106" dur="1" fill="hold">
                                          <p:stCondLst>
                                            <p:cond delay="0"/>
                                          </p:stCondLst>
                                        </p:cTn>
                                        <p:tgtEl>
                                          <p:spTgt spid="76"/>
                                        </p:tgtEl>
                                        <p:attrNameLst>
                                          <p:attrName>style.visibility</p:attrName>
                                        </p:attrNameLst>
                                      </p:cBhvr>
                                      <p:to>
                                        <p:strVal val="visible"/>
                                      </p:to>
                                    </p:set>
                                    <p:anim calcmode="lin" valueType="num">
                                      <p:cBhvr>
                                        <p:cTn id="107" dur="500" fill="hold"/>
                                        <p:tgtEl>
                                          <p:spTgt spid="76"/>
                                        </p:tgtEl>
                                        <p:attrNameLst>
                                          <p:attrName>ppt_w</p:attrName>
                                        </p:attrNameLst>
                                      </p:cBhvr>
                                      <p:tavLst>
                                        <p:tav tm="0">
                                          <p:val>
                                            <p:fltVal val="0"/>
                                          </p:val>
                                        </p:tav>
                                        <p:tav tm="100000">
                                          <p:val>
                                            <p:strVal val="#ppt_w"/>
                                          </p:val>
                                        </p:tav>
                                      </p:tavLst>
                                    </p:anim>
                                    <p:anim calcmode="lin" valueType="num">
                                      <p:cBhvr>
                                        <p:cTn id="108" dur="500" fill="hold"/>
                                        <p:tgtEl>
                                          <p:spTgt spid="76"/>
                                        </p:tgtEl>
                                        <p:attrNameLst>
                                          <p:attrName>ppt_h</p:attrName>
                                        </p:attrNameLst>
                                      </p:cBhvr>
                                      <p:tavLst>
                                        <p:tav tm="0">
                                          <p:val>
                                            <p:fltVal val="0"/>
                                          </p:val>
                                        </p:tav>
                                        <p:tav tm="100000">
                                          <p:val>
                                            <p:strVal val="#ppt_h"/>
                                          </p:val>
                                        </p:tav>
                                      </p:tavLst>
                                    </p:anim>
                                    <p:animEffect transition="in" filter="fade">
                                      <p:cBhvr>
                                        <p:cTn id="109" dur="500"/>
                                        <p:tgtEl>
                                          <p:spTgt spid="76"/>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500" fill="hold"/>
                                        <p:tgtEl>
                                          <p:spTgt spid="30"/>
                                        </p:tgtEl>
                                        <p:attrNameLst>
                                          <p:attrName>ppt_w</p:attrName>
                                        </p:attrNameLst>
                                      </p:cBhvr>
                                      <p:tavLst>
                                        <p:tav tm="0">
                                          <p:val>
                                            <p:fltVal val="0"/>
                                          </p:val>
                                        </p:tav>
                                        <p:tav tm="100000">
                                          <p:val>
                                            <p:strVal val="#ppt_w"/>
                                          </p:val>
                                        </p:tav>
                                      </p:tavLst>
                                    </p:anim>
                                    <p:anim calcmode="lin" valueType="num">
                                      <p:cBhvr>
                                        <p:cTn id="128" dur="500" fill="hold"/>
                                        <p:tgtEl>
                                          <p:spTgt spid="30"/>
                                        </p:tgtEl>
                                        <p:attrNameLst>
                                          <p:attrName>ppt_h</p:attrName>
                                        </p:attrNameLst>
                                      </p:cBhvr>
                                      <p:tavLst>
                                        <p:tav tm="0">
                                          <p:val>
                                            <p:fltVal val="0"/>
                                          </p:val>
                                        </p:tav>
                                        <p:tav tm="100000">
                                          <p:val>
                                            <p:strVal val="#ppt_h"/>
                                          </p:val>
                                        </p:tav>
                                      </p:tavLst>
                                    </p:anim>
                                    <p:animEffect transition="in" filter="fade">
                                      <p:cBhvr>
                                        <p:cTn id="129" dur="500"/>
                                        <p:tgtEl>
                                          <p:spTgt spid="30"/>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31"/>
                                        </p:tgtEl>
                                        <p:attrNameLst>
                                          <p:attrName>style.visibility</p:attrName>
                                        </p:attrNameLst>
                                      </p:cBhvr>
                                      <p:to>
                                        <p:strVal val="visible"/>
                                      </p:to>
                                    </p:set>
                                    <p:anim calcmode="lin" valueType="num">
                                      <p:cBhvr>
                                        <p:cTn id="132" dur="500" fill="hold"/>
                                        <p:tgtEl>
                                          <p:spTgt spid="31"/>
                                        </p:tgtEl>
                                        <p:attrNameLst>
                                          <p:attrName>ppt_w</p:attrName>
                                        </p:attrNameLst>
                                      </p:cBhvr>
                                      <p:tavLst>
                                        <p:tav tm="0">
                                          <p:val>
                                            <p:fltVal val="0"/>
                                          </p:val>
                                        </p:tav>
                                        <p:tav tm="100000">
                                          <p:val>
                                            <p:strVal val="#ppt_w"/>
                                          </p:val>
                                        </p:tav>
                                      </p:tavLst>
                                    </p:anim>
                                    <p:anim calcmode="lin" valueType="num">
                                      <p:cBhvr>
                                        <p:cTn id="133" dur="500" fill="hold"/>
                                        <p:tgtEl>
                                          <p:spTgt spid="31"/>
                                        </p:tgtEl>
                                        <p:attrNameLst>
                                          <p:attrName>ppt_h</p:attrName>
                                        </p:attrNameLst>
                                      </p:cBhvr>
                                      <p:tavLst>
                                        <p:tav tm="0">
                                          <p:val>
                                            <p:fltVal val="0"/>
                                          </p:val>
                                        </p:tav>
                                        <p:tav tm="100000">
                                          <p:val>
                                            <p:strVal val="#ppt_h"/>
                                          </p:val>
                                        </p:tav>
                                      </p:tavLst>
                                    </p:anim>
                                    <p:animEffect transition="in" filter="fade">
                                      <p:cBhvr>
                                        <p:cTn id="134" dur="500"/>
                                        <p:tgtEl>
                                          <p:spTgt spid="3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41"/>
                                        </p:tgtEl>
                                        <p:attrNameLst>
                                          <p:attrName>style.visibility</p:attrName>
                                        </p:attrNameLst>
                                      </p:cBhvr>
                                      <p:to>
                                        <p:strVal val="visible"/>
                                      </p:to>
                                    </p:set>
                                    <p:anim calcmode="lin" valueType="num">
                                      <p:cBhvr>
                                        <p:cTn id="137" dur="500" fill="hold"/>
                                        <p:tgtEl>
                                          <p:spTgt spid="41"/>
                                        </p:tgtEl>
                                        <p:attrNameLst>
                                          <p:attrName>ppt_w</p:attrName>
                                        </p:attrNameLst>
                                      </p:cBhvr>
                                      <p:tavLst>
                                        <p:tav tm="0">
                                          <p:val>
                                            <p:fltVal val="0"/>
                                          </p:val>
                                        </p:tav>
                                        <p:tav tm="100000">
                                          <p:val>
                                            <p:strVal val="#ppt_w"/>
                                          </p:val>
                                        </p:tav>
                                      </p:tavLst>
                                    </p:anim>
                                    <p:anim calcmode="lin" valueType="num">
                                      <p:cBhvr>
                                        <p:cTn id="138" dur="500" fill="hold"/>
                                        <p:tgtEl>
                                          <p:spTgt spid="41"/>
                                        </p:tgtEl>
                                        <p:attrNameLst>
                                          <p:attrName>ppt_h</p:attrName>
                                        </p:attrNameLst>
                                      </p:cBhvr>
                                      <p:tavLst>
                                        <p:tav tm="0">
                                          <p:val>
                                            <p:fltVal val="0"/>
                                          </p:val>
                                        </p:tav>
                                        <p:tav tm="100000">
                                          <p:val>
                                            <p:strVal val="#ppt_h"/>
                                          </p:val>
                                        </p:tav>
                                      </p:tavLst>
                                    </p:anim>
                                    <p:animEffect transition="in" filter="fade">
                                      <p:cBhvr>
                                        <p:cTn id="139" dur="500"/>
                                        <p:tgtEl>
                                          <p:spTgt spid="41"/>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36"/>
                                        </p:tgtEl>
                                        <p:attrNameLst>
                                          <p:attrName>style.visibility</p:attrName>
                                        </p:attrNameLst>
                                      </p:cBhvr>
                                      <p:to>
                                        <p:strVal val="visible"/>
                                      </p:to>
                                    </p:set>
                                    <p:anim calcmode="lin" valueType="num">
                                      <p:cBhvr>
                                        <p:cTn id="142" dur="500" fill="hold"/>
                                        <p:tgtEl>
                                          <p:spTgt spid="36"/>
                                        </p:tgtEl>
                                        <p:attrNameLst>
                                          <p:attrName>ppt_w</p:attrName>
                                        </p:attrNameLst>
                                      </p:cBhvr>
                                      <p:tavLst>
                                        <p:tav tm="0">
                                          <p:val>
                                            <p:fltVal val="0"/>
                                          </p:val>
                                        </p:tav>
                                        <p:tav tm="100000">
                                          <p:val>
                                            <p:strVal val="#ppt_w"/>
                                          </p:val>
                                        </p:tav>
                                      </p:tavLst>
                                    </p:anim>
                                    <p:anim calcmode="lin" valueType="num">
                                      <p:cBhvr>
                                        <p:cTn id="143" dur="500" fill="hold"/>
                                        <p:tgtEl>
                                          <p:spTgt spid="36"/>
                                        </p:tgtEl>
                                        <p:attrNameLst>
                                          <p:attrName>ppt_h</p:attrName>
                                        </p:attrNameLst>
                                      </p:cBhvr>
                                      <p:tavLst>
                                        <p:tav tm="0">
                                          <p:val>
                                            <p:fltVal val="0"/>
                                          </p:val>
                                        </p:tav>
                                        <p:tav tm="100000">
                                          <p:val>
                                            <p:strVal val="#ppt_h"/>
                                          </p:val>
                                        </p:tav>
                                      </p:tavLst>
                                    </p:anim>
                                    <p:animEffect transition="in" filter="fade">
                                      <p:cBhvr>
                                        <p:cTn id="144" dur="500"/>
                                        <p:tgtEl>
                                          <p:spTgt spid="36"/>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37"/>
                                        </p:tgtEl>
                                        <p:attrNameLst>
                                          <p:attrName>style.visibility</p:attrName>
                                        </p:attrNameLst>
                                      </p:cBhvr>
                                      <p:to>
                                        <p:strVal val="visible"/>
                                      </p:to>
                                    </p:set>
                                    <p:anim calcmode="lin" valueType="num">
                                      <p:cBhvr>
                                        <p:cTn id="147" dur="500" fill="hold"/>
                                        <p:tgtEl>
                                          <p:spTgt spid="37"/>
                                        </p:tgtEl>
                                        <p:attrNameLst>
                                          <p:attrName>ppt_w</p:attrName>
                                        </p:attrNameLst>
                                      </p:cBhvr>
                                      <p:tavLst>
                                        <p:tav tm="0">
                                          <p:val>
                                            <p:fltVal val="0"/>
                                          </p:val>
                                        </p:tav>
                                        <p:tav tm="100000">
                                          <p:val>
                                            <p:strVal val="#ppt_w"/>
                                          </p:val>
                                        </p:tav>
                                      </p:tavLst>
                                    </p:anim>
                                    <p:anim calcmode="lin" valueType="num">
                                      <p:cBhvr>
                                        <p:cTn id="148" dur="500" fill="hold"/>
                                        <p:tgtEl>
                                          <p:spTgt spid="37"/>
                                        </p:tgtEl>
                                        <p:attrNameLst>
                                          <p:attrName>ppt_h</p:attrName>
                                        </p:attrNameLst>
                                      </p:cBhvr>
                                      <p:tavLst>
                                        <p:tav tm="0">
                                          <p:val>
                                            <p:fltVal val="0"/>
                                          </p:val>
                                        </p:tav>
                                        <p:tav tm="100000">
                                          <p:val>
                                            <p:strVal val="#ppt_h"/>
                                          </p:val>
                                        </p:tav>
                                      </p:tavLst>
                                    </p:anim>
                                    <p:animEffect transition="in" filter="fade">
                                      <p:cBhvr>
                                        <p:cTn id="149" dur="500"/>
                                        <p:tgtEl>
                                          <p:spTgt spid="37"/>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38"/>
                                        </p:tgtEl>
                                        <p:attrNameLst>
                                          <p:attrName>style.visibility</p:attrName>
                                        </p:attrNameLst>
                                      </p:cBhvr>
                                      <p:to>
                                        <p:strVal val="visible"/>
                                      </p:to>
                                    </p:set>
                                    <p:anim calcmode="lin" valueType="num">
                                      <p:cBhvr>
                                        <p:cTn id="152" dur="500" fill="hold"/>
                                        <p:tgtEl>
                                          <p:spTgt spid="38"/>
                                        </p:tgtEl>
                                        <p:attrNameLst>
                                          <p:attrName>ppt_w</p:attrName>
                                        </p:attrNameLst>
                                      </p:cBhvr>
                                      <p:tavLst>
                                        <p:tav tm="0">
                                          <p:val>
                                            <p:fltVal val="0"/>
                                          </p:val>
                                        </p:tav>
                                        <p:tav tm="100000">
                                          <p:val>
                                            <p:strVal val="#ppt_w"/>
                                          </p:val>
                                        </p:tav>
                                      </p:tavLst>
                                    </p:anim>
                                    <p:anim calcmode="lin" valueType="num">
                                      <p:cBhvr>
                                        <p:cTn id="153" dur="500" fill="hold"/>
                                        <p:tgtEl>
                                          <p:spTgt spid="38"/>
                                        </p:tgtEl>
                                        <p:attrNameLst>
                                          <p:attrName>ppt_h</p:attrName>
                                        </p:attrNameLst>
                                      </p:cBhvr>
                                      <p:tavLst>
                                        <p:tav tm="0">
                                          <p:val>
                                            <p:fltVal val="0"/>
                                          </p:val>
                                        </p:tav>
                                        <p:tav tm="100000">
                                          <p:val>
                                            <p:strVal val="#ppt_h"/>
                                          </p:val>
                                        </p:tav>
                                      </p:tavLst>
                                    </p:anim>
                                    <p:animEffect transition="in" filter="fade">
                                      <p:cBhvr>
                                        <p:cTn id="154" dur="500"/>
                                        <p:tgtEl>
                                          <p:spTgt spid="38"/>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39"/>
                                        </p:tgtEl>
                                        <p:attrNameLst>
                                          <p:attrName>style.visibility</p:attrName>
                                        </p:attrNameLst>
                                      </p:cBhvr>
                                      <p:to>
                                        <p:strVal val="visible"/>
                                      </p:to>
                                    </p:set>
                                    <p:anim calcmode="lin" valueType="num">
                                      <p:cBhvr>
                                        <p:cTn id="157" dur="500" fill="hold"/>
                                        <p:tgtEl>
                                          <p:spTgt spid="39"/>
                                        </p:tgtEl>
                                        <p:attrNameLst>
                                          <p:attrName>ppt_w</p:attrName>
                                        </p:attrNameLst>
                                      </p:cBhvr>
                                      <p:tavLst>
                                        <p:tav tm="0">
                                          <p:val>
                                            <p:fltVal val="0"/>
                                          </p:val>
                                        </p:tav>
                                        <p:tav tm="100000">
                                          <p:val>
                                            <p:strVal val="#ppt_w"/>
                                          </p:val>
                                        </p:tav>
                                      </p:tavLst>
                                    </p:anim>
                                    <p:anim calcmode="lin" valueType="num">
                                      <p:cBhvr>
                                        <p:cTn id="158" dur="500" fill="hold"/>
                                        <p:tgtEl>
                                          <p:spTgt spid="39"/>
                                        </p:tgtEl>
                                        <p:attrNameLst>
                                          <p:attrName>ppt_h</p:attrName>
                                        </p:attrNameLst>
                                      </p:cBhvr>
                                      <p:tavLst>
                                        <p:tav tm="0">
                                          <p:val>
                                            <p:fltVal val="0"/>
                                          </p:val>
                                        </p:tav>
                                        <p:tav tm="100000">
                                          <p:val>
                                            <p:strVal val="#ppt_h"/>
                                          </p:val>
                                        </p:tav>
                                      </p:tavLst>
                                    </p:anim>
                                    <p:animEffect transition="in" filter="fade">
                                      <p:cBhvr>
                                        <p:cTn id="159" dur="500"/>
                                        <p:tgtEl>
                                          <p:spTgt spid="39"/>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49"/>
                                        </p:tgtEl>
                                        <p:attrNameLst>
                                          <p:attrName>style.visibility</p:attrName>
                                        </p:attrNameLst>
                                      </p:cBhvr>
                                      <p:to>
                                        <p:strVal val="visible"/>
                                      </p:to>
                                    </p:set>
                                    <p:anim calcmode="lin" valueType="num">
                                      <p:cBhvr>
                                        <p:cTn id="162" dur="500" fill="hold"/>
                                        <p:tgtEl>
                                          <p:spTgt spid="49"/>
                                        </p:tgtEl>
                                        <p:attrNameLst>
                                          <p:attrName>ppt_w</p:attrName>
                                        </p:attrNameLst>
                                      </p:cBhvr>
                                      <p:tavLst>
                                        <p:tav tm="0">
                                          <p:val>
                                            <p:fltVal val="0"/>
                                          </p:val>
                                        </p:tav>
                                        <p:tav tm="100000">
                                          <p:val>
                                            <p:strVal val="#ppt_w"/>
                                          </p:val>
                                        </p:tav>
                                      </p:tavLst>
                                    </p:anim>
                                    <p:anim calcmode="lin" valueType="num">
                                      <p:cBhvr>
                                        <p:cTn id="163" dur="500" fill="hold"/>
                                        <p:tgtEl>
                                          <p:spTgt spid="49"/>
                                        </p:tgtEl>
                                        <p:attrNameLst>
                                          <p:attrName>ppt_h</p:attrName>
                                        </p:attrNameLst>
                                      </p:cBhvr>
                                      <p:tavLst>
                                        <p:tav tm="0">
                                          <p:val>
                                            <p:fltVal val="0"/>
                                          </p:val>
                                        </p:tav>
                                        <p:tav tm="100000">
                                          <p:val>
                                            <p:strVal val="#ppt_h"/>
                                          </p:val>
                                        </p:tav>
                                      </p:tavLst>
                                    </p:anim>
                                    <p:animEffect transition="in" filter="fade">
                                      <p:cBhvr>
                                        <p:cTn id="164" dur="500"/>
                                        <p:tgtEl>
                                          <p:spTgt spid="49"/>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44"/>
                                        </p:tgtEl>
                                        <p:attrNameLst>
                                          <p:attrName>style.visibility</p:attrName>
                                        </p:attrNameLst>
                                      </p:cBhvr>
                                      <p:to>
                                        <p:strVal val="visible"/>
                                      </p:to>
                                    </p:set>
                                    <p:anim calcmode="lin" valueType="num">
                                      <p:cBhvr>
                                        <p:cTn id="167" dur="500" fill="hold"/>
                                        <p:tgtEl>
                                          <p:spTgt spid="44"/>
                                        </p:tgtEl>
                                        <p:attrNameLst>
                                          <p:attrName>ppt_w</p:attrName>
                                        </p:attrNameLst>
                                      </p:cBhvr>
                                      <p:tavLst>
                                        <p:tav tm="0">
                                          <p:val>
                                            <p:fltVal val="0"/>
                                          </p:val>
                                        </p:tav>
                                        <p:tav tm="100000">
                                          <p:val>
                                            <p:strVal val="#ppt_w"/>
                                          </p:val>
                                        </p:tav>
                                      </p:tavLst>
                                    </p:anim>
                                    <p:anim calcmode="lin" valueType="num">
                                      <p:cBhvr>
                                        <p:cTn id="168" dur="500" fill="hold"/>
                                        <p:tgtEl>
                                          <p:spTgt spid="44"/>
                                        </p:tgtEl>
                                        <p:attrNameLst>
                                          <p:attrName>ppt_h</p:attrName>
                                        </p:attrNameLst>
                                      </p:cBhvr>
                                      <p:tavLst>
                                        <p:tav tm="0">
                                          <p:val>
                                            <p:fltVal val="0"/>
                                          </p:val>
                                        </p:tav>
                                        <p:tav tm="100000">
                                          <p:val>
                                            <p:strVal val="#ppt_h"/>
                                          </p:val>
                                        </p:tav>
                                      </p:tavLst>
                                    </p:anim>
                                    <p:animEffect transition="in" filter="fade">
                                      <p:cBhvr>
                                        <p:cTn id="169" dur="500"/>
                                        <p:tgtEl>
                                          <p:spTgt spid="4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45"/>
                                        </p:tgtEl>
                                        <p:attrNameLst>
                                          <p:attrName>style.visibility</p:attrName>
                                        </p:attrNameLst>
                                      </p:cBhvr>
                                      <p:to>
                                        <p:strVal val="visible"/>
                                      </p:to>
                                    </p:set>
                                    <p:anim calcmode="lin" valueType="num">
                                      <p:cBhvr>
                                        <p:cTn id="172" dur="500" fill="hold"/>
                                        <p:tgtEl>
                                          <p:spTgt spid="45"/>
                                        </p:tgtEl>
                                        <p:attrNameLst>
                                          <p:attrName>ppt_w</p:attrName>
                                        </p:attrNameLst>
                                      </p:cBhvr>
                                      <p:tavLst>
                                        <p:tav tm="0">
                                          <p:val>
                                            <p:fltVal val="0"/>
                                          </p:val>
                                        </p:tav>
                                        <p:tav tm="100000">
                                          <p:val>
                                            <p:strVal val="#ppt_w"/>
                                          </p:val>
                                        </p:tav>
                                      </p:tavLst>
                                    </p:anim>
                                    <p:anim calcmode="lin" valueType="num">
                                      <p:cBhvr>
                                        <p:cTn id="173" dur="500" fill="hold"/>
                                        <p:tgtEl>
                                          <p:spTgt spid="45"/>
                                        </p:tgtEl>
                                        <p:attrNameLst>
                                          <p:attrName>ppt_h</p:attrName>
                                        </p:attrNameLst>
                                      </p:cBhvr>
                                      <p:tavLst>
                                        <p:tav tm="0">
                                          <p:val>
                                            <p:fltVal val="0"/>
                                          </p:val>
                                        </p:tav>
                                        <p:tav tm="100000">
                                          <p:val>
                                            <p:strVal val="#ppt_h"/>
                                          </p:val>
                                        </p:tav>
                                      </p:tavLst>
                                    </p:anim>
                                    <p:animEffect transition="in" filter="fade">
                                      <p:cBhvr>
                                        <p:cTn id="174" dur="500"/>
                                        <p:tgtEl>
                                          <p:spTgt spid="4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46"/>
                                        </p:tgtEl>
                                        <p:attrNameLst>
                                          <p:attrName>style.visibility</p:attrName>
                                        </p:attrNameLst>
                                      </p:cBhvr>
                                      <p:to>
                                        <p:strVal val="visible"/>
                                      </p:to>
                                    </p:set>
                                    <p:anim calcmode="lin" valueType="num">
                                      <p:cBhvr>
                                        <p:cTn id="177" dur="500" fill="hold"/>
                                        <p:tgtEl>
                                          <p:spTgt spid="46"/>
                                        </p:tgtEl>
                                        <p:attrNameLst>
                                          <p:attrName>ppt_w</p:attrName>
                                        </p:attrNameLst>
                                      </p:cBhvr>
                                      <p:tavLst>
                                        <p:tav tm="0">
                                          <p:val>
                                            <p:fltVal val="0"/>
                                          </p:val>
                                        </p:tav>
                                        <p:tav tm="100000">
                                          <p:val>
                                            <p:strVal val="#ppt_w"/>
                                          </p:val>
                                        </p:tav>
                                      </p:tavLst>
                                    </p:anim>
                                    <p:anim calcmode="lin" valueType="num">
                                      <p:cBhvr>
                                        <p:cTn id="178" dur="500" fill="hold"/>
                                        <p:tgtEl>
                                          <p:spTgt spid="46"/>
                                        </p:tgtEl>
                                        <p:attrNameLst>
                                          <p:attrName>ppt_h</p:attrName>
                                        </p:attrNameLst>
                                      </p:cBhvr>
                                      <p:tavLst>
                                        <p:tav tm="0">
                                          <p:val>
                                            <p:fltVal val="0"/>
                                          </p:val>
                                        </p:tav>
                                        <p:tav tm="100000">
                                          <p:val>
                                            <p:strVal val="#ppt_h"/>
                                          </p:val>
                                        </p:tav>
                                      </p:tavLst>
                                    </p:anim>
                                    <p:animEffect transition="in" filter="fade">
                                      <p:cBhvr>
                                        <p:cTn id="179" dur="500"/>
                                        <p:tgtEl>
                                          <p:spTgt spid="4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47"/>
                                        </p:tgtEl>
                                        <p:attrNameLst>
                                          <p:attrName>style.visibility</p:attrName>
                                        </p:attrNameLst>
                                      </p:cBhvr>
                                      <p:to>
                                        <p:strVal val="visible"/>
                                      </p:to>
                                    </p:set>
                                    <p:anim calcmode="lin" valueType="num">
                                      <p:cBhvr>
                                        <p:cTn id="182" dur="500" fill="hold"/>
                                        <p:tgtEl>
                                          <p:spTgt spid="47"/>
                                        </p:tgtEl>
                                        <p:attrNameLst>
                                          <p:attrName>ppt_w</p:attrName>
                                        </p:attrNameLst>
                                      </p:cBhvr>
                                      <p:tavLst>
                                        <p:tav tm="0">
                                          <p:val>
                                            <p:fltVal val="0"/>
                                          </p:val>
                                        </p:tav>
                                        <p:tav tm="100000">
                                          <p:val>
                                            <p:strVal val="#ppt_w"/>
                                          </p:val>
                                        </p:tav>
                                      </p:tavLst>
                                    </p:anim>
                                    <p:anim calcmode="lin" valueType="num">
                                      <p:cBhvr>
                                        <p:cTn id="183" dur="500" fill="hold"/>
                                        <p:tgtEl>
                                          <p:spTgt spid="47"/>
                                        </p:tgtEl>
                                        <p:attrNameLst>
                                          <p:attrName>ppt_h</p:attrName>
                                        </p:attrNameLst>
                                      </p:cBhvr>
                                      <p:tavLst>
                                        <p:tav tm="0">
                                          <p:val>
                                            <p:fltVal val="0"/>
                                          </p:val>
                                        </p:tav>
                                        <p:tav tm="100000">
                                          <p:val>
                                            <p:strVal val="#ppt_h"/>
                                          </p:val>
                                        </p:tav>
                                      </p:tavLst>
                                    </p:anim>
                                    <p:animEffect transition="in" filter="fade">
                                      <p:cBhvr>
                                        <p:cTn id="184" dur="500"/>
                                        <p:tgtEl>
                                          <p:spTgt spid="47"/>
                                        </p:tgtEl>
                                      </p:cBhvr>
                                    </p:animEffect>
                                  </p:childTnLst>
                                </p:cTn>
                              </p:par>
                            </p:childTnLst>
                          </p:cTn>
                        </p:par>
                        <p:par>
                          <p:cTn id="185" fill="hold">
                            <p:stCondLst>
                              <p:cond delay="500"/>
                            </p:stCondLst>
                            <p:childTnLst>
                              <p:par>
                                <p:cTn id="186" presetID="14" presetClass="entr" presetSubtype="10" fill="hold" grpId="0"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randombar(horizontal)">
                                      <p:cBhvr>
                                        <p:cTn id="188" dur="500"/>
                                        <p:tgtEl>
                                          <p:spTgt spid="51"/>
                                        </p:tgtEl>
                                      </p:cBhvr>
                                    </p:animEffect>
                                  </p:childTnLst>
                                </p:cTn>
                              </p:par>
                              <p:par>
                                <p:cTn id="189" presetID="14" presetClass="entr" presetSubtype="10" fill="hold" grpId="0" nodeType="withEffect">
                                  <p:stCondLst>
                                    <p:cond delay="0"/>
                                  </p:stCondLst>
                                  <p:childTnLst>
                                    <p:set>
                                      <p:cBhvr>
                                        <p:cTn id="190" dur="1" fill="hold">
                                          <p:stCondLst>
                                            <p:cond delay="0"/>
                                          </p:stCondLst>
                                        </p:cTn>
                                        <p:tgtEl>
                                          <p:spTgt spid="53"/>
                                        </p:tgtEl>
                                        <p:attrNameLst>
                                          <p:attrName>style.visibility</p:attrName>
                                        </p:attrNameLst>
                                      </p:cBhvr>
                                      <p:to>
                                        <p:strVal val="visible"/>
                                      </p:to>
                                    </p:set>
                                    <p:animEffect transition="in" filter="randombar(horizontal)">
                                      <p:cBhvr>
                                        <p:cTn id="191" dur="500"/>
                                        <p:tgtEl>
                                          <p:spTgt spid="53"/>
                                        </p:tgtEl>
                                      </p:cBhvr>
                                    </p:animEffect>
                                  </p:childTnLst>
                                </p:cTn>
                              </p:par>
                              <p:par>
                                <p:cTn id="192" presetID="14" presetClass="entr" presetSubtype="10" fill="hold" grpId="0" nodeType="withEffect">
                                  <p:stCondLst>
                                    <p:cond delay="0"/>
                                  </p:stCondLst>
                                  <p:childTnLst>
                                    <p:set>
                                      <p:cBhvr>
                                        <p:cTn id="193" dur="1" fill="hold">
                                          <p:stCondLst>
                                            <p:cond delay="0"/>
                                          </p:stCondLst>
                                        </p:cTn>
                                        <p:tgtEl>
                                          <p:spTgt spid="54"/>
                                        </p:tgtEl>
                                        <p:attrNameLst>
                                          <p:attrName>style.visibility</p:attrName>
                                        </p:attrNameLst>
                                      </p:cBhvr>
                                      <p:to>
                                        <p:strVal val="visible"/>
                                      </p:to>
                                    </p:set>
                                    <p:animEffect transition="in" filter="randombar(horizontal)">
                                      <p:cBhvr>
                                        <p:cTn id="194" dur="500"/>
                                        <p:tgtEl>
                                          <p:spTgt spid="54"/>
                                        </p:tgtEl>
                                      </p:cBhvr>
                                    </p:animEffect>
                                  </p:childTnLst>
                                </p:cTn>
                              </p:par>
                              <p:par>
                                <p:cTn id="195" presetID="14" presetClass="entr" presetSubtype="10" fill="hold" grpId="0" nodeType="withEffect">
                                  <p:stCondLst>
                                    <p:cond delay="0"/>
                                  </p:stCondLst>
                                  <p:childTnLst>
                                    <p:set>
                                      <p:cBhvr>
                                        <p:cTn id="196" dur="1" fill="hold">
                                          <p:stCondLst>
                                            <p:cond delay="0"/>
                                          </p:stCondLst>
                                        </p:cTn>
                                        <p:tgtEl>
                                          <p:spTgt spid="55"/>
                                        </p:tgtEl>
                                        <p:attrNameLst>
                                          <p:attrName>style.visibility</p:attrName>
                                        </p:attrNameLst>
                                      </p:cBhvr>
                                      <p:to>
                                        <p:strVal val="visible"/>
                                      </p:to>
                                    </p:set>
                                    <p:animEffect transition="in" filter="randombar(horizontal)">
                                      <p:cBhvr>
                                        <p:cTn id="197" dur="500"/>
                                        <p:tgtEl>
                                          <p:spTgt spid="55"/>
                                        </p:tgtEl>
                                      </p:cBhvr>
                                    </p:animEffect>
                                  </p:childTnLst>
                                </p:cTn>
                              </p:par>
                              <p:par>
                                <p:cTn id="198" presetID="14" presetClass="entr" presetSubtype="10" fill="hold" grpId="0" nodeType="withEffect">
                                  <p:stCondLst>
                                    <p:cond delay="0"/>
                                  </p:stCondLst>
                                  <p:childTnLst>
                                    <p:set>
                                      <p:cBhvr>
                                        <p:cTn id="199" dur="1" fill="hold">
                                          <p:stCondLst>
                                            <p:cond delay="0"/>
                                          </p:stCondLst>
                                        </p:cTn>
                                        <p:tgtEl>
                                          <p:spTgt spid="56"/>
                                        </p:tgtEl>
                                        <p:attrNameLst>
                                          <p:attrName>style.visibility</p:attrName>
                                        </p:attrNameLst>
                                      </p:cBhvr>
                                      <p:to>
                                        <p:strVal val="visible"/>
                                      </p:to>
                                    </p:set>
                                    <p:animEffect transition="in" filter="randombar(horizontal)">
                                      <p:cBhvr>
                                        <p:cTn id="200" dur="500"/>
                                        <p:tgtEl>
                                          <p:spTgt spid="56"/>
                                        </p:tgtEl>
                                      </p:cBhvr>
                                    </p:animEffect>
                                  </p:childTnLst>
                                </p:cTn>
                              </p:par>
                              <p:par>
                                <p:cTn id="201" presetID="14" presetClass="entr" presetSubtype="10" fill="hold" grpId="0" nodeType="withEffect">
                                  <p:stCondLst>
                                    <p:cond delay="0"/>
                                  </p:stCondLst>
                                  <p:childTnLst>
                                    <p:set>
                                      <p:cBhvr>
                                        <p:cTn id="202" dur="1" fill="hold">
                                          <p:stCondLst>
                                            <p:cond delay="0"/>
                                          </p:stCondLst>
                                        </p:cTn>
                                        <p:tgtEl>
                                          <p:spTgt spid="57"/>
                                        </p:tgtEl>
                                        <p:attrNameLst>
                                          <p:attrName>style.visibility</p:attrName>
                                        </p:attrNameLst>
                                      </p:cBhvr>
                                      <p:to>
                                        <p:strVal val="visible"/>
                                      </p:to>
                                    </p:set>
                                    <p:animEffect transition="in" filter="randombar(horizontal)">
                                      <p:cBhvr>
                                        <p:cTn id="20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7" grpId="0" animBg="1"/>
      <p:bldP spid="12" grpId="0" animBg="1"/>
      <p:bldP spid="13" grpId="0" animBg="1"/>
      <p:bldP spid="14" grpId="0" animBg="1"/>
      <p:bldP spid="15" grpId="0" animBg="1"/>
      <p:bldP spid="25" grpId="0" animBg="1"/>
      <p:bldP spid="20" grpId="0" animBg="1"/>
      <p:bldP spid="21" grpId="0" animBg="1"/>
      <p:bldP spid="22" grpId="0" animBg="1"/>
      <p:bldP spid="23" grpId="0" animBg="1"/>
      <p:bldP spid="33" grpId="0" animBg="1"/>
      <p:bldP spid="28" grpId="0" animBg="1"/>
      <p:bldP spid="29" grpId="0" animBg="1"/>
      <p:bldP spid="30" grpId="0" animBg="1"/>
      <p:bldP spid="31" grpId="0" animBg="1"/>
      <p:bldP spid="41" grpId="0" animBg="1"/>
      <p:bldP spid="36" grpId="0" animBg="1"/>
      <p:bldP spid="37" grpId="0" animBg="1"/>
      <p:bldP spid="38" grpId="0" animBg="1"/>
      <p:bldP spid="39" grpId="0" animBg="1"/>
      <p:bldP spid="49" grpId="0" animBg="1"/>
      <p:bldP spid="44" grpId="0" animBg="1"/>
      <p:bldP spid="45" grpId="0" animBg="1"/>
      <p:bldP spid="46" grpId="0" animBg="1"/>
      <p:bldP spid="47" grpId="0" animBg="1"/>
      <p:bldP spid="51" grpId="0"/>
      <p:bldP spid="53" grpId="0"/>
      <p:bldP spid="54"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447800" y="1970088"/>
            <a:ext cx="2844800" cy="2844800"/>
            <a:chOff x="1841500" y="1970088"/>
            <a:chExt cx="2844800" cy="2844800"/>
          </a:xfrm>
        </p:grpSpPr>
        <p:grpSp>
          <p:nvGrpSpPr>
            <p:cNvPr id="3" name="组合 2"/>
            <p:cNvGrpSpPr/>
            <p:nvPr/>
          </p:nvGrpSpPr>
          <p:grpSpPr>
            <a:xfrm>
              <a:off x="1997566" y="2126156"/>
              <a:ext cx="2532674" cy="2532664"/>
              <a:chOff x="4223654" y="2075543"/>
              <a:chExt cx="2786746" cy="2786743"/>
            </a:xfrm>
          </p:grpSpPr>
          <p:sp>
            <p:nvSpPr>
              <p:cNvPr id="5" name="弧形 4"/>
              <p:cNvSpPr/>
              <p:nvPr/>
            </p:nvSpPr>
            <p:spPr>
              <a:xfrm>
                <a:off x="4223657" y="2075543"/>
                <a:ext cx="2786743" cy="2786743"/>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6" name="弧形 5"/>
              <p:cNvSpPr/>
              <p:nvPr/>
            </p:nvSpPr>
            <p:spPr>
              <a:xfrm flipH="1">
                <a:off x="4223657" y="2075543"/>
                <a:ext cx="2786743" cy="2786743"/>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7" name="弧形 6"/>
              <p:cNvSpPr/>
              <p:nvPr/>
            </p:nvSpPr>
            <p:spPr>
              <a:xfrm flipH="1">
                <a:off x="4223654" y="2075543"/>
                <a:ext cx="2786743" cy="2786743"/>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8" name="弧形 7"/>
              <p:cNvSpPr/>
              <p:nvPr/>
            </p:nvSpPr>
            <p:spPr>
              <a:xfrm flipH="1">
                <a:off x="4223654" y="2075543"/>
                <a:ext cx="2786743" cy="2786743"/>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grpSp>
        <p:sp>
          <p:nvSpPr>
            <p:cNvPr id="4" name="椭圆 3"/>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 panose="020B0604020202030204" pitchFamily="34" charset="0"/>
                <a:ea typeface="微软雅黑"/>
              </a:endParaRPr>
            </a:p>
          </p:txBody>
        </p:sp>
      </p:grpSp>
      <p:sp>
        <p:nvSpPr>
          <p:cNvPr id="10" name="等腰三角形 9"/>
          <p:cNvSpPr/>
          <p:nvPr/>
        </p:nvSpPr>
        <p:spPr>
          <a:xfrm rot="5400000">
            <a:off x="4570079" y="2933700"/>
            <a:ext cx="265176"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11" name="TextBox 31"/>
          <p:cNvSpPr txBox="1"/>
          <p:nvPr/>
        </p:nvSpPr>
        <p:spPr>
          <a:xfrm flipH="1">
            <a:off x="4905867" y="2791767"/>
            <a:ext cx="4509258" cy="52322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01E2BC"/>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rPr>
              <a:t>Add your title</a:t>
            </a:r>
            <a:endParaRPr kumimoji="0" lang="zh-CN" altLang="en-US" sz="2800" b="1" i="0" u="none" strike="noStrike" kern="0" cap="none" spc="0" normalizeH="0" baseline="0" noProof="0" dirty="0">
              <a:ln w="18415" cmpd="sng">
                <a:noFill/>
                <a:prstDash val="solid"/>
              </a:ln>
              <a:solidFill>
                <a:srgbClr val="01E2BC"/>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endParaRPr>
          </a:p>
        </p:txBody>
      </p:sp>
      <p:sp>
        <p:nvSpPr>
          <p:cNvPr id="12" name="TextBox 32"/>
          <p:cNvSpPr txBox="1"/>
          <p:nvPr/>
        </p:nvSpPr>
        <p:spPr>
          <a:xfrm>
            <a:off x="4905867" y="3392487"/>
            <a:ext cx="5540226" cy="548355"/>
          </a:xfrm>
          <a:prstGeom prst="rect">
            <a:avLst/>
          </a:prstGeom>
          <a:noFill/>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rPr>
              <a:t>click to add your text here click to add your text </a:t>
            </a:r>
            <a:r>
              <a:rPr kumimoji="0" lang="en-US" altLang="zh-CN" sz="1200" b="0" i="0" u="none" strike="noStrike" kern="1200" cap="none" spc="0" normalizeH="0" baseline="0" noProof="0" dirty="0" err="1">
                <a:ln>
                  <a:noFill/>
                </a:ln>
                <a:solidFill>
                  <a:prstClr val="white"/>
                </a:solidFill>
                <a:effectLst/>
                <a:uLnTx/>
                <a:uFillTx/>
                <a:latin typeface="Helvetica" panose="020B0604020202030204" pitchFamily="34" charset="0"/>
                <a:ea typeface="微软雅黑" pitchFamily="34" charset="-122"/>
              </a:rPr>
              <a:t>hereclick</a:t>
            </a:r>
            <a:r>
              <a:rPr kumimoji="0" lang="en-US" altLang="zh-CN"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rPr>
              <a:t>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endParaRPr>
          </a:p>
        </p:txBody>
      </p:sp>
      <p:sp>
        <p:nvSpPr>
          <p:cNvPr id="13" name="TextBox 31"/>
          <p:cNvSpPr txBox="1"/>
          <p:nvPr/>
        </p:nvSpPr>
        <p:spPr>
          <a:xfrm flipH="1">
            <a:off x="2032662" y="2607188"/>
            <a:ext cx="1675074" cy="156966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685891" rtl="0" eaLnBrk="1" fontAlgn="auto" latinLnBrk="0" hangingPunct="1">
              <a:lnSpc>
                <a:spcPct val="100000"/>
              </a:lnSpc>
              <a:spcBef>
                <a:spcPts val="0"/>
              </a:spcBef>
              <a:spcAft>
                <a:spcPts val="0"/>
              </a:spcAft>
              <a:buClrTx/>
              <a:buSzTx/>
              <a:buFontTx/>
              <a:buNone/>
              <a:tabLst/>
              <a:defRPr/>
            </a:pPr>
            <a:r>
              <a:rPr kumimoji="0" lang="en-US" altLang="zh-CN" sz="9600" b="1" i="0" u="none" strike="noStrike" kern="0" cap="none" spc="0" normalizeH="0" baseline="0" noProof="0" dirty="0">
                <a:ln w="18415" cmpd="sng">
                  <a:noFill/>
                  <a:prstDash val="solid"/>
                </a:ln>
                <a:solidFill>
                  <a:prstClr val="white"/>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rPr>
              <a:t>04</a:t>
            </a:r>
            <a:endParaRPr kumimoji="0" lang="zh-CN" altLang="en-US" sz="9600" b="1" i="0" u="none" strike="noStrike" kern="0" cap="none" spc="0" normalizeH="0" baseline="0" noProof="0" dirty="0">
              <a:ln w="18415" cmpd="sng">
                <a:noFill/>
                <a:prstDash val="solid"/>
              </a:ln>
              <a:solidFill>
                <a:prstClr val="white"/>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endParaRPr>
          </a:p>
        </p:txBody>
      </p:sp>
    </p:spTree>
    <p:extLst>
      <p:ext uri="{BB962C8B-B14F-4D97-AF65-F5344CB8AC3E}">
        <p14:creationId xmlns:p14="http://schemas.microsoft.com/office/powerpoint/2010/main" val="42444060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33425" y="3009901"/>
            <a:ext cx="1628775" cy="1628773"/>
            <a:chOff x="912586" y="2178144"/>
            <a:chExt cx="1451429" cy="1451427"/>
          </a:xfrm>
        </p:grpSpPr>
        <p:sp>
          <p:nvSpPr>
            <p:cNvPr id="4" name="椭圆 3"/>
            <p:cNvSpPr/>
            <p:nvPr/>
          </p:nvSpPr>
          <p:spPr>
            <a:xfrm>
              <a:off x="1040447" y="2306004"/>
              <a:ext cx="1195707" cy="1195706"/>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 name="椭圆 4"/>
            <p:cNvSpPr/>
            <p:nvPr/>
          </p:nvSpPr>
          <p:spPr>
            <a:xfrm>
              <a:off x="1217725" y="2483282"/>
              <a:ext cx="841151" cy="841150"/>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6" name="组合 5"/>
            <p:cNvGrpSpPr/>
            <p:nvPr/>
          </p:nvGrpSpPr>
          <p:grpSpPr>
            <a:xfrm>
              <a:off x="912586" y="2178144"/>
              <a:ext cx="1451429" cy="1451427"/>
              <a:chOff x="912586" y="2178144"/>
              <a:chExt cx="1451429" cy="1451427"/>
            </a:xfrm>
          </p:grpSpPr>
          <p:sp>
            <p:nvSpPr>
              <p:cNvPr id="7" name="任意多边形 35"/>
              <p:cNvSpPr/>
              <p:nvPr/>
            </p:nvSpPr>
            <p:spPr>
              <a:xfrm rot="2700000" flipH="1">
                <a:off x="1437207" y="2178144"/>
                <a:ext cx="402187" cy="402187"/>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任意多边形 34"/>
              <p:cNvSpPr/>
              <p:nvPr/>
            </p:nvSpPr>
            <p:spPr>
              <a:xfrm rot="2700000" flipH="1">
                <a:off x="912586" y="2702764"/>
                <a:ext cx="402187" cy="402187"/>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9" name="任意多边形 33"/>
              <p:cNvSpPr/>
              <p:nvPr/>
            </p:nvSpPr>
            <p:spPr>
              <a:xfrm rot="2700000" flipH="1">
                <a:off x="1961828" y="2702764"/>
                <a:ext cx="402187" cy="402187"/>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0" name="任意多边形 31"/>
              <p:cNvSpPr/>
              <p:nvPr/>
            </p:nvSpPr>
            <p:spPr>
              <a:xfrm rot="2700000" flipH="1">
                <a:off x="1437207" y="3227384"/>
                <a:ext cx="402187" cy="402187"/>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18" name="组合 17"/>
          <p:cNvGrpSpPr/>
          <p:nvPr/>
        </p:nvGrpSpPr>
        <p:grpSpPr>
          <a:xfrm>
            <a:off x="3012104" y="3009901"/>
            <a:ext cx="1628775" cy="1628773"/>
            <a:chOff x="912586" y="2178144"/>
            <a:chExt cx="1451429" cy="1451427"/>
          </a:xfrm>
        </p:grpSpPr>
        <p:sp>
          <p:nvSpPr>
            <p:cNvPr id="19" name="椭圆 18"/>
            <p:cNvSpPr/>
            <p:nvPr/>
          </p:nvSpPr>
          <p:spPr>
            <a:xfrm>
              <a:off x="1040447" y="2306004"/>
              <a:ext cx="1195707" cy="1195706"/>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0" name="椭圆 19"/>
            <p:cNvSpPr/>
            <p:nvPr/>
          </p:nvSpPr>
          <p:spPr>
            <a:xfrm>
              <a:off x="1217725" y="2483282"/>
              <a:ext cx="841151" cy="841150"/>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21" name="组合 20"/>
            <p:cNvGrpSpPr/>
            <p:nvPr/>
          </p:nvGrpSpPr>
          <p:grpSpPr>
            <a:xfrm>
              <a:off x="912586" y="2178144"/>
              <a:ext cx="1451429" cy="1451427"/>
              <a:chOff x="912586" y="2178144"/>
              <a:chExt cx="1451429" cy="1451427"/>
            </a:xfrm>
          </p:grpSpPr>
          <p:sp>
            <p:nvSpPr>
              <p:cNvPr id="22" name="任意多边形 35"/>
              <p:cNvSpPr/>
              <p:nvPr/>
            </p:nvSpPr>
            <p:spPr>
              <a:xfrm rot="2700000" flipH="1">
                <a:off x="1437207" y="2178144"/>
                <a:ext cx="402187" cy="402187"/>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3" name="任意多边形 34"/>
              <p:cNvSpPr/>
              <p:nvPr/>
            </p:nvSpPr>
            <p:spPr>
              <a:xfrm rot="2700000" flipH="1">
                <a:off x="912586" y="2702764"/>
                <a:ext cx="402187" cy="402187"/>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4" name="任意多边形 33"/>
              <p:cNvSpPr/>
              <p:nvPr/>
            </p:nvSpPr>
            <p:spPr>
              <a:xfrm rot="2700000" flipH="1">
                <a:off x="1961828" y="2702764"/>
                <a:ext cx="402187" cy="402187"/>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5" name="任意多边形 31"/>
              <p:cNvSpPr/>
              <p:nvPr/>
            </p:nvSpPr>
            <p:spPr>
              <a:xfrm rot="2700000" flipH="1">
                <a:off x="1437207" y="3227384"/>
                <a:ext cx="402187" cy="402187"/>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26" name="组合 25"/>
          <p:cNvGrpSpPr/>
          <p:nvPr/>
        </p:nvGrpSpPr>
        <p:grpSpPr>
          <a:xfrm>
            <a:off x="5290783" y="3009901"/>
            <a:ext cx="1628775" cy="1628773"/>
            <a:chOff x="912586" y="2178144"/>
            <a:chExt cx="1451429" cy="1451427"/>
          </a:xfrm>
        </p:grpSpPr>
        <p:sp>
          <p:nvSpPr>
            <p:cNvPr id="27" name="椭圆 26"/>
            <p:cNvSpPr/>
            <p:nvPr/>
          </p:nvSpPr>
          <p:spPr>
            <a:xfrm>
              <a:off x="1040447" y="2306004"/>
              <a:ext cx="1195707" cy="1195706"/>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8" name="椭圆 27"/>
            <p:cNvSpPr/>
            <p:nvPr/>
          </p:nvSpPr>
          <p:spPr>
            <a:xfrm>
              <a:off x="1217725" y="2483282"/>
              <a:ext cx="841151" cy="841150"/>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29" name="组合 28"/>
            <p:cNvGrpSpPr/>
            <p:nvPr/>
          </p:nvGrpSpPr>
          <p:grpSpPr>
            <a:xfrm>
              <a:off x="912586" y="2178144"/>
              <a:ext cx="1451429" cy="1451427"/>
              <a:chOff x="912586" y="2178144"/>
              <a:chExt cx="1451429" cy="1451427"/>
            </a:xfrm>
          </p:grpSpPr>
          <p:sp>
            <p:nvSpPr>
              <p:cNvPr id="30" name="任意多边形 35"/>
              <p:cNvSpPr/>
              <p:nvPr/>
            </p:nvSpPr>
            <p:spPr>
              <a:xfrm rot="2700000" flipH="1">
                <a:off x="1437207" y="2178144"/>
                <a:ext cx="402187" cy="402187"/>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1" name="任意多边形 34"/>
              <p:cNvSpPr/>
              <p:nvPr/>
            </p:nvSpPr>
            <p:spPr>
              <a:xfrm rot="2700000" flipH="1">
                <a:off x="912586" y="2702764"/>
                <a:ext cx="402187" cy="402187"/>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2" name="任意多边形 33"/>
              <p:cNvSpPr/>
              <p:nvPr/>
            </p:nvSpPr>
            <p:spPr>
              <a:xfrm rot="2700000" flipH="1">
                <a:off x="1961828" y="2702764"/>
                <a:ext cx="402187" cy="402187"/>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3" name="任意多边形 31"/>
              <p:cNvSpPr/>
              <p:nvPr/>
            </p:nvSpPr>
            <p:spPr>
              <a:xfrm rot="2700000" flipH="1">
                <a:off x="1437207" y="3227384"/>
                <a:ext cx="402187" cy="402187"/>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34" name="组合 33"/>
          <p:cNvGrpSpPr/>
          <p:nvPr/>
        </p:nvGrpSpPr>
        <p:grpSpPr>
          <a:xfrm>
            <a:off x="7569462" y="3009901"/>
            <a:ext cx="1628775" cy="1628773"/>
            <a:chOff x="912586" y="2178144"/>
            <a:chExt cx="1451429" cy="1451427"/>
          </a:xfrm>
        </p:grpSpPr>
        <p:sp>
          <p:nvSpPr>
            <p:cNvPr id="35" name="椭圆 34"/>
            <p:cNvSpPr/>
            <p:nvPr/>
          </p:nvSpPr>
          <p:spPr>
            <a:xfrm>
              <a:off x="1040447" y="2306004"/>
              <a:ext cx="1195707" cy="1195706"/>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6" name="椭圆 35"/>
            <p:cNvSpPr/>
            <p:nvPr/>
          </p:nvSpPr>
          <p:spPr>
            <a:xfrm>
              <a:off x="1217725" y="2483282"/>
              <a:ext cx="841151" cy="841150"/>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37" name="组合 36"/>
            <p:cNvGrpSpPr/>
            <p:nvPr/>
          </p:nvGrpSpPr>
          <p:grpSpPr>
            <a:xfrm>
              <a:off x="912586" y="2178144"/>
              <a:ext cx="1451429" cy="1451427"/>
              <a:chOff x="912586" y="2178144"/>
              <a:chExt cx="1451429" cy="1451427"/>
            </a:xfrm>
          </p:grpSpPr>
          <p:sp>
            <p:nvSpPr>
              <p:cNvPr id="38" name="任意多边形 35"/>
              <p:cNvSpPr/>
              <p:nvPr/>
            </p:nvSpPr>
            <p:spPr>
              <a:xfrm rot="2700000" flipH="1">
                <a:off x="1437207" y="2178144"/>
                <a:ext cx="402187" cy="402187"/>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9" name="任意多边形 34"/>
              <p:cNvSpPr/>
              <p:nvPr/>
            </p:nvSpPr>
            <p:spPr>
              <a:xfrm rot="2700000" flipH="1">
                <a:off x="912586" y="2702764"/>
                <a:ext cx="402187" cy="402187"/>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0" name="任意多边形 33"/>
              <p:cNvSpPr/>
              <p:nvPr/>
            </p:nvSpPr>
            <p:spPr>
              <a:xfrm rot="2700000" flipH="1">
                <a:off x="1961828" y="2702764"/>
                <a:ext cx="402187" cy="402187"/>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1" name="任意多边形 31"/>
              <p:cNvSpPr/>
              <p:nvPr/>
            </p:nvSpPr>
            <p:spPr>
              <a:xfrm rot="2700000" flipH="1">
                <a:off x="1437207" y="3227384"/>
                <a:ext cx="402187" cy="402187"/>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42" name="组合 41"/>
          <p:cNvGrpSpPr/>
          <p:nvPr/>
        </p:nvGrpSpPr>
        <p:grpSpPr>
          <a:xfrm>
            <a:off x="9848139" y="3009901"/>
            <a:ext cx="1628775" cy="1628773"/>
            <a:chOff x="912586" y="2178144"/>
            <a:chExt cx="1451429" cy="1451427"/>
          </a:xfrm>
        </p:grpSpPr>
        <p:sp>
          <p:nvSpPr>
            <p:cNvPr id="43" name="椭圆 42"/>
            <p:cNvSpPr/>
            <p:nvPr/>
          </p:nvSpPr>
          <p:spPr>
            <a:xfrm>
              <a:off x="1040447" y="2306004"/>
              <a:ext cx="1195707" cy="1195706"/>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4" name="椭圆 43"/>
            <p:cNvSpPr/>
            <p:nvPr/>
          </p:nvSpPr>
          <p:spPr>
            <a:xfrm>
              <a:off x="1217725" y="2483282"/>
              <a:ext cx="841151" cy="841150"/>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45" name="组合 44"/>
            <p:cNvGrpSpPr/>
            <p:nvPr/>
          </p:nvGrpSpPr>
          <p:grpSpPr>
            <a:xfrm>
              <a:off x="912586" y="2178144"/>
              <a:ext cx="1451429" cy="1451427"/>
              <a:chOff x="912586" y="2178144"/>
              <a:chExt cx="1451429" cy="1451427"/>
            </a:xfrm>
          </p:grpSpPr>
          <p:sp>
            <p:nvSpPr>
              <p:cNvPr id="46" name="任意多边形 35"/>
              <p:cNvSpPr/>
              <p:nvPr/>
            </p:nvSpPr>
            <p:spPr>
              <a:xfrm rot="2700000" flipH="1">
                <a:off x="1437207" y="2178144"/>
                <a:ext cx="402187" cy="402187"/>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7" name="任意多边形 34"/>
              <p:cNvSpPr/>
              <p:nvPr/>
            </p:nvSpPr>
            <p:spPr>
              <a:xfrm rot="2700000" flipH="1">
                <a:off x="912586" y="2702764"/>
                <a:ext cx="402187" cy="402187"/>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8" name="任意多边形 33"/>
              <p:cNvSpPr/>
              <p:nvPr/>
            </p:nvSpPr>
            <p:spPr>
              <a:xfrm rot="2700000" flipH="1">
                <a:off x="1961828" y="2702764"/>
                <a:ext cx="402187" cy="402187"/>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9" name="任意多边形 31"/>
              <p:cNvSpPr/>
              <p:nvPr/>
            </p:nvSpPr>
            <p:spPr>
              <a:xfrm rot="2700000" flipH="1">
                <a:off x="1437207" y="3227384"/>
                <a:ext cx="402187" cy="402187"/>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762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cxnSp>
        <p:nvCxnSpPr>
          <p:cNvPr id="51" name="直接连接符 50"/>
          <p:cNvCxnSpPr>
            <a:cxnSpLocks/>
            <a:endCxn id="23" idx="1"/>
          </p:cNvCxnSpPr>
          <p:nvPr/>
        </p:nvCxnSpPr>
        <p:spPr>
          <a:xfrm>
            <a:off x="2218716" y="3824288"/>
            <a:ext cx="938244" cy="0"/>
          </a:xfrm>
          <a:prstGeom prst="line">
            <a:avLst/>
          </a:prstGeom>
          <a:ln w="12700">
            <a:solidFill>
              <a:srgbClr val="01E2BC"/>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cxnSpLocks/>
          </p:cNvCxnSpPr>
          <p:nvPr/>
        </p:nvCxnSpPr>
        <p:spPr>
          <a:xfrm>
            <a:off x="4497395" y="3824288"/>
            <a:ext cx="938244" cy="0"/>
          </a:xfrm>
          <a:prstGeom prst="line">
            <a:avLst/>
          </a:prstGeom>
          <a:ln w="12700">
            <a:solidFill>
              <a:srgbClr val="01E2BC"/>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cxnSpLocks/>
          </p:cNvCxnSpPr>
          <p:nvPr/>
        </p:nvCxnSpPr>
        <p:spPr>
          <a:xfrm>
            <a:off x="6793348" y="3824288"/>
            <a:ext cx="938244" cy="0"/>
          </a:xfrm>
          <a:prstGeom prst="line">
            <a:avLst/>
          </a:prstGeom>
          <a:ln w="12700">
            <a:solidFill>
              <a:srgbClr val="01E2BC"/>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cxnSpLocks/>
          </p:cNvCxnSpPr>
          <p:nvPr/>
        </p:nvCxnSpPr>
        <p:spPr>
          <a:xfrm>
            <a:off x="9060298" y="3824288"/>
            <a:ext cx="938244" cy="0"/>
          </a:xfrm>
          <a:prstGeom prst="line">
            <a:avLst/>
          </a:prstGeom>
          <a:ln w="12700">
            <a:solidFill>
              <a:srgbClr val="01E2BC"/>
            </a:solidFill>
          </a:ln>
        </p:spPr>
        <p:style>
          <a:lnRef idx="1">
            <a:schemeClr val="accent1"/>
          </a:lnRef>
          <a:fillRef idx="0">
            <a:schemeClr val="accent1"/>
          </a:fillRef>
          <a:effectRef idx="0">
            <a:schemeClr val="accent1"/>
          </a:effectRef>
          <a:fontRef idx="minor">
            <a:schemeClr val="tx1"/>
          </a:fontRef>
        </p:style>
      </p:cxnSp>
      <p:sp>
        <p:nvSpPr>
          <p:cNvPr id="56" name="KSO_Shape"/>
          <p:cNvSpPr/>
          <p:nvPr/>
        </p:nvSpPr>
        <p:spPr>
          <a:xfrm rot="5400000">
            <a:off x="2553702" y="3708504"/>
            <a:ext cx="242057" cy="231568"/>
          </a:xfrm>
          <a:custGeom>
            <a:avLst/>
            <a:gdLst>
              <a:gd name="connsiteX0" fmla="*/ 1404157 w 2808313"/>
              <a:gd name="connsiteY0" fmla="*/ 0 h 2688679"/>
              <a:gd name="connsiteX1" fmla="*/ 1552872 w 2808313"/>
              <a:gd name="connsiteY1" fmla="*/ 148715 h 2688679"/>
              <a:gd name="connsiteX2" fmla="*/ 1552872 w 2808313"/>
              <a:gd name="connsiteY2" fmla="*/ 1013497 h 2688679"/>
              <a:gd name="connsiteX3" fmla="*/ 2808313 w 2808313"/>
              <a:gd name="connsiteY3" fmla="*/ 1679449 h 2688679"/>
              <a:gd name="connsiteX4" fmla="*/ 2808313 w 2808313"/>
              <a:gd name="connsiteY4" fmla="*/ 1989106 h 2688679"/>
              <a:gd name="connsiteX5" fmla="*/ 1552871 w 2808313"/>
              <a:gd name="connsiteY5" fmla="*/ 1675907 h 2688679"/>
              <a:gd name="connsiteX6" fmla="*/ 1552871 w 2808313"/>
              <a:gd name="connsiteY6" fmla="*/ 2299558 h 2688679"/>
              <a:gd name="connsiteX7" fmla="*/ 1550364 w 2808313"/>
              <a:gd name="connsiteY7" fmla="*/ 2311975 h 2688679"/>
              <a:gd name="connsiteX8" fmla="*/ 1836205 w 2808313"/>
              <a:gd name="connsiteY8" fmla="*/ 2540985 h 2688679"/>
              <a:gd name="connsiteX9" fmla="*/ 1836205 w 2808313"/>
              <a:gd name="connsiteY9" fmla="*/ 2688679 h 2688679"/>
              <a:gd name="connsiteX10" fmla="*/ 1404157 w 2808313"/>
              <a:gd name="connsiteY10" fmla="*/ 2525885 h 2688679"/>
              <a:gd name="connsiteX11" fmla="*/ 972108 w 2808313"/>
              <a:gd name="connsiteY11" fmla="*/ 2688679 h 2688679"/>
              <a:gd name="connsiteX12" fmla="*/ 972108 w 2808313"/>
              <a:gd name="connsiteY12" fmla="*/ 2540985 h 2688679"/>
              <a:gd name="connsiteX13" fmla="*/ 1257949 w 2808313"/>
              <a:gd name="connsiteY13" fmla="*/ 2311975 h 2688679"/>
              <a:gd name="connsiteX14" fmla="*/ 1255442 w 2808313"/>
              <a:gd name="connsiteY14" fmla="*/ 2299557 h 2688679"/>
              <a:gd name="connsiteX15" fmla="*/ 1255442 w 2808313"/>
              <a:gd name="connsiteY15" fmla="*/ 1675907 h 2688679"/>
              <a:gd name="connsiteX16" fmla="*/ 0 w 2808313"/>
              <a:gd name="connsiteY16" fmla="*/ 1989106 h 2688679"/>
              <a:gd name="connsiteX17" fmla="*/ 0 w 2808313"/>
              <a:gd name="connsiteY17" fmla="*/ 1679449 h 2688679"/>
              <a:gd name="connsiteX18" fmla="*/ 1255442 w 2808313"/>
              <a:gd name="connsiteY18" fmla="*/ 1013496 h 2688679"/>
              <a:gd name="connsiteX19" fmla="*/ 1255442 w 2808313"/>
              <a:gd name="connsiteY19" fmla="*/ 148715 h 2688679"/>
              <a:gd name="connsiteX20" fmla="*/ 1404157 w 2808313"/>
              <a:gd name="connsiteY20" fmla="*/ 0 h 268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08313" h="2688679">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sy="102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7" name="KSO_Shape"/>
          <p:cNvSpPr/>
          <p:nvPr/>
        </p:nvSpPr>
        <p:spPr>
          <a:xfrm rot="5400000">
            <a:off x="4850191" y="3708505"/>
            <a:ext cx="242057" cy="231568"/>
          </a:xfrm>
          <a:custGeom>
            <a:avLst/>
            <a:gdLst>
              <a:gd name="connsiteX0" fmla="*/ 1404157 w 2808313"/>
              <a:gd name="connsiteY0" fmla="*/ 0 h 2688679"/>
              <a:gd name="connsiteX1" fmla="*/ 1552872 w 2808313"/>
              <a:gd name="connsiteY1" fmla="*/ 148715 h 2688679"/>
              <a:gd name="connsiteX2" fmla="*/ 1552872 w 2808313"/>
              <a:gd name="connsiteY2" fmla="*/ 1013497 h 2688679"/>
              <a:gd name="connsiteX3" fmla="*/ 2808313 w 2808313"/>
              <a:gd name="connsiteY3" fmla="*/ 1679449 h 2688679"/>
              <a:gd name="connsiteX4" fmla="*/ 2808313 w 2808313"/>
              <a:gd name="connsiteY4" fmla="*/ 1989106 h 2688679"/>
              <a:gd name="connsiteX5" fmla="*/ 1552871 w 2808313"/>
              <a:gd name="connsiteY5" fmla="*/ 1675907 h 2688679"/>
              <a:gd name="connsiteX6" fmla="*/ 1552871 w 2808313"/>
              <a:gd name="connsiteY6" fmla="*/ 2299558 h 2688679"/>
              <a:gd name="connsiteX7" fmla="*/ 1550364 w 2808313"/>
              <a:gd name="connsiteY7" fmla="*/ 2311975 h 2688679"/>
              <a:gd name="connsiteX8" fmla="*/ 1836205 w 2808313"/>
              <a:gd name="connsiteY8" fmla="*/ 2540985 h 2688679"/>
              <a:gd name="connsiteX9" fmla="*/ 1836205 w 2808313"/>
              <a:gd name="connsiteY9" fmla="*/ 2688679 h 2688679"/>
              <a:gd name="connsiteX10" fmla="*/ 1404157 w 2808313"/>
              <a:gd name="connsiteY10" fmla="*/ 2525885 h 2688679"/>
              <a:gd name="connsiteX11" fmla="*/ 972108 w 2808313"/>
              <a:gd name="connsiteY11" fmla="*/ 2688679 h 2688679"/>
              <a:gd name="connsiteX12" fmla="*/ 972108 w 2808313"/>
              <a:gd name="connsiteY12" fmla="*/ 2540985 h 2688679"/>
              <a:gd name="connsiteX13" fmla="*/ 1257949 w 2808313"/>
              <a:gd name="connsiteY13" fmla="*/ 2311975 h 2688679"/>
              <a:gd name="connsiteX14" fmla="*/ 1255442 w 2808313"/>
              <a:gd name="connsiteY14" fmla="*/ 2299557 h 2688679"/>
              <a:gd name="connsiteX15" fmla="*/ 1255442 w 2808313"/>
              <a:gd name="connsiteY15" fmla="*/ 1675907 h 2688679"/>
              <a:gd name="connsiteX16" fmla="*/ 0 w 2808313"/>
              <a:gd name="connsiteY16" fmla="*/ 1989106 h 2688679"/>
              <a:gd name="connsiteX17" fmla="*/ 0 w 2808313"/>
              <a:gd name="connsiteY17" fmla="*/ 1679449 h 2688679"/>
              <a:gd name="connsiteX18" fmla="*/ 1255442 w 2808313"/>
              <a:gd name="connsiteY18" fmla="*/ 1013496 h 2688679"/>
              <a:gd name="connsiteX19" fmla="*/ 1255442 w 2808313"/>
              <a:gd name="connsiteY19" fmla="*/ 148715 h 2688679"/>
              <a:gd name="connsiteX20" fmla="*/ 1404157 w 2808313"/>
              <a:gd name="connsiteY20" fmla="*/ 0 h 268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08313" h="2688679">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sy="102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8" name="KSO_Shape"/>
          <p:cNvSpPr/>
          <p:nvPr/>
        </p:nvSpPr>
        <p:spPr>
          <a:xfrm rot="5400000">
            <a:off x="7117999" y="3708506"/>
            <a:ext cx="242057" cy="231568"/>
          </a:xfrm>
          <a:custGeom>
            <a:avLst/>
            <a:gdLst>
              <a:gd name="connsiteX0" fmla="*/ 1404157 w 2808313"/>
              <a:gd name="connsiteY0" fmla="*/ 0 h 2688679"/>
              <a:gd name="connsiteX1" fmla="*/ 1552872 w 2808313"/>
              <a:gd name="connsiteY1" fmla="*/ 148715 h 2688679"/>
              <a:gd name="connsiteX2" fmla="*/ 1552872 w 2808313"/>
              <a:gd name="connsiteY2" fmla="*/ 1013497 h 2688679"/>
              <a:gd name="connsiteX3" fmla="*/ 2808313 w 2808313"/>
              <a:gd name="connsiteY3" fmla="*/ 1679449 h 2688679"/>
              <a:gd name="connsiteX4" fmla="*/ 2808313 w 2808313"/>
              <a:gd name="connsiteY4" fmla="*/ 1989106 h 2688679"/>
              <a:gd name="connsiteX5" fmla="*/ 1552871 w 2808313"/>
              <a:gd name="connsiteY5" fmla="*/ 1675907 h 2688679"/>
              <a:gd name="connsiteX6" fmla="*/ 1552871 w 2808313"/>
              <a:gd name="connsiteY6" fmla="*/ 2299558 h 2688679"/>
              <a:gd name="connsiteX7" fmla="*/ 1550364 w 2808313"/>
              <a:gd name="connsiteY7" fmla="*/ 2311975 h 2688679"/>
              <a:gd name="connsiteX8" fmla="*/ 1836205 w 2808313"/>
              <a:gd name="connsiteY8" fmla="*/ 2540985 h 2688679"/>
              <a:gd name="connsiteX9" fmla="*/ 1836205 w 2808313"/>
              <a:gd name="connsiteY9" fmla="*/ 2688679 h 2688679"/>
              <a:gd name="connsiteX10" fmla="*/ 1404157 w 2808313"/>
              <a:gd name="connsiteY10" fmla="*/ 2525885 h 2688679"/>
              <a:gd name="connsiteX11" fmla="*/ 972108 w 2808313"/>
              <a:gd name="connsiteY11" fmla="*/ 2688679 h 2688679"/>
              <a:gd name="connsiteX12" fmla="*/ 972108 w 2808313"/>
              <a:gd name="connsiteY12" fmla="*/ 2540985 h 2688679"/>
              <a:gd name="connsiteX13" fmla="*/ 1257949 w 2808313"/>
              <a:gd name="connsiteY13" fmla="*/ 2311975 h 2688679"/>
              <a:gd name="connsiteX14" fmla="*/ 1255442 w 2808313"/>
              <a:gd name="connsiteY14" fmla="*/ 2299557 h 2688679"/>
              <a:gd name="connsiteX15" fmla="*/ 1255442 w 2808313"/>
              <a:gd name="connsiteY15" fmla="*/ 1675907 h 2688679"/>
              <a:gd name="connsiteX16" fmla="*/ 0 w 2808313"/>
              <a:gd name="connsiteY16" fmla="*/ 1989106 h 2688679"/>
              <a:gd name="connsiteX17" fmla="*/ 0 w 2808313"/>
              <a:gd name="connsiteY17" fmla="*/ 1679449 h 2688679"/>
              <a:gd name="connsiteX18" fmla="*/ 1255442 w 2808313"/>
              <a:gd name="connsiteY18" fmla="*/ 1013496 h 2688679"/>
              <a:gd name="connsiteX19" fmla="*/ 1255442 w 2808313"/>
              <a:gd name="connsiteY19" fmla="*/ 148715 h 2688679"/>
              <a:gd name="connsiteX20" fmla="*/ 1404157 w 2808313"/>
              <a:gd name="connsiteY20" fmla="*/ 0 h 268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08313" h="2688679">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sy="102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9" name="KSO_Shape"/>
          <p:cNvSpPr/>
          <p:nvPr/>
        </p:nvSpPr>
        <p:spPr>
          <a:xfrm rot="5400000">
            <a:off x="9396678" y="3708507"/>
            <a:ext cx="242057" cy="231568"/>
          </a:xfrm>
          <a:custGeom>
            <a:avLst/>
            <a:gdLst>
              <a:gd name="connsiteX0" fmla="*/ 1404157 w 2808313"/>
              <a:gd name="connsiteY0" fmla="*/ 0 h 2688679"/>
              <a:gd name="connsiteX1" fmla="*/ 1552872 w 2808313"/>
              <a:gd name="connsiteY1" fmla="*/ 148715 h 2688679"/>
              <a:gd name="connsiteX2" fmla="*/ 1552872 w 2808313"/>
              <a:gd name="connsiteY2" fmla="*/ 1013497 h 2688679"/>
              <a:gd name="connsiteX3" fmla="*/ 2808313 w 2808313"/>
              <a:gd name="connsiteY3" fmla="*/ 1679449 h 2688679"/>
              <a:gd name="connsiteX4" fmla="*/ 2808313 w 2808313"/>
              <a:gd name="connsiteY4" fmla="*/ 1989106 h 2688679"/>
              <a:gd name="connsiteX5" fmla="*/ 1552871 w 2808313"/>
              <a:gd name="connsiteY5" fmla="*/ 1675907 h 2688679"/>
              <a:gd name="connsiteX6" fmla="*/ 1552871 w 2808313"/>
              <a:gd name="connsiteY6" fmla="*/ 2299558 h 2688679"/>
              <a:gd name="connsiteX7" fmla="*/ 1550364 w 2808313"/>
              <a:gd name="connsiteY7" fmla="*/ 2311975 h 2688679"/>
              <a:gd name="connsiteX8" fmla="*/ 1836205 w 2808313"/>
              <a:gd name="connsiteY8" fmla="*/ 2540985 h 2688679"/>
              <a:gd name="connsiteX9" fmla="*/ 1836205 w 2808313"/>
              <a:gd name="connsiteY9" fmla="*/ 2688679 h 2688679"/>
              <a:gd name="connsiteX10" fmla="*/ 1404157 w 2808313"/>
              <a:gd name="connsiteY10" fmla="*/ 2525885 h 2688679"/>
              <a:gd name="connsiteX11" fmla="*/ 972108 w 2808313"/>
              <a:gd name="connsiteY11" fmla="*/ 2688679 h 2688679"/>
              <a:gd name="connsiteX12" fmla="*/ 972108 w 2808313"/>
              <a:gd name="connsiteY12" fmla="*/ 2540985 h 2688679"/>
              <a:gd name="connsiteX13" fmla="*/ 1257949 w 2808313"/>
              <a:gd name="connsiteY13" fmla="*/ 2311975 h 2688679"/>
              <a:gd name="connsiteX14" fmla="*/ 1255442 w 2808313"/>
              <a:gd name="connsiteY14" fmla="*/ 2299557 h 2688679"/>
              <a:gd name="connsiteX15" fmla="*/ 1255442 w 2808313"/>
              <a:gd name="connsiteY15" fmla="*/ 1675907 h 2688679"/>
              <a:gd name="connsiteX16" fmla="*/ 0 w 2808313"/>
              <a:gd name="connsiteY16" fmla="*/ 1989106 h 2688679"/>
              <a:gd name="connsiteX17" fmla="*/ 0 w 2808313"/>
              <a:gd name="connsiteY17" fmla="*/ 1679449 h 2688679"/>
              <a:gd name="connsiteX18" fmla="*/ 1255442 w 2808313"/>
              <a:gd name="connsiteY18" fmla="*/ 1013496 h 2688679"/>
              <a:gd name="connsiteX19" fmla="*/ 1255442 w 2808313"/>
              <a:gd name="connsiteY19" fmla="*/ 148715 h 2688679"/>
              <a:gd name="connsiteX20" fmla="*/ 1404157 w 2808313"/>
              <a:gd name="connsiteY20" fmla="*/ 0 h 268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08313" h="2688679">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sy="102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60" name="组合 59"/>
          <p:cNvGrpSpPr/>
          <p:nvPr/>
        </p:nvGrpSpPr>
        <p:grpSpPr>
          <a:xfrm>
            <a:off x="502802" y="4765295"/>
            <a:ext cx="2144863" cy="1246888"/>
            <a:chOff x="397090" y="3785293"/>
            <a:chExt cx="2144863" cy="1246888"/>
          </a:xfrm>
        </p:grpSpPr>
        <p:sp>
          <p:nvSpPr>
            <p:cNvPr id="61" name="TextBox 31"/>
            <p:cNvSpPr txBox="1"/>
            <p:nvPr/>
          </p:nvSpPr>
          <p:spPr>
            <a:xfrm flipH="1">
              <a:off x="628567" y="3785293"/>
              <a:ext cx="1913386"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62" name="TextBox 32"/>
            <p:cNvSpPr txBox="1"/>
            <p:nvPr/>
          </p:nvSpPr>
          <p:spPr>
            <a:xfrm>
              <a:off x="397090" y="4099618"/>
              <a:ext cx="2090019" cy="932563"/>
            </a:xfrm>
            <a:prstGeom prst="rect">
              <a:avLst/>
            </a:prstGeom>
            <a:noFill/>
          </p:spPr>
          <p:txBody>
            <a:bodyPr wrap="square">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63" name="组合 62"/>
          <p:cNvGrpSpPr/>
          <p:nvPr/>
        </p:nvGrpSpPr>
        <p:grpSpPr>
          <a:xfrm>
            <a:off x="5071324" y="4765295"/>
            <a:ext cx="2090019" cy="1246888"/>
            <a:chOff x="397090" y="3785293"/>
            <a:chExt cx="2090019" cy="1246888"/>
          </a:xfrm>
        </p:grpSpPr>
        <p:sp>
          <p:nvSpPr>
            <p:cNvPr id="64" name="TextBox 31"/>
            <p:cNvSpPr txBox="1"/>
            <p:nvPr/>
          </p:nvSpPr>
          <p:spPr>
            <a:xfrm flipH="1">
              <a:off x="628567" y="3785293"/>
              <a:ext cx="1848625"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65" name="TextBox 32"/>
            <p:cNvSpPr txBox="1"/>
            <p:nvPr/>
          </p:nvSpPr>
          <p:spPr>
            <a:xfrm>
              <a:off x="397090" y="4099618"/>
              <a:ext cx="2090019" cy="932563"/>
            </a:xfrm>
            <a:prstGeom prst="rect">
              <a:avLst/>
            </a:prstGeom>
            <a:noFill/>
          </p:spPr>
          <p:txBody>
            <a:bodyPr wrap="square">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66" name="组合 65"/>
          <p:cNvGrpSpPr/>
          <p:nvPr/>
        </p:nvGrpSpPr>
        <p:grpSpPr>
          <a:xfrm>
            <a:off x="9594375" y="4765295"/>
            <a:ext cx="2113160" cy="1246888"/>
            <a:chOff x="373949" y="3785293"/>
            <a:chExt cx="2113160" cy="1246888"/>
          </a:xfrm>
        </p:grpSpPr>
        <p:sp>
          <p:nvSpPr>
            <p:cNvPr id="67" name="TextBox 31"/>
            <p:cNvSpPr txBox="1"/>
            <p:nvPr/>
          </p:nvSpPr>
          <p:spPr>
            <a:xfrm flipH="1">
              <a:off x="373949" y="3785293"/>
              <a:ext cx="1881681"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68" name="TextBox 32"/>
            <p:cNvSpPr txBox="1"/>
            <p:nvPr/>
          </p:nvSpPr>
          <p:spPr>
            <a:xfrm>
              <a:off x="397090" y="4099618"/>
              <a:ext cx="2090019" cy="932563"/>
            </a:xfrm>
            <a:prstGeom prst="rect">
              <a:avLst/>
            </a:prstGeom>
            <a:noFill/>
          </p:spPr>
          <p:txBody>
            <a:bodyPr wrap="square">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69" name="组合 68"/>
          <p:cNvGrpSpPr/>
          <p:nvPr/>
        </p:nvGrpSpPr>
        <p:grpSpPr>
          <a:xfrm>
            <a:off x="7338839" y="1684373"/>
            <a:ext cx="2364718" cy="1246888"/>
            <a:chOff x="397090" y="3785293"/>
            <a:chExt cx="2364718" cy="1246888"/>
          </a:xfrm>
        </p:grpSpPr>
        <p:sp>
          <p:nvSpPr>
            <p:cNvPr id="70" name="TextBox 31"/>
            <p:cNvSpPr txBox="1"/>
            <p:nvPr/>
          </p:nvSpPr>
          <p:spPr>
            <a:xfrm flipH="1">
              <a:off x="778692" y="3785293"/>
              <a:ext cx="1983116"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71" name="TextBox 32"/>
            <p:cNvSpPr txBox="1"/>
            <p:nvPr/>
          </p:nvSpPr>
          <p:spPr>
            <a:xfrm>
              <a:off x="397090" y="4099618"/>
              <a:ext cx="2090019" cy="932563"/>
            </a:xfrm>
            <a:prstGeom prst="rect">
              <a:avLst/>
            </a:prstGeom>
            <a:noFill/>
          </p:spPr>
          <p:txBody>
            <a:bodyPr wrap="square">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72" name="组合 71"/>
          <p:cNvGrpSpPr/>
          <p:nvPr/>
        </p:nvGrpSpPr>
        <p:grpSpPr>
          <a:xfrm>
            <a:off x="2781481" y="1684373"/>
            <a:ext cx="2199951" cy="1246888"/>
            <a:chOff x="397090" y="3785293"/>
            <a:chExt cx="2199951" cy="1246888"/>
          </a:xfrm>
        </p:grpSpPr>
        <p:sp>
          <p:nvSpPr>
            <p:cNvPr id="73" name="TextBox 31"/>
            <p:cNvSpPr txBox="1"/>
            <p:nvPr/>
          </p:nvSpPr>
          <p:spPr>
            <a:xfrm flipH="1">
              <a:off x="628566" y="3785293"/>
              <a:ext cx="1968475"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74" name="TextBox 32"/>
            <p:cNvSpPr txBox="1"/>
            <p:nvPr/>
          </p:nvSpPr>
          <p:spPr>
            <a:xfrm>
              <a:off x="397090" y="4099618"/>
              <a:ext cx="2090019" cy="932563"/>
            </a:xfrm>
            <a:prstGeom prst="rect">
              <a:avLst/>
            </a:prstGeom>
            <a:noFill/>
          </p:spPr>
          <p:txBody>
            <a:bodyPr wrap="square">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90" name="椭圆 74"/>
          <p:cNvSpPr/>
          <p:nvPr/>
        </p:nvSpPr>
        <p:spPr>
          <a:xfrm>
            <a:off x="1381043" y="3671068"/>
            <a:ext cx="330200" cy="305396"/>
          </a:xfrm>
          <a:custGeom>
            <a:avLst/>
            <a:gdLst>
              <a:gd name="connsiteX0" fmla="*/ 268287 w 338138"/>
              <a:gd name="connsiteY0" fmla="*/ 196850 h 312738"/>
              <a:gd name="connsiteX1" fmla="*/ 234950 w 338138"/>
              <a:gd name="connsiteY1" fmla="*/ 229394 h 312738"/>
              <a:gd name="connsiteX2" fmla="*/ 268287 w 338138"/>
              <a:gd name="connsiteY2" fmla="*/ 261938 h 312738"/>
              <a:gd name="connsiteX3" fmla="*/ 301625 w 338138"/>
              <a:gd name="connsiteY3" fmla="*/ 229394 h 312738"/>
              <a:gd name="connsiteX4" fmla="*/ 268287 w 338138"/>
              <a:gd name="connsiteY4" fmla="*/ 229394 h 312738"/>
              <a:gd name="connsiteX5" fmla="*/ 268287 w 338138"/>
              <a:gd name="connsiteY5" fmla="*/ 196850 h 312738"/>
              <a:gd name="connsiteX6" fmla="*/ 271463 w 338138"/>
              <a:gd name="connsiteY6" fmla="*/ 192087 h 312738"/>
              <a:gd name="connsiteX7" fmla="*/ 271463 w 338138"/>
              <a:gd name="connsiteY7" fmla="*/ 225425 h 312738"/>
              <a:gd name="connsiteX8" fmla="*/ 304801 w 338138"/>
              <a:gd name="connsiteY8" fmla="*/ 225425 h 312738"/>
              <a:gd name="connsiteX9" fmla="*/ 271463 w 338138"/>
              <a:gd name="connsiteY9" fmla="*/ 192087 h 312738"/>
              <a:gd name="connsiteX10" fmla="*/ 88994 w 338138"/>
              <a:gd name="connsiteY10" fmla="*/ 87312 h 312738"/>
              <a:gd name="connsiteX11" fmla="*/ 119063 w 338138"/>
              <a:gd name="connsiteY11" fmla="*/ 123286 h 312738"/>
              <a:gd name="connsiteX12" fmla="*/ 87686 w 338138"/>
              <a:gd name="connsiteY12" fmla="*/ 161925 h 312738"/>
              <a:gd name="connsiteX13" fmla="*/ 74613 w 338138"/>
              <a:gd name="connsiteY13" fmla="*/ 160593 h 312738"/>
              <a:gd name="connsiteX14" fmla="*/ 74613 w 338138"/>
              <a:gd name="connsiteY14" fmla="*/ 89977 h 312738"/>
              <a:gd name="connsiteX15" fmla="*/ 88994 w 338138"/>
              <a:gd name="connsiteY15" fmla="*/ 87312 h 312738"/>
              <a:gd name="connsiteX16" fmla="*/ 238125 w 338138"/>
              <a:gd name="connsiteY16" fmla="*/ 68262 h 312738"/>
              <a:gd name="connsiteX17" fmla="*/ 238125 w 338138"/>
              <a:gd name="connsiteY17" fmla="*/ 144462 h 312738"/>
              <a:gd name="connsiteX18" fmla="*/ 293688 w 338138"/>
              <a:gd name="connsiteY18" fmla="*/ 144462 h 312738"/>
              <a:gd name="connsiteX19" fmla="*/ 293688 w 338138"/>
              <a:gd name="connsiteY19" fmla="*/ 68262 h 312738"/>
              <a:gd name="connsiteX20" fmla="*/ 88792 w 338138"/>
              <a:gd name="connsiteY20" fmla="*/ 68262 h 312738"/>
              <a:gd name="connsiteX21" fmla="*/ 57150 w 338138"/>
              <a:gd name="connsiteY21" fmla="*/ 72231 h 312738"/>
              <a:gd name="connsiteX22" fmla="*/ 57150 w 338138"/>
              <a:gd name="connsiteY22" fmla="*/ 250825 h 312738"/>
              <a:gd name="connsiteX23" fmla="*/ 74290 w 338138"/>
              <a:gd name="connsiteY23" fmla="*/ 250825 h 312738"/>
              <a:gd name="connsiteX24" fmla="*/ 74290 w 338138"/>
              <a:gd name="connsiteY24" fmla="*/ 178064 h 312738"/>
              <a:gd name="connsiteX25" fmla="*/ 86156 w 338138"/>
              <a:gd name="connsiteY25" fmla="*/ 179387 h 312738"/>
              <a:gd name="connsiteX26" fmla="*/ 125709 w 338138"/>
              <a:gd name="connsiteY26" fmla="*/ 159543 h 312738"/>
              <a:gd name="connsiteX27" fmla="*/ 134938 w 338138"/>
              <a:gd name="connsiteY27" fmla="*/ 121179 h 312738"/>
              <a:gd name="connsiteX28" fmla="*/ 124390 w 338138"/>
              <a:gd name="connsiteY28" fmla="*/ 84137 h 312738"/>
              <a:gd name="connsiteX29" fmla="*/ 88792 w 338138"/>
              <a:gd name="connsiteY29" fmla="*/ 68262 h 312738"/>
              <a:gd name="connsiteX30" fmla="*/ 247650 w 338138"/>
              <a:gd name="connsiteY30" fmla="*/ 57150 h 312738"/>
              <a:gd name="connsiteX31" fmla="*/ 247650 w 338138"/>
              <a:gd name="connsiteY31" fmla="*/ 63500 h 312738"/>
              <a:gd name="connsiteX32" fmla="*/ 296863 w 338138"/>
              <a:gd name="connsiteY32" fmla="*/ 63500 h 312738"/>
              <a:gd name="connsiteX33" fmla="*/ 296863 w 338138"/>
              <a:gd name="connsiteY33" fmla="*/ 133350 h 312738"/>
              <a:gd name="connsiteX34" fmla="*/ 303213 w 338138"/>
              <a:gd name="connsiteY34" fmla="*/ 133350 h 312738"/>
              <a:gd name="connsiteX35" fmla="*/ 303213 w 338138"/>
              <a:gd name="connsiteY35" fmla="*/ 57150 h 312738"/>
              <a:gd name="connsiteX36" fmla="*/ 203200 w 338138"/>
              <a:gd name="connsiteY36" fmla="*/ 36512 h 312738"/>
              <a:gd name="connsiteX37" fmla="*/ 338138 w 338138"/>
              <a:gd name="connsiteY37" fmla="*/ 36512 h 312738"/>
              <a:gd name="connsiteX38" fmla="*/ 338138 w 338138"/>
              <a:gd name="connsiteY38" fmla="*/ 287337 h 312738"/>
              <a:gd name="connsiteX39" fmla="*/ 203200 w 338138"/>
              <a:gd name="connsiteY39" fmla="*/ 287337 h 312738"/>
              <a:gd name="connsiteX40" fmla="*/ 192088 w 338138"/>
              <a:gd name="connsiteY40" fmla="*/ 0 h 312738"/>
              <a:gd name="connsiteX41" fmla="*/ 192088 w 338138"/>
              <a:gd name="connsiteY41" fmla="*/ 312738 h 312738"/>
              <a:gd name="connsiteX42" fmla="*/ 0 w 338138"/>
              <a:gd name="connsiteY42" fmla="*/ 261938 h 312738"/>
              <a:gd name="connsiteX43" fmla="*/ 0 w 338138"/>
              <a:gd name="connsiteY43" fmla="*/ 49213 h 31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12738">
                <a:moveTo>
                  <a:pt x="268287" y="196850"/>
                </a:moveTo>
                <a:cubicBezTo>
                  <a:pt x="249618" y="196850"/>
                  <a:pt x="234950" y="211169"/>
                  <a:pt x="234950" y="229394"/>
                </a:cubicBezTo>
                <a:cubicBezTo>
                  <a:pt x="234950" y="247619"/>
                  <a:pt x="249618" y="261938"/>
                  <a:pt x="268287" y="261938"/>
                </a:cubicBezTo>
                <a:cubicBezTo>
                  <a:pt x="286957" y="261938"/>
                  <a:pt x="301625" y="247619"/>
                  <a:pt x="301625" y="229394"/>
                </a:cubicBezTo>
                <a:cubicBezTo>
                  <a:pt x="301625" y="229394"/>
                  <a:pt x="301625" y="229394"/>
                  <a:pt x="268287" y="229394"/>
                </a:cubicBezTo>
                <a:cubicBezTo>
                  <a:pt x="268287" y="229394"/>
                  <a:pt x="268287" y="229394"/>
                  <a:pt x="268287" y="196850"/>
                </a:cubicBezTo>
                <a:close/>
                <a:moveTo>
                  <a:pt x="271463" y="192087"/>
                </a:moveTo>
                <a:cubicBezTo>
                  <a:pt x="271463" y="192087"/>
                  <a:pt x="271463" y="192087"/>
                  <a:pt x="271463" y="225425"/>
                </a:cubicBezTo>
                <a:lnTo>
                  <a:pt x="304801" y="225425"/>
                </a:lnTo>
                <a:cubicBezTo>
                  <a:pt x="304801" y="206756"/>
                  <a:pt x="290132" y="192087"/>
                  <a:pt x="271463" y="192087"/>
                </a:cubicBezTo>
                <a:close/>
                <a:moveTo>
                  <a:pt x="88994" y="87312"/>
                </a:moveTo>
                <a:cubicBezTo>
                  <a:pt x="107297" y="87312"/>
                  <a:pt x="119063" y="99303"/>
                  <a:pt x="119063" y="123286"/>
                </a:cubicBezTo>
                <a:cubicBezTo>
                  <a:pt x="119063" y="148601"/>
                  <a:pt x="107297" y="161925"/>
                  <a:pt x="87686" y="161925"/>
                </a:cubicBezTo>
                <a:cubicBezTo>
                  <a:pt x="82457" y="161925"/>
                  <a:pt x="77228" y="161925"/>
                  <a:pt x="74613" y="160593"/>
                </a:cubicBezTo>
                <a:cubicBezTo>
                  <a:pt x="74613" y="160593"/>
                  <a:pt x="74613" y="160593"/>
                  <a:pt x="74613" y="89977"/>
                </a:cubicBezTo>
                <a:cubicBezTo>
                  <a:pt x="77228" y="88644"/>
                  <a:pt x="82457" y="87312"/>
                  <a:pt x="88994" y="87312"/>
                </a:cubicBezTo>
                <a:close/>
                <a:moveTo>
                  <a:pt x="238125" y="68262"/>
                </a:moveTo>
                <a:lnTo>
                  <a:pt x="238125" y="144462"/>
                </a:lnTo>
                <a:lnTo>
                  <a:pt x="293688" y="144462"/>
                </a:lnTo>
                <a:lnTo>
                  <a:pt x="293688" y="68262"/>
                </a:lnTo>
                <a:close/>
                <a:moveTo>
                  <a:pt x="88792" y="68262"/>
                </a:moveTo>
                <a:cubicBezTo>
                  <a:pt x="75608" y="68262"/>
                  <a:pt x="65061" y="70908"/>
                  <a:pt x="57150" y="72231"/>
                </a:cubicBezTo>
                <a:lnTo>
                  <a:pt x="57150" y="250825"/>
                </a:lnTo>
                <a:cubicBezTo>
                  <a:pt x="57150" y="250825"/>
                  <a:pt x="57150" y="250825"/>
                  <a:pt x="74290" y="250825"/>
                </a:cubicBezTo>
                <a:cubicBezTo>
                  <a:pt x="74290" y="250825"/>
                  <a:pt x="74290" y="250825"/>
                  <a:pt x="74290" y="178064"/>
                </a:cubicBezTo>
                <a:cubicBezTo>
                  <a:pt x="76926" y="179387"/>
                  <a:pt x="82200" y="179387"/>
                  <a:pt x="86156" y="179387"/>
                </a:cubicBezTo>
                <a:cubicBezTo>
                  <a:pt x="101977" y="179387"/>
                  <a:pt x="116480" y="172773"/>
                  <a:pt x="125709" y="159543"/>
                </a:cubicBezTo>
                <a:cubicBezTo>
                  <a:pt x="130983" y="150283"/>
                  <a:pt x="134938" y="138377"/>
                  <a:pt x="134938" y="121179"/>
                </a:cubicBezTo>
                <a:cubicBezTo>
                  <a:pt x="134938" y="105304"/>
                  <a:pt x="130983" y="92075"/>
                  <a:pt x="124390" y="84137"/>
                </a:cubicBezTo>
                <a:cubicBezTo>
                  <a:pt x="116480" y="73554"/>
                  <a:pt x="104614" y="68262"/>
                  <a:pt x="88792" y="68262"/>
                </a:cubicBezTo>
                <a:close/>
                <a:moveTo>
                  <a:pt x="247650" y="57150"/>
                </a:moveTo>
                <a:lnTo>
                  <a:pt x="247650" y="63500"/>
                </a:lnTo>
                <a:lnTo>
                  <a:pt x="296863" y="63500"/>
                </a:lnTo>
                <a:lnTo>
                  <a:pt x="296863" y="133350"/>
                </a:lnTo>
                <a:lnTo>
                  <a:pt x="303213" y="133350"/>
                </a:lnTo>
                <a:lnTo>
                  <a:pt x="303213" y="57150"/>
                </a:lnTo>
                <a:close/>
                <a:moveTo>
                  <a:pt x="203200" y="36512"/>
                </a:moveTo>
                <a:lnTo>
                  <a:pt x="338138" y="36512"/>
                </a:lnTo>
                <a:lnTo>
                  <a:pt x="338138" y="287337"/>
                </a:lnTo>
                <a:lnTo>
                  <a:pt x="203200" y="287337"/>
                </a:lnTo>
                <a:close/>
                <a:moveTo>
                  <a:pt x="192088" y="0"/>
                </a:moveTo>
                <a:lnTo>
                  <a:pt x="192088" y="312738"/>
                </a:lnTo>
                <a:lnTo>
                  <a:pt x="0" y="261938"/>
                </a:lnTo>
                <a:lnTo>
                  <a:pt x="0" y="492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89" name="椭圆 75"/>
          <p:cNvSpPr/>
          <p:nvPr/>
        </p:nvSpPr>
        <p:spPr>
          <a:xfrm>
            <a:off x="3669866" y="3684245"/>
            <a:ext cx="330200" cy="27904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88" name="椭圆 76"/>
          <p:cNvSpPr/>
          <p:nvPr/>
        </p:nvSpPr>
        <p:spPr>
          <a:xfrm>
            <a:off x="5940070" y="3661608"/>
            <a:ext cx="330200" cy="324317"/>
          </a:xfrm>
          <a:custGeom>
            <a:avLst/>
            <a:gdLst>
              <a:gd name="connsiteX0" fmla="*/ 263943 w 337806"/>
              <a:gd name="connsiteY0" fmla="*/ 169863 h 331788"/>
              <a:gd name="connsiteX1" fmla="*/ 270568 w 337806"/>
              <a:gd name="connsiteY1" fmla="*/ 171180 h 331788"/>
              <a:gd name="connsiteX2" fmla="*/ 336813 w 337806"/>
              <a:gd name="connsiteY2" fmla="*/ 229104 h 331788"/>
              <a:gd name="connsiteX3" fmla="*/ 336813 w 337806"/>
              <a:gd name="connsiteY3" fmla="*/ 238319 h 331788"/>
              <a:gd name="connsiteX4" fmla="*/ 270568 w 337806"/>
              <a:gd name="connsiteY4" fmla="*/ 296244 h 331788"/>
              <a:gd name="connsiteX5" fmla="*/ 266593 w 337806"/>
              <a:gd name="connsiteY5" fmla="*/ 298877 h 331788"/>
              <a:gd name="connsiteX6" fmla="*/ 263943 w 337806"/>
              <a:gd name="connsiteY6" fmla="*/ 297560 h 331788"/>
              <a:gd name="connsiteX7" fmla="*/ 259968 w 337806"/>
              <a:gd name="connsiteY7" fmla="*/ 292294 h 331788"/>
              <a:gd name="connsiteX8" fmla="*/ 259968 w 337806"/>
              <a:gd name="connsiteY8" fmla="*/ 260699 h 331788"/>
              <a:gd name="connsiteX9" fmla="*/ 161925 w 337806"/>
              <a:gd name="connsiteY9" fmla="*/ 331788 h 331788"/>
              <a:gd name="connsiteX10" fmla="*/ 259968 w 337806"/>
              <a:gd name="connsiteY10" fmla="*/ 208041 h 331788"/>
              <a:gd name="connsiteX11" fmla="*/ 259968 w 337806"/>
              <a:gd name="connsiteY11" fmla="*/ 176445 h 331788"/>
              <a:gd name="connsiteX12" fmla="*/ 263943 w 337806"/>
              <a:gd name="connsiteY12" fmla="*/ 169863 h 331788"/>
              <a:gd name="connsiteX13" fmla="*/ 39587 w 337806"/>
              <a:gd name="connsiteY13" fmla="*/ 0 h 331788"/>
              <a:gd name="connsiteX14" fmla="*/ 273151 w 337806"/>
              <a:gd name="connsiteY14" fmla="*/ 0 h 331788"/>
              <a:gd name="connsiteX15" fmla="*/ 312738 w 337806"/>
              <a:gd name="connsiteY15" fmla="*/ 39487 h 331788"/>
              <a:gd name="connsiteX16" fmla="*/ 312738 w 337806"/>
              <a:gd name="connsiteY16" fmla="*/ 168476 h 331788"/>
              <a:gd name="connsiteX17" fmla="*/ 310099 w 337806"/>
              <a:gd name="connsiteY17" fmla="*/ 180322 h 331788"/>
              <a:gd name="connsiteX18" fmla="*/ 283708 w 337806"/>
              <a:gd name="connsiteY18" fmla="*/ 156630 h 331788"/>
              <a:gd name="connsiteX19" fmla="*/ 255997 w 337806"/>
              <a:gd name="connsiteY19" fmla="*/ 152682 h 331788"/>
              <a:gd name="connsiteX20" fmla="*/ 208492 w 337806"/>
              <a:gd name="connsiteY20" fmla="*/ 102665 h 331788"/>
              <a:gd name="connsiteX21" fmla="*/ 299542 w 337806"/>
              <a:gd name="connsiteY21" fmla="*/ 32905 h 331788"/>
              <a:gd name="connsiteX22" fmla="*/ 155709 w 337806"/>
              <a:gd name="connsiteY22" fmla="*/ 109246 h 331788"/>
              <a:gd name="connsiteX23" fmla="*/ 13196 w 337806"/>
              <a:gd name="connsiteY23" fmla="*/ 32905 h 331788"/>
              <a:gd name="connsiteX24" fmla="*/ 104246 w 337806"/>
              <a:gd name="connsiteY24" fmla="*/ 102665 h 331788"/>
              <a:gd name="connsiteX25" fmla="*/ 29030 w 337806"/>
              <a:gd name="connsiteY25" fmla="*/ 180322 h 331788"/>
              <a:gd name="connsiteX26" fmla="*/ 120081 w 337806"/>
              <a:gd name="connsiteY26" fmla="*/ 114511 h 331788"/>
              <a:gd name="connsiteX27" fmla="*/ 155709 w 337806"/>
              <a:gd name="connsiteY27" fmla="*/ 138203 h 331788"/>
              <a:gd name="connsiteX28" fmla="*/ 192657 w 337806"/>
              <a:gd name="connsiteY28" fmla="*/ 114511 h 331788"/>
              <a:gd name="connsiteX29" fmla="*/ 250718 w 337806"/>
              <a:gd name="connsiteY29" fmla="*/ 155314 h 331788"/>
              <a:gd name="connsiteX30" fmla="*/ 241481 w 337806"/>
              <a:gd name="connsiteY30" fmla="*/ 176374 h 331788"/>
              <a:gd name="connsiteX31" fmla="*/ 241481 w 337806"/>
              <a:gd name="connsiteY31" fmla="*/ 189536 h 331788"/>
              <a:gd name="connsiteX32" fmla="*/ 192657 w 337806"/>
              <a:gd name="connsiteY32" fmla="*/ 207963 h 331788"/>
              <a:gd name="connsiteX33" fmla="*/ 39587 w 337806"/>
              <a:gd name="connsiteY33" fmla="*/ 207963 h 331788"/>
              <a:gd name="connsiteX34" fmla="*/ 0 w 337806"/>
              <a:gd name="connsiteY34" fmla="*/ 168476 h 331788"/>
              <a:gd name="connsiteX35" fmla="*/ 0 w 337806"/>
              <a:gd name="connsiteY35" fmla="*/ 39487 h 331788"/>
              <a:gd name="connsiteX36" fmla="*/ 39587 w 337806"/>
              <a:gd name="connsiteY36"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7806" h="331788">
                <a:moveTo>
                  <a:pt x="263943" y="169863"/>
                </a:moveTo>
                <a:cubicBezTo>
                  <a:pt x="266593" y="169863"/>
                  <a:pt x="269243" y="169863"/>
                  <a:pt x="270568" y="171180"/>
                </a:cubicBezTo>
                <a:cubicBezTo>
                  <a:pt x="270568" y="171180"/>
                  <a:pt x="270568" y="171180"/>
                  <a:pt x="336813" y="229104"/>
                </a:cubicBezTo>
                <a:cubicBezTo>
                  <a:pt x="338138" y="231737"/>
                  <a:pt x="338138" y="235686"/>
                  <a:pt x="336813" y="238319"/>
                </a:cubicBezTo>
                <a:cubicBezTo>
                  <a:pt x="336813" y="238319"/>
                  <a:pt x="336813" y="238319"/>
                  <a:pt x="270568" y="296244"/>
                </a:cubicBezTo>
                <a:cubicBezTo>
                  <a:pt x="269243" y="297560"/>
                  <a:pt x="267918" y="298877"/>
                  <a:pt x="266593" y="298877"/>
                </a:cubicBezTo>
                <a:cubicBezTo>
                  <a:pt x="265268" y="298877"/>
                  <a:pt x="265268" y="298877"/>
                  <a:pt x="263943" y="297560"/>
                </a:cubicBezTo>
                <a:cubicBezTo>
                  <a:pt x="261293" y="297560"/>
                  <a:pt x="259968" y="294927"/>
                  <a:pt x="259968" y="292294"/>
                </a:cubicBezTo>
                <a:cubicBezTo>
                  <a:pt x="259968" y="292294"/>
                  <a:pt x="259968" y="292294"/>
                  <a:pt x="259968" y="260699"/>
                </a:cubicBezTo>
                <a:cubicBezTo>
                  <a:pt x="205647" y="260699"/>
                  <a:pt x="180474" y="265965"/>
                  <a:pt x="161925" y="331788"/>
                </a:cubicBezTo>
                <a:cubicBezTo>
                  <a:pt x="161925" y="227788"/>
                  <a:pt x="217571" y="208041"/>
                  <a:pt x="259968" y="208041"/>
                </a:cubicBezTo>
                <a:cubicBezTo>
                  <a:pt x="259968" y="208041"/>
                  <a:pt x="259968" y="208041"/>
                  <a:pt x="259968" y="176445"/>
                </a:cubicBezTo>
                <a:cubicBezTo>
                  <a:pt x="259968" y="173813"/>
                  <a:pt x="261293" y="171180"/>
                  <a:pt x="263943" y="169863"/>
                </a:cubicBezTo>
                <a:close/>
                <a:moveTo>
                  <a:pt x="39587" y="0"/>
                </a:moveTo>
                <a:cubicBezTo>
                  <a:pt x="273151" y="0"/>
                  <a:pt x="273151" y="0"/>
                  <a:pt x="273151" y="0"/>
                </a:cubicBezTo>
                <a:cubicBezTo>
                  <a:pt x="294264" y="0"/>
                  <a:pt x="312738" y="17111"/>
                  <a:pt x="312738" y="39487"/>
                </a:cubicBezTo>
                <a:cubicBezTo>
                  <a:pt x="312738" y="168476"/>
                  <a:pt x="312738" y="168476"/>
                  <a:pt x="312738" y="168476"/>
                </a:cubicBezTo>
                <a:cubicBezTo>
                  <a:pt x="312738" y="173741"/>
                  <a:pt x="311419" y="176374"/>
                  <a:pt x="310099" y="180322"/>
                </a:cubicBezTo>
                <a:cubicBezTo>
                  <a:pt x="283708" y="156630"/>
                  <a:pt x="283708" y="156630"/>
                  <a:pt x="283708" y="156630"/>
                </a:cubicBezTo>
                <a:cubicBezTo>
                  <a:pt x="278429" y="151365"/>
                  <a:pt x="266553" y="148733"/>
                  <a:pt x="255997" y="152682"/>
                </a:cubicBezTo>
                <a:cubicBezTo>
                  <a:pt x="208492" y="102665"/>
                  <a:pt x="208492" y="102665"/>
                  <a:pt x="208492" y="102665"/>
                </a:cubicBezTo>
                <a:cubicBezTo>
                  <a:pt x="299542" y="32905"/>
                  <a:pt x="299542" y="32905"/>
                  <a:pt x="299542" y="32905"/>
                </a:cubicBezTo>
                <a:cubicBezTo>
                  <a:pt x="155709" y="109246"/>
                  <a:pt x="155709" y="109246"/>
                  <a:pt x="155709" y="109246"/>
                </a:cubicBezTo>
                <a:cubicBezTo>
                  <a:pt x="13196" y="32905"/>
                  <a:pt x="13196" y="32905"/>
                  <a:pt x="13196" y="32905"/>
                </a:cubicBezTo>
                <a:cubicBezTo>
                  <a:pt x="104246" y="102665"/>
                  <a:pt x="104246" y="102665"/>
                  <a:pt x="104246" y="102665"/>
                </a:cubicBezTo>
                <a:cubicBezTo>
                  <a:pt x="29030" y="180322"/>
                  <a:pt x="29030" y="180322"/>
                  <a:pt x="29030" y="180322"/>
                </a:cubicBezTo>
                <a:cubicBezTo>
                  <a:pt x="120081" y="114511"/>
                  <a:pt x="120081" y="114511"/>
                  <a:pt x="120081" y="114511"/>
                </a:cubicBezTo>
                <a:cubicBezTo>
                  <a:pt x="155709" y="138203"/>
                  <a:pt x="155709" y="138203"/>
                  <a:pt x="155709" y="138203"/>
                </a:cubicBezTo>
                <a:cubicBezTo>
                  <a:pt x="192657" y="114511"/>
                  <a:pt x="192657" y="114511"/>
                  <a:pt x="192657" y="114511"/>
                </a:cubicBezTo>
                <a:cubicBezTo>
                  <a:pt x="250718" y="155314"/>
                  <a:pt x="250718" y="155314"/>
                  <a:pt x="250718" y="155314"/>
                </a:cubicBezTo>
                <a:cubicBezTo>
                  <a:pt x="244120" y="160579"/>
                  <a:pt x="241481" y="168476"/>
                  <a:pt x="241481" y="176374"/>
                </a:cubicBezTo>
                <a:cubicBezTo>
                  <a:pt x="241481" y="189536"/>
                  <a:pt x="241481" y="189536"/>
                  <a:pt x="241481" y="189536"/>
                </a:cubicBezTo>
                <a:cubicBezTo>
                  <a:pt x="225646" y="190852"/>
                  <a:pt x="208492" y="196117"/>
                  <a:pt x="192657" y="207963"/>
                </a:cubicBezTo>
                <a:cubicBezTo>
                  <a:pt x="39587" y="207963"/>
                  <a:pt x="39587" y="207963"/>
                  <a:pt x="39587" y="207963"/>
                </a:cubicBezTo>
                <a:cubicBezTo>
                  <a:pt x="17154" y="207963"/>
                  <a:pt x="0" y="190852"/>
                  <a:pt x="0" y="168476"/>
                </a:cubicBezTo>
                <a:cubicBezTo>
                  <a:pt x="0" y="39487"/>
                  <a:pt x="0" y="39487"/>
                  <a:pt x="0" y="39487"/>
                </a:cubicBezTo>
                <a:cubicBezTo>
                  <a:pt x="0" y="17111"/>
                  <a:pt x="17154" y="0"/>
                  <a:pt x="39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86" name="椭圆 77"/>
          <p:cNvSpPr/>
          <p:nvPr/>
        </p:nvSpPr>
        <p:spPr>
          <a:xfrm>
            <a:off x="8213023" y="3659441"/>
            <a:ext cx="330200" cy="328649"/>
          </a:xfrm>
          <a:custGeom>
            <a:avLst/>
            <a:gdLst>
              <a:gd name="connsiteX0" fmla="*/ 57150 w 338138"/>
              <a:gd name="connsiteY0" fmla="*/ 227013 h 336550"/>
              <a:gd name="connsiteX1" fmla="*/ 284163 w 338138"/>
              <a:gd name="connsiteY1" fmla="*/ 227013 h 336550"/>
              <a:gd name="connsiteX2" fmla="*/ 284163 w 338138"/>
              <a:gd name="connsiteY2" fmla="*/ 271463 h 336550"/>
              <a:gd name="connsiteX3" fmla="*/ 57150 w 338138"/>
              <a:gd name="connsiteY3" fmla="*/ 271463 h 336550"/>
              <a:gd name="connsiteX4" fmla="*/ 55563 w 338138"/>
              <a:gd name="connsiteY4" fmla="*/ 144463 h 336550"/>
              <a:gd name="connsiteX5" fmla="*/ 282576 w 338138"/>
              <a:gd name="connsiteY5" fmla="*/ 144463 h 336550"/>
              <a:gd name="connsiteX6" fmla="*/ 282576 w 338138"/>
              <a:gd name="connsiteY6" fmla="*/ 187326 h 336550"/>
              <a:gd name="connsiteX7" fmla="*/ 55563 w 338138"/>
              <a:gd name="connsiteY7" fmla="*/ 187326 h 336550"/>
              <a:gd name="connsiteX8" fmla="*/ 55563 w 338138"/>
              <a:gd name="connsiteY8" fmla="*/ 65088 h 336550"/>
              <a:gd name="connsiteX9" fmla="*/ 282576 w 338138"/>
              <a:gd name="connsiteY9" fmla="*/ 65088 h 336550"/>
              <a:gd name="connsiteX10" fmla="*/ 282576 w 338138"/>
              <a:gd name="connsiteY10" fmla="*/ 109538 h 336550"/>
              <a:gd name="connsiteX11" fmla="*/ 55563 w 338138"/>
              <a:gd name="connsiteY11" fmla="*/ 109538 h 336550"/>
              <a:gd name="connsiteX12" fmla="*/ 32514 w 338138"/>
              <a:gd name="connsiteY12" fmla="*/ 26988 h 336550"/>
              <a:gd name="connsiteX13" fmla="*/ 28575 w 338138"/>
              <a:gd name="connsiteY13" fmla="*/ 30949 h 336550"/>
              <a:gd name="connsiteX14" fmla="*/ 28575 w 338138"/>
              <a:gd name="connsiteY14" fmla="*/ 305602 h 336550"/>
              <a:gd name="connsiteX15" fmla="*/ 32514 w 338138"/>
              <a:gd name="connsiteY15" fmla="*/ 309563 h 336550"/>
              <a:gd name="connsiteX16" fmla="*/ 305624 w 338138"/>
              <a:gd name="connsiteY16" fmla="*/ 309563 h 336550"/>
              <a:gd name="connsiteX17" fmla="*/ 309563 w 338138"/>
              <a:gd name="connsiteY17" fmla="*/ 305602 h 336550"/>
              <a:gd name="connsiteX18" fmla="*/ 309563 w 338138"/>
              <a:gd name="connsiteY18" fmla="*/ 30949 h 336550"/>
              <a:gd name="connsiteX19" fmla="*/ 305624 w 338138"/>
              <a:gd name="connsiteY19" fmla="*/ 26988 h 336550"/>
              <a:gd name="connsiteX20" fmla="*/ 32514 w 338138"/>
              <a:gd name="connsiteY20" fmla="*/ 26988 h 336550"/>
              <a:gd name="connsiteX21" fmla="*/ 31700 w 338138"/>
              <a:gd name="connsiteY21" fmla="*/ 0 h 336550"/>
              <a:gd name="connsiteX22" fmla="*/ 306438 w 338138"/>
              <a:gd name="connsiteY22" fmla="*/ 0 h 336550"/>
              <a:gd name="connsiteX23" fmla="*/ 338138 w 338138"/>
              <a:gd name="connsiteY23" fmla="*/ 31552 h 336550"/>
              <a:gd name="connsiteX24" fmla="*/ 338138 w 338138"/>
              <a:gd name="connsiteY24" fmla="*/ 304998 h 336550"/>
              <a:gd name="connsiteX25" fmla="*/ 306438 w 338138"/>
              <a:gd name="connsiteY25" fmla="*/ 336550 h 336550"/>
              <a:gd name="connsiteX26" fmla="*/ 31700 w 338138"/>
              <a:gd name="connsiteY26" fmla="*/ 336550 h 336550"/>
              <a:gd name="connsiteX27" fmla="*/ 0 w 338138"/>
              <a:gd name="connsiteY27" fmla="*/ 304998 h 336550"/>
              <a:gd name="connsiteX28" fmla="*/ 0 w 338138"/>
              <a:gd name="connsiteY28" fmla="*/ 31552 h 336550"/>
              <a:gd name="connsiteX29" fmla="*/ 31700 w 338138"/>
              <a:gd name="connsiteY2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8138" h="336550">
                <a:moveTo>
                  <a:pt x="57150" y="227013"/>
                </a:moveTo>
                <a:lnTo>
                  <a:pt x="284163" y="227013"/>
                </a:lnTo>
                <a:lnTo>
                  <a:pt x="284163" y="271463"/>
                </a:lnTo>
                <a:lnTo>
                  <a:pt x="57150" y="271463"/>
                </a:lnTo>
                <a:close/>
                <a:moveTo>
                  <a:pt x="55563" y="144463"/>
                </a:moveTo>
                <a:lnTo>
                  <a:pt x="282576" y="144463"/>
                </a:lnTo>
                <a:lnTo>
                  <a:pt x="282576" y="187326"/>
                </a:lnTo>
                <a:lnTo>
                  <a:pt x="55563" y="187326"/>
                </a:lnTo>
                <a:close/>
                <a:moveTo>
                  <a:pt x="55563" y="65088"/>
                </a:moveTo>
                <a:lnTo>
                  <a:pt x="282576" y="65088"/>
                </a:lnTo>
                <a:lnTo>
                  <a:pt x="282576" y="109538"/>
                </a:lnTo>
                <a:lnTo>
                  <a:pt x="55563" y="109538"/>
                </a:lnTo>
                <a:close/>
                <a:moveTo>
                  <a:pt x="32514" y="26988"/>
                </a:moveTo>
                <a:cubicBezTo>
                  <a:pt x="29888" y="26988"/>
                  <a:pt x="28575" y="28308"/>
                  <a:pt x="28575" y="30949"/>
                </a:cubicBezTo>
                <a:cubicBezTo>
                  <a:pt x="28575" y="30949"/>
                  <a:pt x="28575" y="30949"/>
                  <a:pt x="28575" y="305602"/>
                </a:cubicBezTo>
                <a:cubicBezTo>
                  <a:pt x="28575" y="308243"/>
                  <a:pt x="29888" y="309563"/>
                  <a:pt x="32514" y="309563"/>
                </a:cubicBezTo>
                <a:cubicBezTo>
                  <a:pt x="32514" y="309563"/>
                  <a:pt x="32514" y="309563"/>
                  <a:pt x="305624" y="309563"/>
                </a:cubicBezTo>
                <a:cubicBezTo>
                  <a:pt x="308250" y="309563"/>
                  <a:pt x="309563" y="308243"/>
                  <a:pt x="309563" y="305602"/>
                </a:cubicBezTo>
                <a:lnTo>
                  <a:pt x="309563" y="30949"/>
                </a:lnTo>
                <a:cubicBezTo>
                  <a:pt x="309563" y="28308"/>
                  <a:pt x="308250" y="26988"/>
                  <a:pt x="305624" y="26988"/>
                </a:cubicBezTo>
                <a:cubicBezTo>
                  <a:pt x="305624" y="26988"/>
                  <a:pt x="305624" y="26988"/>
                  <a:pt x="32514" y="26988"/>
                </a:cubicBezTo>
                <a:close/>
                <a:moveTo>
                  <a:pt x="31700" y="0"/>
                </a:moveTo>
                <a:cubicBezTo>
                  <a:pt x="31700" y="0"/>
                  <a:pt x="31700" y="0"/>
                  <a:pt x="306438" y="0"/>
                </a:cubicBezTo>
                <a:cubicBezTo>
                  <a:pt x="323609" y="0"/>
                  <a:pt x="338138" y="14461"/>
                  <a:pt x="338138" y="31552"/>
                </a:cubicBezTo>
                <a:cubicBezTo>
                  <a:pt x="338138" y="31552"/>
                  <a:pt x="338138" y="31552"/>
                  <a:pt x="338138" y="304998"/>
                </a:cubicBezTo>
                <a:cubicBezTo>
                  <a:pt x="338138" y="322089"/>
                  <a:pt x="323609" y="336550"/>
                  <a:pt x="306438" y="336550"/>
                </a:cubicBezTo>
                <a:cubicBezTo>
                  <a:pt x="306438" y="336550"/>
                  <a:pt x="306438" y="336550"/>
                  <a:pt x="31700" y="336550"/>
                </a:cubicBezTo>
                <a:cubicBezTo>
                  <a:pt x="14529" y="336550"/>
                  <a:pt x="0" y="322089"/>
                  <a:pt x="0" y="304998"/>
                </a:cubicBezTo>
                <a:cubicBezTo>
                  <a:pt x="0" y="304998"/>
                  <a:pt x="0" y="304998"/>
                  <a:pt x="0" y="31552"/>
                </a:cubicBezTo>
                <a:cubicBezTo>
                  <a:pt x="0" y="14461"/>
                  <a:pt x="14529" y="0"/>
                  <a:pt x="317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85" name="椭圆 78"/>
          <p:cNvSpPr/>
          <p:nvPr/>
        </p:nvSpPr>
        <p:spPr>
          <a:xfrm>
            <a:off x="10497426" y="3664092"/>
            <a:ext cx="330200" cy="319348"/>
          </a:xfrm>
          <a:custGeom>
            <a:avLst/>
            <a:gdLst>
              <a:gd name="connsiteX0" fmla="*/ 70140 w 338138"/>
              <a:gd name="connsiteY0" fmla="*/ 285750 h 327025"/>
              <a:gd name="connsiteX1" fmla="*/ 85221 w 338138"/>
              <a:gd name="connsiteY1" fmla="*/ 285750 h 327025"/>
              <a:gd name="connsiteX2" fmla="*/ 92076 w 338138"/>
              <a:gd name="connsiteY2" fmla="*/ 293544 h 327025"/>
              <a:gd name="connsiteX3" fmla="*/ 85221 w 338138"/>
              <a:gd name="connsiteY3" fmla="*/ 300038 h 327025"/>
              <a:gd name="connsiteX4" fmla="*/ 70140 w 338138"/>
              <a:gd name="connsiteY4" fmla="*/ 300038 h 327025"/>
              <a:gd name="connsiteX5" fmla="*/ 61913 w 338138"/>
              <a:gd name="connsiteY5" fmla="*/ 293544 h 327025"/>
              <a:gd name="connsiteX6" fmla="*/ 70140 w 338138"/>
              <a:gd name="connsiteY6" fmla="*/ 285750 h 327025"/>
              <a:gd name="connsiteX7" fmla="*/ 22225 w 338138"/>
              <a:gd name="connsiteY7" fmla="*/ 277812 h 327025"/>
              <a:gd name="connsiteX8" fmla="*/ 22225 w 338138"/>
              <a:gd name="connsiteY8" fmla="*/ 304800 h 327025"/>
              <a:gd name="connsiteX9" fmla="*/ 23529 w 338138"/>
              <a:gd name="connsiteY9" fmla="*/ 304800 h 327025"/>
              <a:gd name="connsiteX10" fmla="*/ 131763 w 338138"/>
              <a:gd name="connsiteY10" fmla="*/ 304800 h 327025"/>
              <a:gd name="connsiteX11" fmla="*/ 131763 w 338138"/>
              <a:gd name="connsiteY11" fmla="*/ 277812 h 327025"/>
              <a:gd name="connsiteX12" fmla="*/ 22225 w 338138"/>
              <a:gd name="connsiteY12" fmla="*/ 277812 h 327025"/>
              <a:gd name="connsiteX13" fmla="*/ 155575 w 338138"/>
              <a:gd name="connsiteY13" fmla="*/ 244475 h 327025"/>
              <a:gd name="connsiteX14" fmla="*/ 155575 w 338138"/>
              <a:gd name="connsiteY14" fmla="*/ 266700 h 327025"/>
              <a:gd name="connsiteX15" fmla="*/ 211138 w 338138"/>
              <a:gd name="connsiteY15" fmla="*/ 266700 h 327025"/>
              <a:gd name="connsiteX16" fmla="*/ 211138 w 338138"/>
              <a:gd name="connsiteY16" fmla="*/ 244475 h 327025"/>
              <a:gd name="connsiteX17" fmla="*/ 22225 w 338138"/>
              <a:gd name="connsiteY17" fmla="*/ 120650 h 327025"/>
              <a:gd name="connsiteX18" fmla="*/ 22225 w 338138"/>
              <a:gd name="connsiteY18" fmla="*/ 263525 h 327025"/>
              <a:gd name="connsiteX19" fmla="*/ 131763 w 338138"/>
              <a:gd name="connsiteY19" fmla="*/ 263525 h 327025"/>
              <a:gd name="connsiteX20" fmla="*/ 131763 w 338138"/>
              <a:gd name="connsiteY20" fmla="*/ 120650 h 327025"/>
              <a:gd name="connsiteX21" fmla="*/ 23529 w 338138"/>
              <a:gd name="connsiteY21" fmla="*/ 120650 h 327025"/>
              <a:gd name="connsiteX22" fmla="*/ 22225 w 338138"/>
              <a:gd name="connsiteY22" fmla="*/ 120650 h 327025"/>
              <a:gd name="connsiteX23" fmla="*/ 62683 w 338138"/>
              <a:gd name="connsiteY23" fmla="*/ 22225 h 327025"/>
              <a:gd name="connsiteX24" fmla="*/ 50800 w 338138"/>
              <a:gd name="connsiteY24" fmla="*/ 32767 h 327025"/>
              <a:gd name="connsiteX25" fmla="*/ 50800 w 338138"/>
              <a:gd name="connsiteY25" fmla="*/ 97336 h 327025"/>
              <a:gd name="connsiteX26" fmla="*/ 132659 w 338138"/>
              <a:gd name="connsiteY26" fmla="*/ 97336 h 327025"/>
              <a:gd name="connsiteX27" fmla="*/ 155104 w 338138"/>
              <a:gd name="connsiteY27" fmla="*/ 119737 h 327025"/>
              <a:gd name="connsiteX28" fmla="*/ 155104 w 338138"/>
              <a:gd name="connsiteY28" fmla="*/ 223838 h 327025"/>
              <a:gd name="connsiteX29" fmla="*/ 305618 w 338138"/>
              <a:gd name="connsiteY29" fmla="*/ 223838 h 327025"/>
              <a:gd name="connsiteX30" fmla="*/ 317500 w 338138"/>
              <a:gd name="connsiteY30" fmla="*/ 213296 h 327025"/>
              <a:gd name="connsiteX31" fmla="*/ 317500 w 338138"/>
              <a:gd name="connsiteY31" fmla="*/ 32767 h 327025"/>
              <a:gd name="connsiteX32" fmla="*/ 305618 w 338138"/>
              <a:gd name="connsiteY32" fmla="*/ 22225 h 327025"/>
              <a:gd name="connsiteX33" fmla="*/ 62683 w 338138"/>
              <a:gd name="connsiteY33" fmla="*/ 22225 h 327025"/>
              <a:gd name="connsiteX34" fmla="*/ 62080 w 338138"/>
              <a:gd name="connsiteY34" fmla="*/ 0 h 327025"/>
              <a:gd name="connsiteX35" fmla="*/ 305117 w 338138"/>
              <a:gd name="connsiteY35" fmla="*/ 0 h 327025"/>
              <a:gd name="connsiteX36" fmla="*/ 338138 w 338138"/>
              <a:gd name="connsiteY36" fmla="*/ 32966 h 327025"/>
              <a:gd name="connsiteX37" fmla="*/ 338138 w 338138"/>
              <a:gd name="connsiteY37" fmla="*/ 213621 h 327025"/>
              <a:gd name="connsiteX38" fmla="*/ 305117 w 338138"/>
              <a:gd name="connsiteY38" fmla="*/ 245269 h 327025"/>
              <a:gd name="connsiteX39" fmla="*/ 233791 w 338138"/>
              <a:gd name="connsiteY39" fmla="*/ 245269 h 327025"/>
              <a:gd name="connsiteX40" fmla="*/ 233791 w 338138"/>
              <a:gd name="connsiteY40" fmla="*/ 266367 h 327025"/>
              <a:gd name="connsiteX41" fmla="*/ 265491 w 338138"/>
              <a:gd name="connsiteY41" fmla="*/ 266367 h 327025"/>
              <a:gd name="connsiteX42" fmla="*/ 276058 w 338138"/>
              <a:gd name="connsiteY42" fmla="*/ 276916 h 327025"/>
              <a:gd name="connsiteX43" fmla="*/ 265491 w 338138"/>
              <a:gd name="connsiteY43" fmla="*/ 288784 h 327025"/>
              <a:gd name="connsiteX44" fmla="*/ 154540 w 338138"/>
              <a:gd name="connsiteY44" fmla="*/ 288784 h 327025"/>
              <a:gd name="connsiteX45" fmla="*/ 154540 w 338138"/>
              <a:gd name="connsiteY45" fmla="*/ 304608 h 327025"/>
              <a:gd name="connsiteX46" fmla="*/ 132085 w 338138"/>
              <a:gd name="connsiteY46" fmla="*/ 327025 h 327025"/>
              <a:gd name="connsiteX47" fmla="*/ 22454 w 338138"/>
              <a:gd name="connsiteY47" fmla="*/ 327025 h 327025"/>
              <a:gd name="connsiteX48" fmla="*/ 0 w 338138"/>
              <a:gd name="connsiteY48" fmla="*/ 304608 h 327025"/>
              <a:gd name="connsiteX49" fmla="*/ 0 w 338138"/>
              <a:gd name="connsiteY49" fmla="*/ 119997 h 327025"/>
              <a:gd name="connsiteX50" fmla="*/ 22454 w 338138"/>
              <a:gd name="connsiteY50" fmla="*/ 97580 h 327025"/>
              <a:gd name="connsiteX51" fmla="*/ 29058 w 338138"/>
              <a:gd name="connsiteY51" fmla="*/ 97580 h 327025"/>
              <a:gd name="connsiteX52" fmla="*/ 29058 w 338138"/>
              <a:gd name="connsiteY52" fmla="*/ 32966 h 327025"/>
              <a:gd name="connsiteX53" fmla="*/ 62080 w 338138"/>
              <a:gd name="connsiteY53"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138" h="327025">
                <a:moveTo>
                  <a:pt x="70140" y="285750"/>
                </a:moveTo>
                <a:cubicBezTo>
                  <a:pt x="70140" y="285750"/>
                  <a:pt x="70140" y="285750"/>
                  <a:pt x="85221" y="285750"/>
                </a:cubicBezTo>
                <a:cubicBezTo>
                  <a:pt x="89334" y="285750"/>
                  <a:pt x="92076" y="289647"/>
                  <a:pt x="92076" y="293544"/>
                </a:cubicBezTo>
                <a:cubicBezTo>
                  <a:pt x="92076" y="297440"/>
                  <a:pt x="89334" y="300038"/>
                  <a:pt x="85221" y="300038"/>
                </a:cubicBezTo>
                <a:cubicBezTo>
                  <a:pt x="85221" y="300038"/>
                  <a:pt x="85221" y="300038"/>
                  <a:pt x="70140" y="300038"/>
                </a:cubicBezTo>
                <a:cubicBezTo>
                  <a:pt x="66026" y="300038"/>
                  <a:pt x="61913" y="297440"/>
                  <a:pt x="61913" y="293544"/>
                </a:cubicBezTo>
                <a:cubicBezTo>
                  <a:pt x="61913" y="289647"/>
                  <a:pt x="66026" y="285750"/>
                  <a:pt x="70140" y="285750"/>
                </a:cubicBezTo>
                <a:close/>
                <a:moveTo>
                  <a:pt x="22225" y="277812"/>
                </a:moveTo>
                <a:cubicBezTo>
                  <a:pt x="22225" y="277812"/>
                  <a:pt x="22225" y="277812"/>
                  <a:pt x="22225" y="304800"/>
                </a:cubicBezTo>
                <a:cubicBezTo>
                  <a:pt x="22225" y="304800"/>
                  <a:pt x="23529" y="304800"/>
                  <a:pt x="23529" y="304800"/>
                </a:cubicBezTo>
                <a:cubicBezTo>
                  <a:pt x="23529" y="304800"/>
                  <a:pt x="23529" y="304800"/>
                  <a:pt x="131763" y="304800"/>
                </a:cubicBezTo>
                <a:cubicBezTo>
                  <a:pt x="131763" y="304800"/>
                  <a:pt x="131763" y="304800"/>
                  <a:pt x="131763" y="277812"/>
                </a:cubicBezTo>
                <a:cubicBezTo>
                  <a:pt x="131763" y="277812"/>
                  <a:pt x="131763" y="277812"/>
                  <a:pt x="22225" y="277812"/>
                </a:cubicBezTo>
                <a:close/>
                <a:moveTo>
                  <a:pt x="155575" y="244475"/>
                </a:moveTo>
                <a:lnTo>
                  <a:pt x="155575" y="266700"/>
                </a:lnTo>
                <a:lnTo>
                  <a:pt x="211138" y="266700"/>
                </a:lnTo>
                <a:lnTo>
                  <a:pt x="211138" y="244475"/>
                </a:lnTo>
                <a:close/>
                <a:moveTo>
                  <a:pt x="22225" y="120650"/>
                </a:moveTo>
                <a:cubicBezTo>
                  <a:pt x="22225" y="120650"/>
                  <a:pt x="22225" y="120650"/>
                  <a:pt x="22225" y="263525"/>
                </a:cubicBezTo>
                <a:cubicBezTo>
                  <a:pt x="22225" y="263525"/>
                  <a:pt x="22225" y="263525"/>
                  <a:pt x="131763" y="263525"/>
                </a:cubicBezTo>
                <a:cubicBezTo>
                  <a:pt x="131763" y="263525"/>
                  <a:pt x="131763" y="263525"/>
                  <a:pt x="131763" y="120650"/>
                </a:cubicBezTo>
                <a:cubicBezTo>
                  <a:pt x="131763" y="120650"/>
                  <a:pt x="131763" y="120650"/>
                  <a:pt x="23529" y="120650"/>
                </a:cubicBezTo>
                <a:cubicBezTo>
                  <a:pt x="23529" y="120650"/>
                  <a:pt x="22225" y="120650"/>
                  <a:pt x="22225" y="120650"/>
                </a:cubicBezTo>
                <a:close/>
                <a:moveTo>
                  <a:pt x="62683" y="22225"/>
                </a:moveTo>
                <a:cubicBezTo>
                  <a:pt x="56081" y="22225"/>
                  <a:pt x="50800" y="26178"/>
                  <a:pt x="50800" y="32767"/>
                </a:cubicBezTo>
                <a:cubicBezTo>
                  <a:pt x="50800" y="32767"/>
                  <a:pt x="50800" y="32767"/>
                  <a:pt x="50800" y="97336"/>
                </a:cubicBezTo>
                <a:cubicBezTo>
                  <a:pt x="50800" y="97336"/>
                  <a:pt x="50800" y="97336"/>
                  <a:pt x="132659" y="97336"/>
                </a:cubicBezTo>
                <a:cubicBezTo>
                  <a:pt x="144541" y="97336"/>
                  <a:pt x="155104" y="107878"/>
                  <a:pt x="155104" y="119737"/>
                </a:cubicBezTo>
                <a:cubicBezTo>
                  <a:pt x="155104" y="119737"/>
                  <a:pt x="155104" y="119737"/>
                  <a:pt x="155104" y="223838"/>
                </a:cubicBezTo>
                <a:cubicBezTo>
                  <a:pt x="155104" y="223838"/>
                  <a:pt x="155104" y="223838"/>
                  <a:pt x="305618" y="223838"/>
                </a:cubicBezTo>
                <a:cubicBezTo>
                  <a:pt x="312219" y="223838"/>
                  <a:pt x="317500" y="218567"/>
                  <a:pt x="317500" y="213296"/>
                </a:cubicBezTo>
                <a:lnTo>
                  <a:pt x="317500" y="32767"/>
                </a:lnTo>
                <a:cubicBezTo>
                  <a:pt x="317500" y="26178"/>
                  <a:pt x="312219" y="22225"/>
                  <a:pt x="305618" y="22225"/>
                </a:cubicBezTo>
                <a:cubicBezTo>
                  <a:pt x="305618" y="22225"/>
                  <a:pt x="305618" y="22225"/>
                  <a:pt x="62683" y="22225"/>
                </a:cubicBezTo>
                <a:close/>
                <a:moveTo>
                  <a:pt x="62080" y="0"/>
                </a:moveTo>
                <a:cubicBezTo>
                  <a:pt x="62080" y="0"/>
                  <a:pt x="62080" y="0"/>
                  <a:pt x="305117" y="0"/>
                </a:cubicBezTo>
                <a:cubicBezTo>
                  <a:pt x="323609" y="0"/>
                  <a:pt x="338138" y="14505"/>
                  <a:pt x="338138" y="32966"/>
                </a:cubicBezTo>
                <a:cubicBezTo>
                  <a:pt x="338138" y="32966"/>
                  <a:pt x="338138" y="32966"/>
                  <a:pt x="338138" y="213621"/>
                </a:cubicBezTo>
                <a:cubicBezTo>
                  <a:pt x="338138" y="230764"/>
                  <a:pt x="323609" y="245269"/>
                  <a:pt x="305117" y="245269"/>
                </a:cubicBezTo>
                <a:cubicBezTo>
                  <a:pt x="305117" y="245269"/>
                  <a:pt x="305117" y="245269"/>
                  <a:pt x="233791" y="245269"/>
                </a:cubicBezTo>
                <a:cubicBezTo>
                  <a:pt x="233791" y="245269"/>
                  <a:pt x="233791" y="245269"/>
                  <a:pt x="233791" y="266367"/>
                </a:cubicBezTo>
                <a:cubicBezTo>
                  <a:pt x="233791" y="266367"/>
                  <a:pt x="233791" y="266367"/>
                  <a:pt x="265491" y="266367"/>
                </a:cubicBezTo>
                <a:cubicBezTo>
                  <a:pt x="270775" y="266367"/>
                  <a:pt x="276058" y="271642"/>
                  <a:pt x="276058" y="276916"/>
                </a:cubicBezTo>
                <a:cubicBezTo>
                  <a:pt x="276058" y="283510"/>
                  <a:pt x="270775" y="288784"/>
                  <a:pt x="265491" y="288784"/>
                </a:cubicBezTo>
                <a:cubicBezTo>
                  <a:pt x="265491" y="288784"/>
                  <a:pt x="265491" y="288784"/>
                  <a:pt x="154540" y="288784"/>
                </a:cubicBezTo>
                <a:cubicBezTo>
                  <a:pt x="154540" y="288784"/>
                  <a:pt x="154540" y="288784"/>
                  <a:pt x="154540" y="304608"/>
                </a:cubicBezTo>
                <a:cubicBezTo>
                  <a:pt x="154540" y="316476"/>
                  <a:pt x="143973" y="327025"/>
                  <a:pt x="132085" y="327025"/>
                </a:cubicBezTo>
                <a:cubicBezTo>
                  <a:pt x="132085" y="327025"/>
                  <a:pt x="132085" y="327025"/>
                  <a:pt x="22454" y="327025"/>
                </a:cubicBezTo>
                <a:cubicBezTo>
                  <a:pt x="10567" y="327025"/>
                  <a:pt x="0" y="316476"/>
                  <a:pt x="0" y="304608"/>
                </a:cubicBezTo>
                <a:cubicBezTo>
                  <a:pt x="0" y="304608"/>
                  <a:pt x="0" y="304608"/>
                  <a:pt x="0" y="119997"/>
                </a:cubicBezTo>
                <a:cubicBezTo>
                  <a:pt x="0" y="108129"/>
                  <a:pt x="10567" y="97580"/>
                  <a:pt x="22454" y="97580"/>
                </a:cubicBezTo>
                <a:cubicBezTo>
                  <a:pt x="22454" y="97580"/>
                  <a:pt x="22454" y="97580"/>
                  <a:pt x="29058" y="97580"/>
                </a:cubicBezTo>
                <a:cubicBezTo>
                  <a:pt x="29058" y="97580"/>
                  <a:pt x="29058" y="97580"/>
                  <a:pt x="29058" y="32966"/>
                </a:cubicBezTo>
                <a:cubicBezTo>
                  <a:pt x="29058" y="14505"/>
                  <a:pt x="43588" y="0"/>
                  <a:pt x="620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80"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81" name="组合 80"/>
          <p:cNvGrpSpPr/>
          <p:nvPr/>
        </p:nvGrpSpPr>
        <p:grpSpPr>
          <a:xfrm>
            <a:off x="271616" y="345438"/>
            <a:ext cx="842043" cy="391162"/>
            <a:chOff x="-29932" y="520698"/>
            <a:chExt cx="577569" cy="258806"/>
          </a:xfrm>
        </p:grpSpPr>
        <p:sp>
          <p:nvSpPr>
            <p:cNvPr id="82" name="箭头: V 形 81"/>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83" name="箭头: V 形 82"/>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84" name="箭头: V 形 83"/>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343480921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style.rotation</p:attrName>
                                        </p:attrNameLst>
                                      </p:cBhvr>
                                      <p:tavLst>
                                        <p:tav tm="0">
                                          <p:val>
                                            <p:fltVal val="90"/>
                                          </p:val>
                                        </p:tav>
                                        <p:tav tm="100000">
                                          <p:val>
                                            <p:fltVal val="0"/>
                                          </p:val>
                                        </p:tav>
                                      </p:tavLst>
                                    </p:anim>
                                    <p:animEffect transition="in" filter="fade">
                                      <p:cBhvr>
                                        <p:cTn id="10" dur="1000"/>
                                        <p:tgtEl>
                                          <p:spTgt spid="5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p:cTn id="13" dur="1000" fill="hold"/>
                                        <p:tgtEl>
                                          <p:spTgt spid="57"/>
                                        </p:tgtEl>
                                        <p:attrNameLst>
                                          <p:attrName>ppt_w</p:attrName>
                                        </p:attrNameLst>
                                      </p:cBhvr>
                                      <p:tavLst>
                                        <p:tav tm="0">
                                          <p:val>
                                            <p:fltVal val="0"/>
                                          </p:val>
                                        </p:tav>
                                        <p:tav tm="100000">
                                          <p:val>
                                            <p:strVal val="#ppt_w"/>
                                          </p:val>
                                        </p:tav>
                                      </p:tavLst>
                                    </p:anim>
                                    <p:anim calcmode="lin" valueType="num">
                                      <p:cBhvr>
                                        <p:cTn id="14" dur="1000" fill="hold"/>
                                        <p:tgtEl>
                                          <p:spTgt spid="57"/>
                                        </p:tgtEl>
                                        <p:attrNameLst>
                                          <p:attrName>ppt_h</p:attrName>
                                        </p:attrNameLst>
                                      </p:cBhvr>
                                      <p:tavLst>
                                        <p:tav tm="0">
                                          <p:val>
                                            <p:fltVal val="0"/>
                                          </p:val>
                                        </p:tav>
                                        <p:tav tm="100000">
                                          <p:val>
                                            <p:strVal val="#ppt_h"/>
                                          </p:val>
                                        </p:tav>
                                      </p:tavLst>
                                    </p:anim>
                                    <p:anim calcmode="lin" valueType="num">
                                      <p:cBhvr>
                                        <p:cTn id="15" dur="1000" fill="hold"/>
                                        <p:tgtEl>
                                          <p:spTgt spid="57"/>
                                        </p:tgtEl>
                                        <p:attrNameLst>
                                          <p:attrName>style.rotation</p:attrName>
                                        </p:attrNameLst>
                                      </p:cBhvr>
                                      <p:tavLst>
                                        <p:tav tm="0">
                                          <p:val>
                                            <p:fltVal val="90"/>
                                          </p:val>
                                        </p:tav>
                                        <p:tav tm="100000">
                                          <p:val>
                                            <p:fltVal val="0"/>
                                          </p:val>
                                        </p:tav>
                                      </p:tavLst>
                                    </p:anim>
                                    <p:animEffect transition="in" filter="fade">
                                      <p:cBhvr>
                                        <p:cTn id="16" dur="1000"/>
                                        <p:tgtEl>
                                          <p:spTgt spid="5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1000" fill="hold"/>
                                        <p:tgtEl>
                                          <p:spTgt spid="58"/>
                                        </p:tgtEl>
                                        <p:attrNameLst>
                                          <p:attrName>ppt_w</p:attrName>
                                        </p:attrNameLst>
                                      </p:cBhvr>
                                      <p:tavLst>
                                        <p:tav tm="0">
                                          <p:val>
                                            <p:fltVal val="0"/>
                                          </p:val>
                                        </p:tav>
                                        <p:tav tm="100000">
                                          <p:val>
                                            <p:strVal val="#ppt_w"/>
                                          </p:val>
                                        </p:tav>
                                      </p:tavLst>
                                    </p:anim>
                                    <p:anim calcmode="lin" valueType="num">
                                      <p:cBhvr>
                                        <p:cTn id="20" dur="1000" fill="hold"/>
                                        <p:tgtEl>
                                          <p:spTgt spid="58"/>
                                        </p:tgtEl>
                                        <p:attrNameLst>
                                          <p:attrName>ppt_h</p:attrName>
                                        </p:attrNameLst>
                                      </p:cBhvr>
                                      <p:tavLst>
                                        <p:tav tm="0">
                                          <p:val>
                                            <p:fltVal val="0"/>
                                          </p:val>
                                        </p:tav>
                                        <p:tav tm="100000">
                                          <p:val>
                                            <p:strVal val="#ppt_h"/>
                                          </p:val>
                                        </p:tav>
                                      </p:tavLst>
                                    </p:anim>
                                    <p:anim calcmode="lin" valueType="num">
                                      <p:cBhvr>
                                        <p:cTn id="21" dur="1000" fill="hold"/>
                                        <p:tgtEl>
                                          <p:spTgt spid="58"/>
                                        </p:tgtEl>
                                        <p:attrNameLst>
                                          <p:attrName>style.rotation</p:attrName>
                                        </p:attrNameLst>
                                      </p:cBhvr>
                                      <p:tavLst>
                                        <p:tav tm="0">
                                          <p:val>
                                            <p:fltVal val="90"/>
                                          </p:val>
                                        </p:tav>
                                        <p:tav tm="100000">
                                          <p:val>
                                            <p:fltVal val="0"/>
                                          </p:val>
                                        </p:tav>
                                      </p:tavLst>
                                    </p:anim>
                                    <p:animEffect transition="in" filter="fade">
                                      <p:cBhvr>
                                        <p:cTn id="22" dur="1000"/>
                                        <p:tgtEl>
                                          <p:spTgt spid="58"/>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1000" fill="hold"/>
                                        <p:tgtEl>
                                          <p:spTgt spid="59"/>
                                        </p:tgtEl>
                                        <p:attrNameLst>
                                          <p:attrName>ppt_w</p:attrName>
                                        </p:attrNameLst>
                                      </p:cBhvr>
                                      <p:tavLst>
                                        <p:tav tm="0">
                                          <p:val>
                                            <p:fltVal val="0"/>
                                          </p:val>
                                        </p:tav>
                                        <p:tav tm="100000">
                                          <p:val>
                                            <p:strVal val="#ppt_w"/>
                                          </p:val>
                                        </p:tav>
                                      </p:tavLst>
                                    </p:anim>
                                    <p:anim calcmode="lin" valueType="num">
                                      <p:cBhvr>
                                        <p:cTn id="26" dur="1000" fill="hold"/>
                                        <p:tgtEl>
                                          <p:spTgt spid="59"/>
                                        </p:tgtEl>
                                        <p:attrNameLst>
                                          <p:attrName>ppt_h</p:attrName>
                                        </p:attrNameLst>
                                      </p:cBhvr>
                                      <p:tavLst>
                                        <p:tav tm="0">
                                          <p:val>
                                            <p:fltVal val="0"/>
                                          </p:val>
                                        </p:tav>
                                        <p:tav tm="100000">
                                          <p:val>
                                            <p:strVal val="#ppt_h"/>
                                          </p:val>
                                        </p:tav>
                                      </p:tavLst>
                                    </p:anim>
                                    <p:anim calcmode="lin" valueType="num">
                                      <p:cBhvr>
                                        <p:cTn id="27" dur="1000" fill="hold"/>
                                        <p:tgtEl>
                                          <p:spTgt spid="59"/>
                                        </p:tgtEl>
                                        <p:attrNameLst>
                                          <p:attrName>style.rotation</p:attrName>
                                        </p:attrNameLst>
                                      </p:cBhvr>
                                      <p:tavLst>
                                        <p:tav tm="0">
                                          <p:val>
                                            <p:fltVal val="90"/>
                                          </p:val>
                                        </p:tav>
                                        <p:tav tm="100000">
                                          <p:val>
                                            <p:fltVal val="0"/>
                                          </p:val>
                                        </p:tav>
                                      </p:tavLst>
                                    </p:anim>
                                    <p:animEffect transition="in" filter="fade">
                                      <p:cBhvr>
                                        <p:cTn id="28" dur="1000"/>
                                        <p:tgtEl>
                                          <p:spTgt spid="59"/>
                                        </p:tgtEl>
                                      </p:cBhvr>
                                    </p:animEffect>
                                  </p:childTnLst>
                                </p:cTn>
                              </p:par>
                              <p:par>
                                <p:cTn id="29" presetID="3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style.rotation</p:attrName>
                                        </p:attrNameLst>
                                      </p:cBhvr>
                                      <p:tavLst>
                                        <p:tav tm="0">
                                          <p:val>
                                            <p:fltVal val="90"/>
                                          </p:val>
                                        </p:tav>
                                        <p:tav tm="100000">
                                          <p:val>
                                            <p:fltVal val="0"/>
                                          </p:val>
                                        </p:tav>
                                      </p:tavLst>
                                    </p:anim>
                                    <p:animEffect transition="in" filter="fade">
                                      <p:cBhvr>
                                        <p:cTn id="34" dur="1000"/>
                                        <p:tgtEl>
                                          <p:spTgt spid="17"/>
                                        </p:tgtEl>
                                      </p:cBhvr>
                                    </p:animEffect>
                                  </p:childTnLst>
                                </p:cTn>
                              </p:par>
                              <p:par>
                                <p:cTn id="35" presetID="3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0" fill="hold"/>
                                        <p:tgtEl>
                                          <p:spTgt spid="18"/>
                                        </p:tgtEl>
                                        <p:attrNameLst>
                                          <p:attrName>ppt_w</p:attrName>
                                        </p:attrNameLst>
                                      </p:cBhvr>
                                      <p:tavLst>
                                        <p:tav tm="0">
                                          <p:val>
                                            <p:fltVal val="0"/>
                                          </p:val>
                                        </p:tav>
                                        <p:tav tm="100000">
                                          <p:val>
                                            <p:strVal val="#ppt_w"/>
                                          </p:val>
                                        </p:tav>
                                      </p:tavLst>
                                    </p:anim>
                                    <p:anim calcmode="lin" valueType="num">
                                      <p:cBhvr>
                                        <p:cTn id="38" dur="1000" fill="hold"/>
                                        <p:tgtEl>
                                          <p:spTgt spid="18"/>
                                        </p:tgtEl>
                                        <p:attrNameLst>
                                          <p:attrName>ppt_h</p:attrName>
                                        </p:attrNameLst>
                                      </p:cBhvr>
                                      <p:tavLst>
                                        <p:tav tm="0">
                                          <p:val>
                                            <p:fltVal val="0"/>
                                          </p:val>
                                        </p:tav>
                                        <p:tav tm="100000">
                                          <p:val>
                                            <p:strVal val="#ppt_h"/>
                                          </p:val>
                                        </p:tav>
                                      </p:tavLst>
                                    </p:anim>
                                    <p:anim calcmode="lin" valueType="num">
                                      <p:cBhvr>
                                        <p:cTn id="39" dur="1000" fill="hold"/>
                                        <p:tgtEl>
                                          <p:spTgt spid="18"/>
                                        </p:tgtEl>
                                        <p:attrNameLst>
                                          <p:attrName>style.rotation</p:attrName>
                                        </p:attrNameLst>
                                      </p:cBhvr>
                                      <p:tavLst>
                                        <p:tav tm="0">
                                          <p:val>
                                            <p:fltVal val="90"/>
                                          </p:val>
                                        </p:tav>
                                        <p:tav tm="100000">
                                          <p:val>
                                            <p:fltVal val="0"/>
                                          </p:val>
                                        </p:tav>
                                      </p:tavLst>
                                    </p:anim>
                                    <p:animEffect transition="in" filter="fade">
                                      <p:cBhvr>
                                        <p:cTn id="40" dur="1000"/>
                                        <p:tgtEl>
                                          <p:spTgt spid="18"/>
                                        </p:tgtEl>
                                      </p:cBhvr>
                                    </p:animEffect>
                                  </p:childTnLst>
                                </p:cTn>
                              </p:par>
                              <p:par>
                                <p:cTn id="41" presetID="3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1000" fill="hold"/>
                                        <p:tgtEl>
                                          <p:spTgt spid="26"/>
                                        </p:tgtEl>
                                        <p:attrNameLst>
                                          <p:attrName>ppt_w</p:attrName>
                                        </p:attrNameLst>
                                      </p:cBhvr>
                                      <p:tavLst>
                                        <p:tav tm="0">
                                          <p:val>
                                            <p:fltVal val="0"/>
                                          </p:val>
                                        </p:tav>
                                        <p:tav tm="100000">
                                          <p:val>
                                            <p:strVal val="#ppt_w"/>
                                          </p:val>
                                        </p:tav>
                                      </p:tavLst>
                                    </p:anim>
                                    <p:anim calcmode="lin" valueType="num">
                                      <p:cBhvr>
                                        <p:cTn id="44" dur="1000" fill="hold"/>
                                        <p:tgtEl>
                                          <p:spTgt spid="26"/>
                                        </p:tgtEl>
                                        <p:attrNameLst>
                                          <p:attrName>ppt_h</p:attrName>
                                        </p:attrNameLst>
                                      </p:cBhvr>
                                      <p:tavLst>
                                        <p:tav tm="0">
                                          <p:val>
                                            <p:fltVal val="0"/>
                                          </p:val>
                                        </p:tav>
                                        <p:tav tm="100000">
                                          <p:val>
                                            <p:strVal val="#ppt_h"/>
                                          </p:val>
                                        </p:tav>
                                      </p:tavLst>
                                    </p:anim>
                                    <p:anim calcmode="lin" valueType="num">
                                      <p:cBhvr>
                                        <p:cTn id="45" dur="1000" fill="hold"/>
                                        <p:tgtEl>
                                          <p:spTgt spid="26"/>
                                        </p:tgtEl>
                                        <p:attrNameLst>
                                          <p:attrName>style.rotation</p:attrName>
                                        </p:attrNameLst>
                                      </p:cBhvr>
                                      <p:tavLst>
                                        <p:tav tm="0">
                                          <p:val>
                                            <p:fltVal val="90"/>
                                          </p:val>
                                        </p:tav>
                                        <p:tav tm="100000">
                                          <p:val>
                                            <p:fltVal val="0"/>
                                          </p:val>
                                        </p:tav>
                                      </p:tavLst>
                                    </p:anim>
                                    <p:animEffect transition="in" filter="fade">
                                      <p:cBhvr>
                                        <p:cTn id="46" dur="1000"/>
                                        <p:tgtEl>
                                          <p:spTgt spid="26"/>
                                        </p:tgtEl>
                                      </p:cBhvr>
                                    </p:animEffect>
                                  </p:childTnLst>
                                </p:cTn>
                              </p:par>
                              <p:par>
                                <p:cTn id="47" presetID="3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1000" fill="hold"/>
                                        <p:tgtEl>
                                          <p:spTgt spid="34"/>
                                        </p:tgtEl>
                                        <p:attrNameLst>
                                          <p:attrName>ppt_w</p:attrName>
                                        </p:attrNameLst>
                                      </p:cBhvr>
                                      <p:tavLst>
                                        <p:tav tm="0">
                                          <p:val>
                                            <p:fltVal val="0"/>
                                          </p:val>
                                        </p:tav>
                                        <p:tav tm="100000">
                                          <p:val>
                                            <p:strVal val="#ppt_w"/>
                                          </p:val>
                                        </p:tav>
                                      </p:tavLst>
                                    </p:anim>
                                    <p:anim calcmode="lin" valueType="num">
                                      <p:cBhvr>
                                        <p:cTn id="50" dur="1000" fill="hold"/>
                                        <p:tgtEl>
                                          <p:spTgt spid="34"/>
                                        </p:tgtEl>
                                        <p:attrNameLst>
                                          <p:attrName>ppt_h</p:attrName>
                                        </p:attrNameLst>
                                      </p:cBhvr>
                                      <p:tavLst>
                                        <p:tav tm="0">
                                          <p:val>
                                            <p:fltVal val="0"/>
                                          </p:val>
                                        </p:tav>
                                        <p:tav tm="100000">
                                          <p:val>
                                            <p:strVal val="#ppt_h"/>
                                          </p:val>
                                        </p:tav>
                                      </p:tavLst>
                                    </p:anim>
                                    <p:anim calcmode="lin" valueType="num">
                                      <p:cBhvr>
                                        <p:cTn id="51" dur="1000" fill="hold"/>
                                        <p:tgtEl>
                                          <p:spTgt spid="34"/>
                                        </p:tgtEl>
                                        <p:attrNameLst>
                                          <p:attrName>style.rotation</p:attrName>
                                        </p:attrNameLst>
                                      </p:cBhvr>
                                      <p:tavLst>
                                        <p:tav tm="0">
                                          <p:val>
                                            <p:fltVal val="90"/>
                                          </p:val>
                                        </p:tav>
                                        <p:tav tm="100000">
                                          <p:val>
                                            <p:fltVal val="0"/>
                                          </p:val>
                                        </p:tav>
                                      </p:tavLst>
                                    </p:anim>
                                    <p:animEffect transition="in" filter="fade">
                                      <p:cBhvr>
                                        <p:cTn id="52" dur="1000"/>
                                        <p:tgtEl>
                                          <p:spTgt spid="34"/>
                                        </p:tgtEl>
                                      </p:cBhvr>
                                    </p:animEffect>
                                  </p:childTnLst>
                                </p:cTn>
                              </p:par>
                              <p:par>
                                <p:cTn id="53" presetID="3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p:cTn id="55" dur="1000" fill="hold"/>
                                        <p:tgtEl>
                                          <p:spTgt spid="42"/>
                                        </p:tgtEl>
                                        <p:attrNameLst>
                                          <p:attrName>ppt_w</p:attrName>
                                        </p:attrNameLst>
                                      </p:cBhvr>
                                      <p:tavLst>
                                        <p:tav tm="0">
                                          <p:val>
                                            <p:fltVal val="0"/>
                                          </p:val>
                                        </p:tav>
                                        <p:tav tm="100000">
                                          <p:val>
                                            <p:strVal val="#ppt_w"/>
                                          </p:val>
                                        </p:tav>
                                      </p:tavLst>
                                    </p:anim>
                                    <p:anim calcmode="lin" valueType="num">
                                      <p:cBhvr>
                                        <p:cTn id="56" dur="1000" fill="hold"/>
                                        <p:tgtEl>
                                          <p:spTgt spid="42"/>
                                        </p:tgtEl>
                                        <p:attrNameLst>
                                          <p:attrName>ppt_h</p:attrName>
                                        </p:attrNameLst>
                                      </p:cBhvr>
                                      <p:tavLst>
                                        <p:tav tm="0">
                                          <p:val>
                                            <p:fltVal val="0"/>
                                          </p:val>
                                        </p:tav>
                                        <p:tav tm="100000">
                                          <p:val>
                                            <p:strVal val="#ppt_h"/>
                                          </p:val>
                                        </p:tav>
                                      </p:tavLst>
                                    </p:anim>
                                    <p:anim calcmode="lin" valueType="num">
                                      <p:cBhvr>
                                        <p:cTn id="57" dur="1000" fill="hold"/>
                                        <p:tgtEl>
                                          <p:spTgt spid="42"/>
                                        </p:tgtEl>
                                        <p:attrNameLst>
                                          <p:attrName>style.rotation</p:attrName>
                                        </p:attrNameLst>
                                      </p:cBhvr>
                                      <p:tavLst>
                                        <p:tav tm="0">
                                          <p:val>
                                            <p:fltVal val="90"/>
                                          </p:val>
                                        </p:tav>
                                        <p:tav tm="100000">
                                          <p:val>
                                            <p:fltVal val="0"/>
                                          </p:val>
                                        </p:tav>
                                      </p:tavLst>
                                    </p:anim>
                                    <p:animEffect transition="in" filter="fade">
                                      <p:cBhvr>
                                        <p:cTn id="58" dur="1000"/>
                                        <p:tgtEl>
                                          <p:spTgt spid="42"/>
                                        </p:tgtEl>
                                      </p:cBhvr>
                                    </p:animEffect>
                                  </p:childTnLst>
                                </p:cTn>
                              </p:par>
                              <p:par>
                                <p:cTn id="59" presetID="3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p:cTn id="61" dur="1000" fill="hold"/>
                                        <p:tgtEl>
                                          <p:spTgt spid="51"/>
                                        </p:tgtEl>
                                        <p:attrNameLst>
                                          <p:attrName>ppt_w</p:attrName>
                                        </p:attrNameLst>
                                      </p:cBhvr>
                                      <p:tavLst>
                                        <p:tav tm="0">
                                          <p:val>
                                            <p:fltVal val="0"/>
                                          </p:val>
                                        </p:tav>
                                        <p:tav tm="100000">
                                          <p:val>
                                            <p:strVal val="#ppt_w"/>
                                          </p:val>
                                        </p:tav>
                                      </p:tavLst>
                                    </p:anim>
                                    <p:anim calcmode="lin" valueType="num">
                                      <p:cBhvr>
                                        <p:cTn id="62" dur="1000" fill="hold"/>
                                        <p:tgtEl>
                                          <p:spTgt spid="51"/>
                                        </p:tgtEl>
                                        <p:attrNameLst>
                                          <p:attrName>ppt_h</p:attrName>
                                        </p:attrNameLst>
                                      </p:cBhvr>
                                      <p:tavLst>
                                        <p:tav tm="0">
                                          <p:val>
                                            <p:fltVal val="0"/>
                                          </p:val>
                                        </p:tav>
                                        <p:tav tm="100000">
                                          <p:val>
                                            <p:strVal val="#ppt_h"/>
                                          </p:val>
                                        </p:tav>
                                      </p:tavLst>
                                    </p:anim>
                                    <p:anim calcmode="lin" valueType="num">
                                      <p:cBhvr>
                                        <p:cTn id="63" dur="1000" fill="hold"/>
                                        <p:tgtEl>
                                          <p:spTgt spid="51"/>
                                        </p:tgtEl>
                                        <p:attrNameLst>
                                          <p:attrName>style.rotation</p:attrName>
                                        </p:attrNameLst>
                                      </p:cBhvr>
                                      <p:tavLst>
                                        <p:tav tm="0">
                                          <p:val>
                                            <p:fltVal val="90"/>
                                          </p:val>
                                        </p:tav>
                                        <p:tav tm="100000">
                                          <p:val>
                                            <p:fltVal val="0"/>
                                          </p:val>
                                        </p:tav>
                                      </p:tavLst>
                                    </p:anim>
                                    <p:animEffect transition="in" filter="fade">
                                      <p:cBhvr>
                                        <p:cTn id="64" dur="1000"/>
                                        <p:tgtEl>
                                          <p:spTgt spid="51"/>
                                        </p:tgtEl>
                                      </p:cBhvr>
                                    </p:animEffect>
                                  </p:childTnLst>
                                </p:cTn>
                              </p:par>
                              <p:par>
                                <p:cTn id="65" presetID="3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p:cTn id="67" dur="1000" fill="hold"/>
                                        <p:tgtEl>
                                          <p:spTgt spid="53"/>
                                        </p:tgtEl>
                                        <p:attrNameLst>
                                          <p:attrName>ppt_w</p:attrName>
                                        </p:attrNameLst>
                                      </p:cBhvr>
                                      <p:tavLst>
                                        <p:tav tm="0">
                                          <p:val>
                                            <p:fltVal val="0"/>
                                          </p:val>
                                        </p:tav>
                                        <p:tav tm="100000">
                                          <p:val>
                                            <p:strVal val="#ppt_w"/>
                                          </p:val>
                                        </p:tav>
                                      </p:tavLst>
                                    </p:anim>
                                    <p:anim calcmode="lin" valueType="num">
                                      <p:cBhvr>
                                        <p:cTn id="68" dur="1000" fill="hold"/>
                                        <p:tgtEl>
                                          <p:spTgt spid="53"/>
                                        </p:tgtEl>
                                        <p:attrNameLst>
                                          <p:attrName>ppt_h</p:attrName>
                                        </p:attrNameLst>
                                      </p:cBhvr>
                                      <p:tavLst>
                                        <p:tav tm="0">
                                          <p:val>
                                            <p:fltVal val="0"/>
                                          </p:val>
                                        </p:tav>
                                        <p:tav tm="100000">
                                          <p:val>
                                            <p:strVal val="#ppt_h"/>
                                          </p:val>
                                        </p:tav>
                                      </p:tavLst>
                                    </p:anim>
                                    <p:anim calcmode="lin" valueType="num">
                                      <p:cBhvr>
                                        <p:cTn id="69" dur="1000" fill="hold"/>
                                        <p:tgtEl>
                                          <p:spTgt spid="53"/>
                                        </p:tgtEl>
                                        <p:attrNameLst>
                                          <p:attrName>style.rotation</p:attrName>
                                        </p:attrNameLst>
                                      </p:cBhvr>
                                      <p:tavLst>
                                        <p:tav tm="0">
                                          <p:val>
                                            <p:fltVal val="90"/>
                                          </p:val>
                                        </p:tav>
                                        <p:tav tm="100000">
                                          <p:val>
                                            <p:fltVal val="0"/>
                                          </p:val>
                                        </p:tav>
                                      </p:tavLst>
                                    </p:anim>
                                    <p:animEffect transition="in" filter="fade">
                                      <p:cBhvr>
                                        <p:cTn id="70" dur="1000"/>
                                        <p:tgtEl>
                                          <p:spTgt spid="53"/>
                                        </p:tgtEl>
                                      </p:cBhvr>
                                    </p:animEffect>
                                  </p:childTnLst>
                                </p:cTn>
                              </p:par>
                              <p:par>
                                <p:cTn id="71" presetID="31"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p:cTn id="73" dur="1000" fill="hold"/>
                                        <p:tgtEl>
                                          <p:spTgt spid="54"/>
                                        </p:tgtEl>
                                        <p:attrNameLst>
                                          <p:attrName>ppt_w</p:attrName>
                                        </p:attrNameLst>
                                      </p:cBhvr>
                                      <p:tavLst>
                                        <p:tav tm="0">
                                          <p:val>
                                            <p:fltVal val="0"/>
                                          </p:val>
                                        </p:tav>
                                        <p:tav tm="100000">
                                          <p:val>
                                            <p:strVal val="#ppt_w"/>
                                          </p:val>
                                        </p:tav>
                                      </p:tavLst>
                                    </p:anim>
                                    <p:anim calcmode="lin" valueType="num">
                                      <p:cBhvr>
                                        <p:cTn id="74" dur="1000" fill="hold"/>
                                        <p:tgtEl>
                                          <p:spTgt spid="54"/>
                                        </p:tgtEl>
                                        <p:attrNameLst>
                                          <p:attrName>ppt_h</p:attrName>
                                        </p:attrNameLst>
                                      </p:cBhvr>
                                      <p:tavLst>
                                        <p:tav tm="0">
                                          <p:val>
                                            <p:fltVal val="0"/>
                                          </p:val>
                                        </p:tav>
                                        <p:tav tm="100000">
                                          <p:val>
                                            <p:strVal val="#ppt_h"/>
                                          </p:val>
                                        </p:tav>
                                      </p:tavLst>
                                    </p:anim>
                                    <p:anim calcmode="lin" valueType="num">
                                      <p:cBhvr>
                                        <p:cTn id="75" dur="1000" fill="hold"/>
                                        <p:tgtEl>
                                          <p:spTgt spid="54"/>
                                        </p:tgtEl>
                                        <p:attrNameLst>
                                          <p:attrName>style.rotation</p:attrName>
                                        </p:attrNameLst>
                                      </p:cBhvr>
                                      <p:tavLst>
                                        <p:tav tm="0">
                                          <p:val>
                                            <p:fltVal val="90"/>
                                          </p:val>
                                        </p:tav>
                                        <p:tav tm="100000">
                                          <p:val>
                                            <p:fltVal val="0"/>
                                          </p:val>
                                        </p:tav>
                                      </p:tavLst>
                                    </p:anim>
                                    <p:animEffect transition="in" filter="fade">
                                      <p:cBhvr>
                                        <p:cTn id="76" dur="1000"/>
                                        <p:tgtEl>
                                          <p:spTgt spid="54"/>
                                        </p:tgtEl>
                                      </p:cBhvr>
                                    </p:animEffect>
                                  </p:childTnLst>
                                </p:cTn>
                              </p:par>
                              <p:par>
                                <p:cTn id="77" presetID="31"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anim calcmode="lin" valueType="num">
                                      <p:cBhvr>
                                        <p:cTn id="79" dur="1000" fill="hold"/>
                                        <p:tgtEl>
                                          <p:spTgt spid="55"/>
                                        </p:tgtEl>
                                        <p:attrNameLst>
                                          <p:attrName>ppt_w</p:attrName>
                                        </p:attrNameLst>
                                      </p:cBhvr>
                                      <p:tavLst>
                                        <p:tav tm="0">
                                          <p:val>
                                            <p:fltVal val="0"/>
                                          </p:val>
                                        </p:tav>
                                        <p:tav tm="100000">
                                          <p:val>
                                            <p:strVal val="#ppt_w"/>
                                          </p:val>
                                        </p:tav>
                                      </p:tavLst>
                                    </p:anim>
                                    <p:anim calcmode="lin" valueType="num">
                                      <p:cBhvr>
                                        <p:cTn id="80" dur="1000" fill="hold"/>
                                        <p:tgtEl>
                                          <p:spTgt spid="55"/>
                                        </p:tgtEl>
                                        <p:attrNameLst>
                                          <p:attrName>ppt_h</p:attrName>
                                        </p:attrNameLst>
                                      </p:cBhvr>
                                      <p:tavLst>
                                        <p:tav tm="0">
                                          <p:val>
                                            <p:fltVal val="0"/>
                                          </p:val>
                                        </p:tav>
                                        <p:tav tm="100000">
                                          <p:val>
                                            <p:strVal val="#ppt_h"/>
                                          </p:val>
                                        </p:tav>
                                      </p:tavLst>
                                    </p:anim>
                                    <p:anim calcmode="lin" valueType="num">
                                      <p:cBhvr>
                                        <p:cTn id="81" dur="1000" fill="hold"/>
                                        <p:tgtEl>
                                          <p:spTgt spid="55"/>
                                        </p:tgtEl>
                                        <p:attrNameLst>
                                          <p:attrName>style.rotation</p:attrName>
                                        </p:attrNameLst>
                                      </p:cBhvr>
                                      <p:tavLst>
                                        <p:tav tm="0">
                                          <p:val>
                                            <p:fltVal val="90"/>
                                          </p:val>
                                        </p:tav>
                                        <p:tav tm="100000">
                                          <p:val>
                                            <p:fltVal val="0"/>
                                          </p:val>
                                        </p:tav>
                                      </p:tavLst>
                                    </p:anim>
                                    <p:animEffect transition="in" filter="fade">
                                      <p:cBhvr>
                                        <p:cTn id="82" dur="1000"/>
                                        <p:tgtEl>
                                          <p:spTgt spid="55"/>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90"/>
                                        </p:tgtEl>
                                        <p:attrNameLst>
                                          <p:attrName>style.visibility</p:attrName>
                                        </p:attrNameLst>
                                      </p:cBhvr>
                                      <p:to>
                                        <p:strVal val="visible"/>
                                      </p:to>
                                    </p:set>
                                    <p:anim calcmode="lin" valueType="num">
                                      <p:cBhvr>
                                        <p:cTn id="85" dur="1000" fill="hold"/>
                                        <p:tgtEl>
                                          <p:spTgt spid="90"/>
                                        </p:tgtEl>
                                        <p:attrNameLst>
                                          <p:attrName>ppt_w</p:attrName>
                                        </p:attrNameLst>
                                      </p:cBhvr>
                                      <p:tavLst>
                                        <p:tav tm="0">
                                          <p:val>
                                            <p:fltVal val="0"/>
                                          </p:val>
                                        </p:tav>
                                        <p:tav tm="100000">
                                          <p:val>
                                            <p:strVal val="#ppt_w"/>
                                          </p:val>
                                        </p:tav>
                                      </p:tavLst>
                                    </p:anim>
                                    <p:anim calcmode="lin" valueType="num">
                                      <p:cBhvr>
                                        <p:cTn id="86" dur="1000" fill="hold"/>
                                        <p:tgtEl>
                                          <p:spTgt spid="90"/>
                                        </p:tgtEl>
                                        <p:attrNameLst>
                                          <p:attrName>ppt_h</p:attrName>
                                        </p:attrNameLst>
                                      </p:cBhvr>
                                      <p:tavLst>
                                        <p:tav tm="0">
                                          <p:val>
                                            <p:fltVal val="0"/>
                                          </p:val>
                                        </p:tav>
                                        <p:tav tm="100000">
                                          <p:val>
                                            <p:strVal val="#ppt_h"/>
                                          </p:val>
                                        </p:tav>
                                      </p:tavLst>
                                    </p:anim>
                                    <p:anim calcmode="lin" valueType="num">
                                      <p:cBhvr>
                                        <p:cTn id="87" dur="1000" fill="hold"/>
                                        <p:tgtEl>
                                          <p:spTgt spid="90"/>
                                        </p:tgtEl>
                                        <p:attrNameLst>
                                          <p:attrName>style.rotation</p:attrName>
                                        </p:attrNameLst>
                                      </p:cBhvr>
                                      <p:tavLst>
                                        <p:tav tm="0">
                                          <p:val>
                                            <p:fltVal val="90"/>
                                          </p:val>
                                        </p:tav>
                                        <p:tav tm="100000">
                                          <p:val>
                                            <p:fltVal val="0"/>
                                          </p:val>
                                        </p:tav>
                                      </p:tavLst>
                                    </p:anim>
                                    <p:animEffect transition="in" filter="fade">
                                      <p:cBhvr>
                                        <p:cTn id="88" dur="1000"/>
                                        <p:tgtEl>
                                          <p:spTgt spid="90"/>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89"/>
                                        </p:tgtEl>
                                        <p:attrNameLst>
                                          <p:attrName>style.visibility</p:attrName>
                                        </p:attrNameLst>
                                      </p:cBhvr>
                                      <p:to>
                                        <p:strVal val="visible"/>
                                      </p:to>
                                    </p:set>
                                    <p:anim calcmode="lin" valueType="num">
                                      <p:cBhvr>
                                        <p:cTn id="91" dur="1000" fill="hold"/>
                                        <p:tgtEl>
                                          <p:spTgt spid="89"/>
                                        </p:tgtEl>
                                        <p:attrNameLst>
                                          <p:attrName>ppt_w</p:attrName>
                                        </p:attrNameLst>
                                      </p:cBhvr>
                                      <p:tavLst>
                                        <p:tav tm="0">
                                          <p:val>
                                            <p:fltVal val="0"/>
                                          </p:val>
                                        </p:tav>
                                        <p:tav tm="100000">
                                          <p:val>
                                            <p:strVal val="#ppt_w"/>
                                          </p:val>
                                        </p:tav>
                                      </p:tavLst>
                                    </p:anim>
                                    <p:anim calcmode="lin" valueType="num">
                                      <p:cBhvr>
                                        <p:cTn id="92" dur="1000" fill="hold"/>
                                        <p:tgtEl>
                                          <p:spTgt spid="89"/>
                                        </p:tgtEl>
                                        <p:attrNameLst>
                                          <p:attrName>ppt_h</p:attrName>
                                        </p:attrNameLst>
                                      </p:cBhvr>
                                      <p:tavLst>
                                        <p:tav tm="0">
                                          <p:val>
                                            <p:fltVal val="0"/>
                                          </p:val>
                                        </p:tav>
                                        <p:tav tm="100000">
                                          <p:val>
                                            <p:strVal val="#ppt_h"/>
                                          </p:val>
                                        </p:tav>
                                      </p:tavLst>
                                    </p:anim>
                                    <p:anim calcmode="lin" valueType="num">
                                      <p:cBhvr>
                                        <p:cTn id="93" dur="1000" fill="hold"/>
                                        <p:tgtEl>
                                          <p:spTgt spid="89"/>
                                        </p:tgtEl>
                                        <p:attrNameLst>
                                          <p:attrName>style.rotation</p:attrName>
                                        </p:attrNameLst>
                                      </p:cBhvr>
                                      <p:tavLst>
                                        <p:tav tm="0">
                                          <p:val>
                                            <p:fltVal val="90"/>
                                          </p:val>
                                        </p:tav>
                                        <p:tav tm="100000">
                                          <p:val>
                                            <p:fltVal val="0"/>
                                          </p:val>
                                        </p:tav>
                                      </p:tavLst>
                                    </p:anim>
                                    <p:animEffect transition="in" filter="fade">
                                      <p:cBhvr>
                                        <p:cTn id="94" dur="1000"/>
                                        <p:tgtEl>
                                          <p:spTgt spid="89"/>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 calcmode="lin" valueType="num">
                                      <p:cBhvr>
                                        <p:cTn id="97" dur="1000" fill="hold"/>
                                        <p:tgtEl>
                                          <p:spTgt spid="88"/>
                                        </p:tgtEl>
                                        <p:attrNameLst>
                                          <p:attrName>ppt_w</p:attrName>
                                        </p:attrNameLst>
                                      </p:cBhvr>
                                      <p:tavLst>
                                        <p:tav tm="0">
                                          <p:val>
                                            <p:fltVal val="0"/>
                                          </p:val>
                                        </p:tav>
                                        <p:tav tm="100000">
                                          <p:val>
                                            <p:strVal val="#ppt_w"/>
                                          </p:val>
                                        </p:tav>
                                      </p:tavLst>
                                    </p:anim>
                                    <p:anim calcmode="lin" valueType="num">
                                      <p:cBhvr>
                                        <p:cTn id="98" dur="1000" fill="hold"/>
                                        <p:tgtEl>
                                          <p:spTgt spid="88"/>
                                        </p:tgtEl>
                                        <p:attrNameLst>
                                          <p:attrName>ppt_h</p:attrName>
                                        </p:attrNameLst>
                                      </p:cBhvr>
                                      <p:tavLst>
                                        <p:tav tm="0">
                                          <p:val>
                                            <p:fltVal val="0"/>
                                          </p:val>
                                        </p:tav>
                                        <p:tav tm="100000">
                                          <p:val>
                                            <p:strVal val="#ppt_h"/>
                                          </p:val>
                                        </p:tav>
                                      </p:tavLst>
                                    </p:anim>
                                    <p:anim calcmode="lin" valueType="num">
                                      <p:cBhvr>
                                        <p:cTn id="99" dur="1000" fill="hold"/>
                                        <p:tgtEl>
                                          <p:spTgt spid="88"/>
                                        </p:tgtEl>
                                        <p:attrNameLst>
                                          <p:attrName>style.rotation</p:attrName>
                                        </p:attrNameLst>
                                      </p:cBhvr>
                                      <p:tavLst>
                                        <p:tav tm="0">
                                          <p:val>
                                            <p:fltVal val="90"/>
                                          </p:val>
                                        </p:tav>
                                        <p:tav tm="100000">
                                          <p:val>
                                            <p:fltVal val="0"/>
                                          </p:val>
                                        </p:tav>
                                      </p:tavLst>
                                    </p:anim>
                                    <p:animEffect transition="in" filter="fade">
                                      <p:cBhvr>
                                        <p:cTn id="100" dur="1000"/>
                                        <p:tgtEl>
                                          <p:spTgt spid="88"/>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86"/>
                                        </p:tgtEl>
                                        <p:attrNameLst>
                                          <p:attrName>style.visibility</p:attrName>
                                        </p:attrNameLst>
                                      </p:cBhvr>
                                      <p:to>
                                        <p:strVal val="visible"/>
                                      </p:to>
                                    </p:set>
                                    <p:anim calcmode="lin" valueType="num">
                                      <p:cBhvr>
                                        <p:cTn id="103" dur="1000" fill="hold"/>
                                        <p:tgtEl>
                                          <p:spTgt spid="86"/>
                                        </p:tgtEl>
                                        <p:attrNameLst>
                                          <p:attrName>ppt_w</p:attrName>
                                        </p:attrNameLst>
                                      </p:cBhvr>
                                      <p:tavLst>
                                        <p:tav tm="0">
                                          <p:val>
                                            <p:fltVal val="0"/>
                                          </p:val>
                                        </p:tav>
                                        <p:tav tm="100000">
                                          <p:val>
                                            <p:strVal val="#ppt_w"/>
                                          </p:val>
                                        </p:tav>
                                      </p:tavLst>
                                    </p:anim>
                                    <p:anim calcmode="lin" valueType="num">
                                      <p:cBhvr>
                                        <p:cTn id="104" dur="1000" fill="hold"/>
                                        <p:tgtEl>
                                          <p:spTgt spid="86"/>
                                        </p:tgtEl>
                                        <p:attrNameLst>
                                          <p:attrName>ppt_h</p:attrName>
                                        </p:attrNameLst>
                                      </p:cBhvr>
                                      <p:tavLst>
                                        <p:tav tm="0">
                                          <p:val>
                                            <p:fltVal val="0"/>
                                          </p:val>
                                        </p:tav>
                                        <p:tav tm="100000">
                                          <p:val>
                                            <p:strVal val="#ppt_h"/>
                                          </p:val>
                                        </p:tav>
                                      </p:tavLst>
                                    </p:anim>
                                    <p:anim calcmode="lin" valueType="num">
                                      <p:cBhvr>
                                        <p:cTn id="105" dur="1000" fill="hold"/>
                                        <p:tgtEl>
                                          <p:spTgt spid="86"/>
                                        </p:tgtEl>
                                        <p:attrNameLst>
                                          <p:attrName>style.rotation</p:attrName>
                                        </p:attrNameLst>
                                      </p:cBhvr>
                                      <p:tavLst>
                                        <p:tav tm="0">
                                          <p:val>
                                            <p:fltVal val="90"/>
                                          </p:val>
                                        </p:tav>
                                        <p:tav tm="100000">
                                          <p:val>
                                            <p:fltVal val="0"/>
                                          </p:val>
                                        </p:tav>
                                      </p:tavLst>
                                    </p:anim>
                                    <p:animEffect transition="in" filter="fade">
                                      <p:cBhvr>
                                        <p:cTn id="106" dur="1000"/>
                                        <p:tgtEl>
                                          <p:spTgt spid="86"/>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85"/>
                                        </p:tgtEl>
                                        <p:attrNameLst>
                                          <p:attrName>style.visibility</p:attrName>
                                        </p:attrNameLst>
                                      </p:cBhvr>
                                      <p:to>
                                        <p:strVal val="visible"/>
                                      </p:to>
                                    </p:set>
                                    <p:anim calcmode="lin" valueType="num">
                                      <p:cBhvr>
                                        <p:cTn id="109" dur="1000" fill="hold"/>
                                        <p:tgtEl>
                                          <p:spTgt spid="85"/>
                                        </p:tgtEl>
                                        <p:attrNameLst>
                                          <p:attrName>ppt_w</p:attrName>
                                        </p:attrNameLst>
                                      </p:cBhvr>
                                      <p:tavLst>
                                        <p:tav tm="0">
                                          <p:val>
                                            <p:fltVal val="0"/>
                                          </p:val>
                                        </p:tav>
                                        <p:tav tm="100000">
                                          <p:val>
                                            <p:strVal val="#ppt_w"/>
                                          </p:val>
                                        </p:tav>
                                      </p:tavLst>
                                    </p:anim>
                                    <p:anim calcmode="lin" valueType="num">
                                      <p:cBhvr>
                                        <p:cTn id="110" dur="1000" fill="hold"/>
                                        <p:tgtEl>
                                          <p:spTgt spid="85"/>
                                        </p:tgtEl>
                                        <p:attrNameLst>
                                          <p:attrName>ppt_h</p:attrName>
                                        </p:attrNameLst>
                                      </p:cBhvr>
                                      <p:tavLst>
                                        <p:tav tm="0">
                                          <p:val>
                                            <p:fltVal val="0"/>
                                          </p:val>
                                        </p:tav>
                                        <p:tav tm="100000">
                                          <p:val>
                                            <p:strVal val="#ppt_h"/>
                                          </p:val>
                                        </p:tav>
                                      </p:tavLst>
                                    </p:anim>
                                    <p:anim calcmode="lin" valueType="num">
                                      <p:cBhvr>
                                        <p:cTn id="111" dur="1000" fill="hold"/>
                                        <p:tgtEl>
                                          <p:spTgt spid="85"/>
                                        </p:tgtEl>
                                        <p:attrNameLst>
                                          <p:attrName>style.rotation</p:attrName>
                                        </p:attrNameLst>
                                      </p:cBhvr>
                                      <p:tavLst>
                                        <p:tav tm="0">
                                          <p:val>
                                            <p:fltVal val="90"/>
                                          </p:val>
                                        </p:tav>
                                        <p:tav tm="100000">
                                          <p:val>
                                            <p:fltVal val="0"/>
                                          </p:val>
                                        </p:tav>
                                      </p:tavLst>
                                    </p:anim>
                                    <p:animEffect transition="in" filter="fade">
                                      <p:cBhvr>
                                        <p:cTn id="112" dur="1000"/>
                                        <p:tgtEl>
                                          <p:spTgt spid="85"/>
                                        </p:tgtEl>
                                      </p:cBhvr>
                                    </p:animEffect>
                                  </p:childTnLst>
                                </p:cTn>
                              </p:par>
                            </p:childTnLst>
                          </p:cTn>
                        </p:par>
                        <p:par>
                          <p:cTn id="113" fill="hold">
                            <p:stCondLst>
                              <p:cond delay="1000"/>
                            </p:stCondLst>
                            <p:childTnLst>
                              <p:par>
                                <p:cTn id="114" presetID="12" presetClass="entr" presetSubtype="1" fill="hold" nodeType="afterEffect">
                                  <p:stCondLst>
                                    <p:cond delay="0"/>
                                  </p:stCondLst>
                                  <p:childTnLst>
                                    <p:set>
                                      <p:cBhvr>
                                        <p:cTn id="115" dur="1" fill="hold">
                                          <p:stCondLst>
                                            <p:cond delay="0"/>
                                          </p:stCondLst>
                                        </p:cTn>
                                        <p:tgtEl>
                                          <p:spTgt spid="60"/>
                                        </p:tgtEl>
                                        <p:attrNameLst>
                                          <p:attrName>style.visibility</p:attrName>
                                        </p:attrNameLst>
                                      </p:cBhvr>
                                      <p:to>
                                        <p:strVal val="visible"/>
                                      </p:to>
                                    </p:set>
                                    <p:anim calcmode="lin" valueType="num">
                                      <p:cBhvr additive="base">
                                        <p:cTn id="116" dur="500"/>
                                        <p:tgtEl>
                                          <p:spTgt spid="60"/>
                                        </p:tgtEl>
                                        <p:attrNameLst>
                                          <p:attrName>ppt_y</p:attrName>
                                        </p:attrNameLst>
                                      </p:cBhvr>
                                      <p:tavLst>
                                        <p:tav tm="0">
                                          <p:val>
                                            <p:strVal val="#ppt_y-#ppt_h*1.125000"/>
                                          </p:val>
                                        </p:tav>
                                        <p:tav tm="100000">
                                          <p:val>
                                            <p:strVal val="#ppt_y"/>
                                          </p:val>
                                        </p:tav>
                                      </p:tavLst>
                                    </p:anim>
                                    <p:animEffect transition="in" filter="wipe(down)">
                                      <p:cBhvr>
                                        <p:cTn id="117" dur="500"/>
                                        <p:tgtEl>
                                          <p:spTgt spid="60"/>
                                        </p:tgtEl>
                                      </p:cBhvr>
                                    </p:animEffect>
                                  </p:childTnLst>
                                </p:cTn>
                              </p:par>
                              <p:par>
                                <p:cTn id="118" presetID="12" presetClass="entr" presetSubtype="4" fill="hold" nodeType="withEffect">
                                  <p:stCondLst>
                                    <p:cond delay="250"/>
                                  </p:stCondLst>
                                  <p:childTnLst>
                                    <p:set>
                                      <p:cBhvr>
                                        <p:cTn id="119" dur="1" fill="hold">
                                          <p:stCondLst>
                                            <p:cond delay="0"/>
                                          </p:stCondLst>
                                        </p:cTn>
                                        <p:tgtEl>
                                          <p:spTgt spid="72"/>
                                        </p:tgtEl>
                                        <p:attrNameLst>
                                          <p:attrName>style.visibility</p:attrName>
                                        </p:attrNameLst>
                                      </p:cBhvr>
                                      <p:to>
                                        <p:strVal val="visible"/>
                                      </p:to>
                                    </p:set>
                                    <p:anim calcmode="lin" valueType="num">
                                      <p:cBhvr additive="base">
                                        <p:cTn id="120" dur="500"/>
                                        <p:tgtEl>
                                          <p:spTgt spid="72"/>
                                        </p:tgtEl>
                                        <p:attrNameLst>
                                          <p:attrName>ppt_y</p:attrName>
                                        </p:attrNameLst>
                                      </p:cBhvr>
                                      <p:tavLst>
                                        <p:tav tm="0">
                                          <p:val>
                                            <p:strVal val="#ppt_y+#ppt_h*1.125000"/>
                                          </p:val>
                                        </p:tav>
                                        <p:tav tm="100000">
                                          <p:val>
                                            <p:strVal val="#ppt_y"/>
                                          </p:val>
                                        </p:tav>
                                      </p:tavLst>
                                    </p:anim>
                                    <p:animEffect transition="in" filter="wipe(up)">
                                      <p:cBhvr>
                                        <p:cTn id="121" dur="500"/>
                                        <p:tgtEl>
                                          <p:spTgt spid="72"/>
                                        </p:tgtEl>
                                      </p:cBhvr>
                                    </p:animEffect>
                                  </p:childTnLst>
                                </p:cTn>
                              </p:par>
                              <p:par>
                                <p:cTn id="122" presetID="12" presetClass="entr" presetSubtype="1" fill="hold" nodeType="withEffect">
                                  <p:stCondLst>
                                    <p:cond delay="500"/>
                                  </p:stCondLst>
                                  <p:childTnLst>
                                    <p:set>
                                      <p:cBhvr>
                                        <p:cTn id="123" dur="1" fill="hold">
                                          <p:stCondLst>
                                            <p:cond delay="0"/>
                                          </p:stCondLst>
                                        </p:cTn>
                                        <p:tgtEl>
                                          <p:spTgt spid="63"/>
                                        </p:tgtEl>
                                        <p:attrNameLst>
                                          <p:attrName>style.visibility</p:attrName>
                                        </p:attrNameLst>
                                      </p:cBhvr>
                                      <p:to>
                                        <p:strVal val="visible"/>
                                      </p:to>
                                    </p:set>
                                    <p:anim calcmode="lin" valueType="num">
                                      <p:cBhvr additive="base">
                                        <p:cTn id="124" dur="500"/>
                                        <p:tgtEl>
                                          <p:spTgt spid="63"/>
                                        </p:tgtEl>
                                        <p:attrNameLst>
                                          <p:attrName>ppt_y</p:attrName>
                                        </p:attrNameLst>
                                      </p:cBhvr>
                                      <p:tavLst>
                                        <p:tav tm="0">
                                          <p:val>
                                            <p:strVal val="#ppt_y-#ppt_h*1.125000"/>
                                          </p:val>
                                        </p:tav>
                                        <p:tav tm="100000">
                                          <p:val>
                                            <p:strVal val="#ppt_y"/>
                                          </p:val>
                                        </p:tav>
                                      </p:tavLst>
                                    </p:anim>
                                    <p:animEffect transition="in" filter="wipe(down)">
                                      <p:cBhvr>
                                        <p:cTn id="125" dur="500"/>
                                        <p:tgtEl>
                                          <p:spTgt spid="63"/>
                                        </p:tgtEl>
                                      </p:cBhvr>
                                    </p:animEffect>
                                  </p:childTnLst>
                                </p:cTn>
                              </p:par>
                              <p:par>
                                <p:cTn id="126" presetID="12" presetClass="entr" presetSubtype="4" fill="hold" nodeType="withEffect">
                                  <p:stCondLst>
                                    <p:cond delay="750"/>
                                  </p:stCondLst>
                                  <p:childTnLst>
                                    <p:set>
                                      <p:cBhvr>
                                        <p:cTn id="127" dur="1" fill="hold">
                                          <p:stCondLst>
                                            <p:cond delay="0"/>
                                          </p:stCondLst>
                                        </p:cTn>
                                        <p:tgtEl>
                                          <p:spTgt spid="69"/>
                                        </p:tgtEl>
                                        <p:attrNameLst>
                                          <p:attrName>style.visibility</p:attrName>
                                        </p:attrNameLst>
                                      </p:cBhvr>
                                      <p:to>
                                        <p:strVal val="visible"/>
                                      </p:to>
                                    </p:set>
                                    <p:anim calcmode="lin" valueType="num">
                                      <p:cBhvr additive="base">
                                        <p:cTn id="128" dur="500"/>
                                        <p:tgtEl>
                                          <p:spTgt spid="69"/>
                                        </p:tgtEl>
                                        <p:attrNameLst>
                                          <p:attrName>ppt_y</p:attrName>
                                        </p:attrNameLst>
                                      </p:cBhvr>
                                      <p:tavLst>
                                        <p:tav tm="0">
                                          <p:val>
                                            <p:strVal val="#ppt_y+#ppt_h*1.125000"/>
                                          </p:val>
                                        </p:tav>
                                        <p:tav tm="100000">
                                          <p:val>
                                            <p:strVal val="#ppt_y"/>
                                          </p:val>
                                        </p:tav>
                                      </p:tavLst>
                                    </p:anim>
                                    <p:animEffect transition="in" filter="wipe(up)">
                                      <p:cBhvr>
                                        <p:cTn id="129" dur="500"/>
                                        <p:tgtEl>
                                          <p:spTgt spid="69"/>
                                        </p:tgtEl>
                                      </p:cBhvr>
                                    </p:animEffect>
                                  </p:childTnLst>
                                </p:cTn>
                              </p:par>
                              <p:par>
                                <p:cTn id="130" presetID="12" presetClass="entr" presetSubtype="1" fill="hold" nodeType="withEffect">
                                  <p:stCondLst>
                                    <p:cond delay="1000"/>
                                  </p:stCondLst>
                                  <p:childTnLst>
                                    <p:set>
                                      <p:cBhvr>
                                        <p:cTn id="131" dur="1" fill="hold">
                                          <p:stCondLst>
                                            <p:cond delay="0"/>
                                          </p:stCondLst>
                                        </p:cTn>
                                        <p:tgtEl>
                                          <p:spTgt spid="66"/>
                                        </p:tgtEl>
                                        <p:attrNameLst>
                                          <p:attrName>style.visibility</p:attrName>
                                        </p:attrNameLst>
                                      </p:cBhvr>
                                      <p:to>
                                        <p:strVal val="visible"/>
                                      </p:to>
                                    </p:set>
                                    <p:anim calcmode="lin" valueType="num">
                                      <p:cBhvr additive="base">
                                        <p:cTn id="132" dur="500"/>
                                        <p:tgtEl>
                                          <p:spTgt spid="66"/>
                                        </p:tgtEl>
                                        <p:attrNameLst>
                                          <p:attrName>ppt_y</p:attrName>
                                        </p:attrNameLst>
                                      </p:cBhvr>
                                      <p:tavLst>
                                        <p:tav tm="0">
                                          <p:val>
                                            <p:strVal val="#ppt_y-#ppt_h*1.125000"/>
                                          </p:val>
                                        </p:tav>
                                        <p:tav tm="100000">
                                          <p:val>
                                            <p:strVal val="#ppt_y"/>
                                          </p:val>
                                        </p:tav>
                                      </p:tavLst>
                                    </p:anim>
                                    <p:animEffect transition="in" filter="wipe(down)">
                                      <p:cBhvr>
                                        <p:cTn id="13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90" grpId="0" animBg="1"/>
      <p:bldP spid="89" grpId="0" animBg="1"/>
      <p:bldP spid="88" grpId="0" animBg="1"/>
      <p:bldP spid="86" grpId="0" animBg="1"/>
      <p:bldP spid="8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943914" y="1768770"/>
            <a:ext cx="8304172" cy="4111036"/>
            <a:chOff x="411298" y="2084028"/>
            <a:chExt cx="5482887" cy="2714339"/>
          </a:xfrm>
        </p:grpSpPr>
        <p:grpSp>
          <p:nvGrpSpPr>
            <p:cNvPr id="2" name="组合 1"/>
            <p:cNvGrpSpPr/>
            <p:nvPr/>
          </p:nvGrpSpPr>
          <p:grpSpPr>
            <a:xfrm>
              <a:off x="2147128" y="2084028"/>
              <a:ext cx="2439843" cy="2446458"/>
              <a:chOff x="4380056" y="2003619"/>
              <a:chExt cx="3431886" cy="3441190"/>
            </a:xfrm>
            <a:noFill/>
          </p:grpSpPr>
          <p:sp>
            <p:nvSpPr>
              <p:cNvPr id="3" name="椭圆 2"/>
              <p:cNvSpPr/>
              <p:nvPr/>
            </p:nvSpPr>
            <p:spPr>
              <a:xfrm>
                <a:off x="4380056" y="2012927"/>
                <a:ext cx="3431886" cy="3431882"/>
              </a:xfrm>
              <a:prstGeom prst="ellipse">
                <a:avLst/>
              </a:prstGeom>
              <a:gradFill flip="none" rotWithShape="1">
                <a:gsLst>
                  <a:gs pos="0">
                    <a:srgbClr val="01E2BC">
                      <a:alpha val="10000"/>
                    </a:srgbClr>
                  </a:gs>
                  <a:gs pos="100000">
                    <a:srgbClr val="01E2BC">
                      <a:alpha val="0"/>
                    </a:srgbClr>
                  </a:gs>
                </a:gsLst>
                <a:path path="circle">
                  <a:fillToRect l="50000" t="50000" r="50000" b="50000"/>
                </a:path>
                <a:tileRect/>
              </a:gradFill>
              <a:ln w="31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30204" pitchFamily="34" charset="0"/>
                </a:endParaRPr>
              </a:p>
            </p:txBody>
          </p:sp>
          <p:sp>
            <p:nvSpPr>
              <p:cNvPr id="4" name="Freeform 7"/>
              <p:cNvSpPr>
                <a:spLocks noEditPoints="1"/>
              </p:cNvSpPr>
              <p:nvPr/>
            </p:nvSpPr>
            <p:spPr bwMode="auto">
              <a:xfrm>
                <a:off x="4569035" y="2003619"/>
                <a:ext cx="3239860" cy="3367859"/>
              </a:xfrm>
              <a:custGeom>
                <a:avLst/>
                <a:gdLst>
                  <a:gd name="T0" fmla="*/ 563 w 1307"/>
                  <a:gd name="T1" fmla="*/ 24 h 1359"/>
                  <a:gd name="T2" fmla="*/ 543 w 1307"/>
                  <a:gd name="T3" fmla="*/ 8 h 1359"/>
                  <a:gd name="T4" fmla="*/ 817 w 1307"/>
                  <a:gd name="T5" fmla="*/ 44 h 1359"/>
                  <a:gd name="T6" fmla="*/ 562 w 1307"/>
                  <a:gd name="T7" fmla="*/ 25 h 1359"/>
                  <a:gd name="T8" fmla="*/ 800 w 1307"/>
                  <a:gd name="T9" fmla="*/ 48 h 1359"/>
                  <a:gd name="T10" fmla="*/ 309 w 1307"/>
                  <a:gd name="T11" fmla="*/ 92 h 1359"/>
                  <a:gd name="T12" fmla="*/ 809 w 1307"/>
                  <a:gd name="T13" fmla="*/ 69 h 1359"/>
                  <a:gd name="T14" fmla="*/ 1058 w 1307"/>
                  <a:gd name="T15" fmla="*/ 162 h 1359"/>
                  <a:gd name="T16" fmla="*/ 785 w 1307"/>
                  <a:gd name="T17" fmla="*/ 78 h 1359"/>
                  <a:gd name="T18" fmla="*/ 1036 w 1307"/>
                  <a:gd name="T19" fmla="*/ 172 h 1359"/>
                  <a:gd name="T20" fmla="*/ 380 w 1307"/>
                  <a:gd name="T21" fmla="*/ 119 h 1359"/>
                  <a:gd name="T22" fmla="*/ 1066 w 1307"/>
                  <a:gd name="T23" fmla="*/ 199 h 1359"/>
                  <a:gd name="T24" fmla="*/ 304 w 1307"/>
                  <a:gd name="T25" fmla="*/ 203 h 1359"/>
                  <a:gd name="T26" fmla="*/ 1055 w 1307"/>
                  <a:gd name="T27" fmla="*/ 208 h 1359"/>
                  <a:gd name="T28" fmla="*/ 272 w 1307"/>
                  <a:gd name="T29" fmla="*/ 233 h 1359"/>
                  <a:gd name="T30" fmla="*/ 1008 w 1307"/>
                  <a:gd name="T31" fmla="*/ 244 h 1359"/>
                  <a:gd name="T32" fmla="*/ 1193 w 1307"/>
                  <a:gd name="T33" fmla="*/ 317 h 1359"/>
                  <a:gd name="T34" fmla="*/ 341 w 1307"/>
                  <a:gd name="T35" fmla="*/ 291 h 1359"/>
                  <a:gd name="T36" fmla="*/ 937 w 1307"/>
                  <a:gd name="T37" fmla="*/ 251 h 1359"/>
                  <a:gd name="T38" fmla="*/ 1208 w 1307"/>
                  <a:gd name="T39" fmla="*/ 366 h 1359"/>
                  <a:gd name="T40" fmla="*/ 246 w 1307"/>
                  <a:gd name="T41" fmla="*/ 336 h 1359"/>
                  <a:gd name="T42" fmla="*/ 684 w 1307"/>
                  <a:gd name="T43" fmla="*/ 276 h 1359"/>
                  <a:gd name="T44" fmla="*/ 1111 w 1307"/>
                  <a:gd name="T45" fmla="*/ 388 h 1359"/>
                  <a:gd name="T46" fmla="*/ 1256 w 1307"/>
                  <a:gd name="T47" fmla="*/ 427 h 1359"/>
                  <a:gd name="T48" fmla="*/ 432 w 1307"/>
                  <a:gd name="T49" fmla="*/ 371 h 1359"/>
                  <a:gd name="T50" fmla="*/ 1163 w 1307"/>
                  <a:gd name="T51" fmla="*/ 454 h 1359"/>
                  <a:gd name="T52" fmla="*/ 68 w 1307"/>
                  <a:gd name="T53" fmla="*/ 460 h 1359"/>
                  <a:gd name="T54" fmla="*/ 357 w 1307"/>
                  <a:gd name="T55" fmla="*/ 443 h 1359"/>
                  <a:gd name="T56" fmla="*/ 1052 w 1307"/>
                  <a:gd name="T57" fmla="*/ 463 h 1359"/>
                  <a:gd name="T58" fmla="*/ 1270 w 1307"/>
                  <a:gd name="T59" fmla="*/ 500 h 1359"/>
                  <a:gd name="T60" fmla="*/ 192 w 1307"/>
                  <a:gd name="T61" fmla="*/ 558 h 1359"/>
                  <a:gd name="T62" fmla="*/ 909 w 1307"/>
                  <a:gd name="T63" fmla="*/ 482 h 1359"/>
                  <a:gd name="T64" fmla="*/ 2 w 1307"/>
                  <a:gd name="T65" fmla="*/ 612 h 1359"/>
                  <a:gd name="T66" fmla="*/ 247 w 1307"/>
                  <a:gd name="T67" fmla="*/ 624 h 1359"/>
                  <a:gd name="T68" fmla="*/ 1214 w 1307"/>
                  <a:gd name="T69" fmla="*/ 582 h 1359"/>
                  <a:gd name="T70" fmla="*/ 47 w 1307"/>
                  <a:gd name="T71" fmla="*/ 697 h 1359"/>
                  <a:gd name="T72" fmla="*/ 1094 w 1307"/>
                  <a:gd name="T73" fmla="*/ 634 h 1359"/>
                  <a:gd name="T74" fmla="*/ 1262 w 1307"/>
                  <a:gd name="T75" fmla="*/ 671 h 1359"/>
                  <a:gd name="T76" fmla="*/ 1095 w 1307"/>
                  <a:gd name="T77" fmla="*/ 702 h 1359"/>
                  <a:gd name="T78" fmla="*/ 1262 w 1307"/>
                  <a:gd name="T79" fmla="*/ 727 h 1359"/>
                  <a:gd name="T80" fmla="*/ 981 w 1307"/>
                  <a:gd name="T81" fmla="*/ 775 h 1359"/>
                  <a:gd name="T82" fmla="*/ 1214 w 1307"/>
                  <a:gd name="T83" fmla="*/ 816 h 1359"/>
                  <a:gd name="T84" fmla="*/ 140 w 1307"/>
                  <a:gd name="T85" fmla="*/ 836 h 1359"/>
                  <a:gd name="T86" fmla="*/ 1083 w 1307"/>
                  <a:gd name="T87" fmla="*/ 897 h 1359"/>
                  <a:gd name="T88" fmla="*/ 1267 w 1307"/>
                  <a:gd name="T89" fmla="*/ 809 h 1359"/>
                  <a:gd name="T90" fmla="*/ 1023 w 1307"/>
                  <a:gd name="T91" fmla="*/ 969 h 1359"/>
                  <a:gd name="T92" fmla="*/ 1236 w 1307"/>
                  <a:gd name="T93" fmla="*/ 870 h 1359"/>
                  <a:gd name="T94" fmla="*/ 300 w 1307"/>
                  <a:gd name="T95" fmla="*/ 1014 h 1359"/>
                  <a:gd name="T96" fmla="*/ 1206 w 1307"/>
                  <a:gd name="T97" fmla="*/ 952 h 1359"/>
                  <a:gd name="T98" fmla="*/ 217 w 1307"/>
                  <a:gd name="T99" fmla="*/ 1031 h 1359"/>
                  <a:gd name="T100" fmla="*/ 1173 w 1307"/>
                  <a:gd name="T101" fmla="*/ 1031 h 1359"/>
                  <a:gd name="T102" fmla="*/ 178 w 1307"/>
                  <a:gd name="T103" fmla="*/ 1073 h 1359"/>
                  <a:gd name="T104" fmla="*/ 512 w 1307"/>
                  <a:gd name="T105" fmla="*/ 1149 h 1359"/>
                  <a:gd name="T106" fmla="*/ 204 w 1307"/>
                  <a:gd name="T107" fmla="*/ 1163 h 1359"/>
                  <a:gd name="T108" fmla="*/ 545 w 1307"/>
                  <a:gd name="T109" fmla="*/ 1177 h 1359"/>
                  <a:gd name="T110" fmla="*/ 1209 w 1307"/>
                  <a:gd name="T111" fmla="*/ 1052 h 1359"/>
                  <a:gd name="T112" fmla="*/ 515 w 1307"/>
                  <a:gd name="T113" fmla="*/ 1242 h 1359"/>
                  <a:gd name="T114" fmla="*/ 371 w 1307"/>
                  <a:gd name="T115" fmla="*/ 1244 h 1359"/>
                  <a:gd name="T116" fmla="*/ 1150 w 1307"/>
                  <a:gd name="T117" fmla="*/ 1141 h 1359"/>
                  <a:gd name="T118" fmla="*/ 1128 w 1307"/>
                  <a:gd name="T119" fmla="*/ 1164 h 1359"/>
                  <a:gd name="T120" fmla="*/ 300 w 1307"/>
                  <a:gd name="T121" fmla="*/ 1305 h 1359"/>
                  <a:gd name="T122" fmla="*/ 395 w 1307"/>
                  <a:gd name="T123" fmla="*/ 1348 h 1359"/>
                  <a:gd name="T124" fmla="*/ 332 w 1307"/>
                  <a:gd name="T125" fmla="*/ 353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7" h="1359">
                    <a:moveTo>
                      <a:pt x="495" y="15"/>
                    </a:moveTo>
                    <a:cubicBezTo>
                      <a:pt x="486" y="23"/>
                      <a:pt x="482" y="21"/>
                      <a:pt x="470" y="23"/>
                    </a:cubicBezTo>
                    <a:cubicBezTo>
                      <a:pt x="470" y="23"/>
                      <a:pt x="470" y="23"/>
                      <a:pt x="470" y="23"/>
                    </a:cubicBezTo>
                    <a:cubicBezTo>
                      <a:pt x="458" y="25"/>
                      <a:pt x="451" y="25"/>
                      <a:pt x="453" y="23"/>
                    </a:cubicBezTo>
                    <a:cubicBezTo>
                      <a:pt x="453" y="23"/>
                      <a:pt x="453" y="23"/>
                      <a:pt x="453" y="23"/>
                    </a:cubicBezTo>
                    <a:cubicBezTo>
                      <a:pt x="463" y="18"/>
                      <a:pt x="466" y="19"/>
                      <a:pt x="478" y="17"/>
                    </a:cubicBezTo>
                    <a:cubicBezTo>
                      <a:pt x="478" y="17"/>
                      <a:pt x="478" y="17"/>
                      <a:pt x="478" y="17"/>
                    </a:cubicBezTo>
                    <a:cubicBezTo>
                      <a:pt x="489" y="14"/>
                      <a:pt x="497" y="14"/>
                      <a:pt x="495" y="15"/>
                    </a:cubicBezTo>
                    <a:close/>
                    <a:moveTo>
                      <a:pt x="796" y="25"/>
                    </a:moveTo>
                    <a:cubicBezTo>
                      <a:pt x="796" y="25"/>
                      <a:pt x="796" y="25"/>
                      <a:pt x="796" y="25"/>
                    </a:cubicBezTo>
                    <a:cubicBezTo>
                      <a:pt x="785" y="22"/>
                      <a:pt x="771" y="17"/>
                      <a:pt x="781" y="23"/>
                    </a:cubicBezTo>
                    <a:cubicBezTo>
                      <a:pt x="781" y="23"/>
                      <a:pt x="781" y="23"/>
                      <a:pt x="781" y="23"/>
                    </a:cubicBezTo>
                    <a:cubicBezTo>
                      <a:pt x="783" y="25"/>
                      <a:pt x="794" y="28"/>
                      <a:pt x="806" y="31"/>
                    </a:cubicBezTo>
                    <a:cubicBezTo>
                      <a:pt x="806" y="31"/>
                      <a:pt x="806" y="31"/>
                      <a:pt x="806" y="31"/>
                    </a:cubicBezTo>
                    <a:cubicBezTo>
                      <a:pt x="818" y="34"/>
                      <a:pt x="830" y="40"/>
                      <a:pt x="821" y="33"/>
                    </a:cubicBezTo>
                    <a:cubicBezTo>
                      <a:pt x="818" y="31"/>
                      <a:pt x="807" y="28"/>
                      <a:pt x="796" y="25"/>
                    </a:cubicBezTo>
                    <a:close/>
                    <a:moveTo>
                      <a:pt x="824" y="34"/>
                    </a:moveTo>
                    <a:cubicBezTo>
                      <a:pt x="824" y="34"/>
                      <a:pt x="824" y="34"/>
                      <a:pt x="824" y="34"/>
                    </a:cubicBezTo>
                    <a:cubicBezTo>
                      <a:pt x="827" y="35"/>
                      <a:pt x="839" y="40"/>
                      <a:pt x="850" y="43"/>
                    </a:cubicBezTo>
                    <a:cubicBezTo>
                      <a:pt x="850" y="43"/>
                      <a:pt x="850" y="43"/>
                      <a:pt x="850" y="43"/>
                    </a:cubicBezTo>
                    <a:cubicBezTo>
                      <a:pt x="861" y="47"/>
                      <a:pt x="866" y="48"/>
                      <a:pt x="862" y="46"/>
                    </a:cubicBezTo>
                    <a:cubicBezTo>
                      <a:pt x="858" y="45"/>
                      <a:pt x="814" y="28"/>
                      <a:pt x="824" y="34"/>
                    </a:cubicBezTo>
                    <a:close/>
                    <a:moveTo>
                      <a:pt x="469" y="24"/>
                    </a:moveTo>
                    <a:cubicBezTo>
                      <a:pt x="469" y="24"/>
                      <a:pt x="469" y="24"/>
                      <a:pt x="469" y="24"/>
                    </a:cubicBezTo>
                    <a:cubicBezTo>
                      <a:pt x="457" y="26"/>
                      <a:pt x="446" y="30"/>
                      <a:pt x="443" y="33"/>
                    </a:cubicBezTo>
                    <a:cubicBezTo>
                      <a:pt x="443" y="33"/>
                      <a:pt x="443" y="33"/>
                      <a:pt x="443" y="33"/>
                    </a:cubicBezTo>
                    <a:cubicBezTo>
                      <a:pt x="441" y="37"/>
                      <a:pt x="448" y="38"/>
                      <a:pt x="461" y="35"/>
                    </a:cubicBezTo>
                    <a:cubicBezTo>
                      <a:pt x="461" y="35"/>
                      <a:pt x="461" y="35"/>
                      <a:pt x="461" y="35"/>
                    </a:cubicBezTo>
                    <a:cubicBezTo>
                      <a:pt x="474" y="33"/>
                      <a:pt x="481" y="35"/>
                      <a:pt x="488" y="25"/>
                    </a:cubicBezTo>
                    <a:cubicBezTo>
                      <a:pt x="489" y="22"/>
                      <a:pt x="481" y="21"/>
                      <a:pt x="469" y="24"/>
                    </a:cubicBezTo>
                    <a:close/>
                    <a:moveTo>
                      <a:pt x="517" y="16"/>
                    </a:moveTo>
                    <a:cubicBezTo>
                      <a:pt x="517" y="16"/>
                      <a:pt x="517" y="16"/>
                      <a:pt x="517" y="16"/>
                    </a:cubicBezTo>
                    <a:cubicBezTo>
                      <a:pt x="504" y="18"/>
                      <a:pt x="493" y="21"/>
                      <a:pt x="491" y="25"/>
                    </a:cubicBezTo>
                    <a:cubicBezTo>
                      <a:pt x="491" y="25"/>
                      <a:pt x="491" y="25"/>
                      <a:pt x="491" y="25"/>
                    </a:cubicBezTo>
                    <a:cubicBezTo>
                      <a:pt x="489" y="28"/>
                      <a:pt x="498" y="30"/>
                      <a:pt x="511" y="28"/>
                    </a:cubicBezTo>
                    <a:cubicBezTo>
                      <a:pt x="511" y="28"/>
                      <a:pt x="511" y="28"/>
                      <a:pt x="511" y="28"/>
                    </a:cubicBezTo>
                    <a:cubicBezTo>
                      <a:pt x="524" y="27"/>
                      <a:pt x="534" y="30"/>
                      <a:pt x="537" y="19"/>
                    </a:cubicBezTo>
                    <a:cubicBezTo>
                      <a:pt x="538" y="16"/>
                      <a:pt x="529" y="15"/>
                      <a:pt x="517" y="16"/>
                    </a:cubicBezTo>
                    <a:close/>
                    <a:moveTo>
                      <a:pt x="565" y="12"/>
                    </a:moveTo>
                    <a:cubicBezTo>
                      <a:pt x="565" y="12"/>
                      <a:pt x="565" y="12"/>
                      <a:pt x="565" y="12"/>
                    </a:cubicBezTo>
                    <a:cubicBezTo>
                      <a:pt x="552" y="13"/>
                      <a:pt x="538" y="16"/>
                      <a:pt x="541" y="19"/>
                    </a:cubicBezTo>
                    <a:cubicBezTo>
                      <a:pt x="543" y="22"/>
                      <a:pt x="549" y="24"/>
                      <a:pt x="563" y="24"/>
                    </a:cubicBezTo>
                    <a:cubicBezTo>
                      <a:pt x="563" y="24"/>
                      <a:pt x="563" y="24"/>
                      <a:pt x="563" y="24"/>
                    </a:cubicBezTo>
                    <a:cubicBezTo>
                      <a:pt x="576" y="23"/>
                      <a:pt x="590" y="20"/>
                      <a:pt x="587" y="16"/>
                    </a:cubicBezTo>
                    <a:cubicBezTo>
                      <a:pt x="585" y="12"/>
                      <a:pt x="578" y="12"/>
                      <a:pt x="565" y="12"/>
                    </a:cubicBezTo>
                    <a:close/>
                    <a:moveTo>
                      <a:pt x="615" y="10"/>
                    </a:moveTo>
                    <a:cubicBezTo>
                      <a:pt x="615" y="10"/>
                      <a:pt x="615" y="10"/>
                      <a:pt x="615" y="10"/>
                    </a:cubicBezTo>
                    <a:cubicBezTo>
                      <a:pt x="602" y="11"/>
                      <a:pt x="587" y="11"/>
                      <a:pt x="591" y="16"/>
                    </a:cubicBezTo>
                    <a:cubicBezTo>
                      <a:pt x="595" y="21"/>
                      <a:pt x="601" y="22"/>
                      <a:pt x="615" y="22"/>
                    </a:cubicBezTo>
                    <a:cubicBezTo>
                      <a:pt x="615" y="22"/>
                      <a:pt x="615" y="22"/>
                      <a:pt x="615" y="22"/>
                    </a:cubicBezTo>
                    <a:cubicBezTo>
                      <a:pt x="628" y="22"/>
                      <a:pt x="641" y="20"/>
                      <a:pt x="638" y="16"/>
                    </a:cubicBezTo>
                    <a:cubicBezTo>
                      <a:pt x="635" y="12"/>
                      <a:pt x="628" y="10"/>
                      <a:pt x="615" y="10"/>
                    </a:cubicBezTo>
                    <a:close/>
                    <a:moveTo>
                      <a:pt x="664" y="12"/>
                    </a:moveTo>
                    <a:cubicBezTo>
                      <a:pt x="664" y="12"/>
                      <a:pt x="664" y="12"/>
                      <a:pt x="664" y="12"/>
                    </a:cubicBezTo>
                    <a:cubicBezTo>
                      <a:pt x="652" y="11"/>
                      <a:pt x="638" y="13"/>
                      <a:pt x="642" y="16"/>
                    </a:cubicBezTo>
                    <a:cubicBezTo>
                      <a:pt x="646" y="19"/>
                      <a:pt x="653" y="23"/>
                      <a:pt x="667" y="23"/>
                    </a:cubicBezTo>
                    <a:cubicBezTo>
                      <a:pt x="667" y="23"/>
                      <a:pt x="667" y="23"/>
                      <a:pt x="667" y="23"/>
                    </a:cubicBezTo>
                    <a:cubicBezTo>
                      <a:pt x="680" y="24"/>
                      <a:pt x="690" y="22"/>
                      <a:pt x="689" y="18"/>
                    </a:cubicBezTo>
                    <a:cubicBezTo>
                      <a:pt x="688" y="15"/>
                      <a:pt x="677" y="12"/>
                      <a:pt x="664" y="12"/>
                    </a:cubicBezTo>
                    <a:close/>
                    <a:moveTo>
                      <a:pt x="713" y="16"/>
                    </a:moveTo>
                    <a:cubicBezTo>
                      <a:pt x="713" y="16"/>
                      <a:pt x="713" y="16"/>
                      <a:pt x="713" y="16"/>
                    </a:cubicBezTo>
                    <a:cubicBezTo>
                      <a:pt x="701" y="15"/>
                      <a:pt x="692" y="15"/>
                      <a:pt x="693" y="19"/>
                    </a:cubicBezTo>
                    <a:cubicBezTo>
                      <a:pt x="693" y="19"/>
                      <a:pt x="693" y="19"/>
                      <a:pt x="693" y="19"/>
                    </a:cubicBezTo>
                    <a:cubicBezTo>
                      <a:pt x="694" y="22"/>
                      <a:pt x="705" y="26"/>
                      <a:pt x="718" y="27"/>
                    </a:cubicBezTo>
                    <a:cubicBezTo>
                      <a:pt x="718" y="27"/>
                      <a:pt x="718" y="27"/>
                      <a:pt x="718" y="27"/>
                    </a:cubicBezTo>
                    <a:cubicBezTo>
                      <a:pt x="731" y="29"/>
                      <a:pt x="740" y="27"/>
                      <a:pt x="738" y="24"/>
                    </a:cubicBezTo>
                    <a:cubicBezTo>
                      <a:pt x="737" y="20"/>
                      <a:pt x="726" y="17"/>
                      <a:pt x="713" y="16"/>
                    </a:cubicBezTo>
                    <a:close/>
                    <a:moveTo>
                      <a:pt x="761" y="22"/>
                    </a:moveTo>
                    <a:cubicBezTo>
                      <a:pt x="761" y="22"/>
                      <a:pt x="761" y="22"/>
                      <a:pt x="761" y="22"/>
                    </a:cubicBezTo>
                    <a:cubicBezTo>
                      <a:pt x="749" y="20"/>
                      <a:pt x="736" y="15"/>
                      <a:pt x="742" y="24"/>
                    </a:cubicBezTo>
                    <a:cubicBezTo>
                      <a:pt x="742" y="24"/>
                      <a:pt x="742" y="24"/>
                      <a:pt x="742" y="24"/>
                    </a:cubicBezTo>
                    <a:cubicBezTo>
                      <a:pt x="744" y="28"/>
                      <a:pt x="756" y="32"/>
                      <a:pt x="768" y="34"/>
                    </a:cubicBezTo>
                    <a:cubicBezTo>
                      <a:pt x="768" y="34"/>
                      <a:pt x="768" y="34"/>
                      <a:pt x="768" y="34"/>
                    </a:cubicBezTo>
                    <a:cubicBezTo>
                      <a:pt x="781" y="36"/>
                      <a:pt x="789" y="35"/>
                      <a:pt x="787" y="32"/>
                    </a:cubicBezTo>
                    <a:cubicBezTo>
                      <a:pt x="784" y="28"/>
                      <a:pt x="773" y="25"/>
                      <a:pt x="761" y="22"/>
                    </a:cubicBezTo>
                    <a:close/>
                    <a:moveTo>
                      <a:pt x="520" y="8"/>
                    </a:moveTo>
                    <a:cubicBezTo>
                      <a:pt x="520" y="8"/>
                      <a:pt x="520" y="8"/>
                      <a:pt x="520" y="8"/>
                    </a:cubicBezTo>
                    <a:cubicBezTo>
                      <a:pt x="508" y="10"/>
                      <a:pt x="498" y="12"/>
                      <a:pt x="497" y="14"/>
                    </a:cubicBezTo>
                    <a:cubicBezTo>
                      <a:pt x="497" y="14"/>
                      <a:pt x="497" y="14"/>
                      <a:pt x="497" y="14"/>
                    </a:cubicBezTo>
                    <a:cubicBezTo>
                      <a:pt x="495" y="16"/>
                      <a:pt x="503" y="16"/>
                      <a:pt x="516" y="14"/>
                    </a:cubicBezTo>
                    <a:cubicBezTo>
                      <a:pt x="516" y="14"/>
                      <a:pt x="516" y="14"/>
                      <a:pt x="516" y="14"/>
                    </a:cubicBezTo>
                    <a:cubicBezTo>
                      <a:pt x="528" y="12"/>
                      <a:pt x="537" y="13"/>
                      <a:pt x="540" y="7"/>
                    </a:cubicBezTo>
                    <a:cubicBezTo>
                      <a:pt x="541" y="6"/>
                      <a:pt x="532" y="6"/>
                      <a:pt x="520" y="8"/>
                    </a:cubicBezTo>
                    <a:close/>
                    <a:moveTo>
                      <a:pt x="566" y="4"/>
                    </a:moveTo>
                    <a:cubicBezTo>
                      <a:pt x="566" y="4"/>
                      <a:pt x="566" y="4"/>
                      <a:pt x="566" y="4"/>
                    </a:cubicBezTo>
                    <a:cubicBezTo>
                      <a:pt x="554" y="5"/>
                      <a:pt x="547" y="3"/>
                      <a:pt x="543" y="8"/>
                    </a:cubicBezTo>
                    <a:cubicBezTo>
                      <a:pt x="543" y="8"/>
                      <a:pt x="543" y="8"/>
                      <a:pt x="543" y="8"/>
                    </a:cubicBezTo>
                    <a:cubicBezTo>
                      <a:pt x="542" y="10"/>
                      <a:pt x="551" y="10"/>
                      <a:pt x="564" y="10"/>
                    </a:cubicBezTo>
                    <a:cubicBezTo>
                      <a:pt x="564" y="10"/>
                      <a:pt x="564" y="10"/>
                      <a:pt x="564" y="10"/>
                    </a:cubicBezTo>
                    <a:cubicBezTo>
                      <a:pt x="576" y="9"/>
                      <a:pt x="586" y="11"/>
                      <a:pt x="587" y="5"/>
                    </a:cubicBezTo>
                    <a:cubicBezTo>
                      <a:pt x="588" y="4"/>
                      <a:pt x="578" y="4"/>
                      <a:pt x="566" y="4"/>
                    </a:cubicBezTo>
                    <a:close/>
                    <a:moveTo>
                      <a:pt x="614" y="3"/>
                    </a:moveTo>
                    <a:cubicBezTo>
                      <a:pt x="614" y="3"/>
                      <a:pt x="614" y="3"/>
                      <a:pt x="614" y="3"/>
                    </a:cubicBezTo>
                    <a:cubicBezTo>
                      <a:pt x="601" y="3"/>
                      <a:pt x="592" y="0"/>
                      <a:pt x="591" y="5"/>
                    </a:cubicBezTo>
                    <a:cubicBezTo>
                      <a:pt x="591" y="5"/>
                      <a:pt x="591" y="5"/>
                      <a:pt x="591" y="5"/>
                    </a:cubicBezTo>
                    <a:cubicBezTo>
                      <a:pt x="591" y="7"/>
                      <a:pt x="601" y="8"/>
                      <a:pt x="613" y="8"/>
                    </a:cubicBezTo>
                    <a:cubicBezTo>
                      <a:pt x="613" y="8"/>
                      <a:pt x="613" y="8"/>
                      <a:pt x="613" y="8"/>
                    </a:cubicBezTo>
                    <a:cubicBezTo>
                      <a:pt x="626" y="8"/>
                      <a:pt x="637" y="11"/>
                      <a:pt x="636" y="5"/>
                    </a:cubicBezTo>
                    <a:cubicBezTo>
                      <a:pt x="636" y="4"/>
                      <a:pt x="626" y="3"/>
                      <a:pt x="614" y="3"/>
                    </a:cubicBezTo>
                    <a:close/>
                    <a:moveTo>
                      <a:pt x="662" y="3"/>
                    </a:moveTo>
                    <a:cubicBezTo>
                      <a:pt x="662" y="3"/>
                      <a:pt x="662" y="3"/>
                      <a:pt x="662" y="3"/>
                    </a:cubicBezTo>
                    <a:cubicBezTo>
                      <a:pt x="649" y="3"/>
                      <a:pt x="639" y="0"/>
                      <a:pt x="640" y="5"/>
                    </a:cubicBezTo>
                    <a:cubicBezTo>
                      <a:pt x="640" y="5"/>
                      <a:pt x="640" y="5"/>
                      <a:pt x="640" y="5"/>
                    </a:cubicBezTo>
                    <a:cubicBezTo>
                      <a:pt x="640" y="7"/>
                      <a:pt x="651" y="9"/>
                      <a:pt x="664" y="9"/>
                    </a:cubicBezTo>
                    <a:cubicBezTo>
                      <a:pt x="664" y="9"/>
                      <a:pt x="664" y="9"/>
                      <a:pt x="664" y="9"/>
                    </a:cubicBezTo>
                    <a:cubicBezTo>
                      <a:pt x="677" y="9"/>
                      <a:pt x="686" y="8"/>
                      <a:pt x="685" y="6"/>
                    </a:cubicBezTo>
                    <a:cubicBezTo>
                      <a:pt x="684" y="5"/>
                      <a:pt x="674" y="3"/>
                      <a:pt x="662" y="3"/>
                    </a:cubicBezTo>
                    <a:close/>
                    <a:moveTo>
                      <a:pt x="709" y="7"/>
                    </a:moveTo>
                    <a:cubicBezTo>
                      <a:pt x="709" y="7"/>
                      <a:pt x="709" y="7"/>
                      <a:pt x="709" y="7"/>
                    </a:cubicBezTo>
                    <a:cubicBezTo>
                      <a:pt x="697" y="6"/>
                      <a:pt x="688" y="5"/>
                      <a:pt x="689" y="7"/>
                    </a:cubicBezTo>
                    <a:cubicBezTo>
                      <a:pt x="689" y="7"/>
                      <a:pt x="689" y="7"/>
                      <a:pt x="689" y="7"/>
                    </a:cubicBezTo>
                    <a:cubicBezTo>
                      <a:pt x="690" y="8"/>
                      <a:pt x="701" y="11"/>
                      <a:pt x="713" y="13"/>
                    </a:cubicBezTo>
                    <a:cubicBezTo>
                      <a:pt x="713" y="13"/>
                      <a:pt x="713" y="13"/>
                      <a:pt x="713" y="13"/>
                    </a:cubicBezTo>
                    <a:cubicBezTo>
                      <a:pt x="726" y="14"/>
                      <a:pt x="734" y="14"/>
                      <a:pt x="733" y="13"/>
                    </a:cubicBezTo>
                    <a:cubicBezTo>
                      <a:pt x="731" y="11"/>
                      <a:pt x="721" y="9"/>
                      <a:pt x="709" y="7"/>
                    </a:cubicBezTo>
                    <a:close/>
                    <a:moveTo>
                      <a:pt x="754" y="14"/>
                    </a:moveTo>
                    <a:cubicBezTo>
                      <a:pt x="754" y="14"/>
                      <a:pt x="754" y="14"/>
                      <a:pt x="754" y="14"/>
                    </a:cubicBezTo>
                    <a:cubicBezTo>
                      <a:pt x="744" y="13"/>
                      <a:pt x="733" y="9"/>
                      <a:pt x="738" y="14"/>
                    </a:cubicBezTo>
                    <a:cubicBezTo>
                      <a:pt x="738" y="14"/>
                      <a:pt x="738" y="14"/>
                      <a:pt x="738" y="14"/>
                    </a:cubicBezTo>
                    <a:cubicBezTo>
                      <a:pt x="740" y="15"/>
                      <a:pt x="749" y="18"/>
                      <a:pt x="760" y="20"/>
                    </a:cubicBezTo>
                    <a:cubicBezTo>
                      <a:pt x="760" y="20"/>
                      <a:pt x="760" y="20"/>
                      <a:pt x="760" y="20"/>
                    </a:cubicBezTo>
                    <a:cubicBezTo>
                      <a:pt x="771" y="22"/>
                      <a:pt x="778" y="22"/>
                      <a:pt x="776" y="20"/>
                    </a:cubicBezTo>
                    <a:cubicBezTo>
                      <a:pt x="774" y="19"/>
                      <a:pt x="765" y="16"/>
                      <a:pt x="754" y="14"/>
                    </a:cubicBezTo>
                    <a:close/>
                    <a:moveTo>
                      <a:pt x="807" y="32"/>
                    </a:moveTo>
                    <a:cubicBezTo>
                      <a:pt x="807" y="32"/>
                      <a:pt x="807" y="32"/>
                      <a:pt x="807" y="32"/>
                    </a:cubicBezTo>
                    <a:cubicBezTo>
                      <a:pt x="795" y="29"/>
                      <a:pt x="788" y="29"/>
                      <a:pt x="790" y="32"/>
                    </a:cubicBezTo>
                    <a:cubicBezTo>
                      <a:pt x="790" y="32"/>
                      <a:pt x="790" y="32"/>
                      <a:pt x="790" y="32"/>
                    </a:cubicBezTo>
                    <a:cubicBezTo>
                      <a:pt x="793" y="36"/>
                      <a:pt x="805" y="40"/>
                      <a:pt x="817" y="44"/>
                    </a:cubicBezTo>
                    <a:cubicBezTo>
                      <a:pt x="817" y="44"/>
                      <a:pt x="817" y="44"/>
                      <a:pt x="817" y="44"/>
                    </a:cubicBezTo>
                    <a:cubicBezTo>
                      <a:pt x="829" y="46"/>
                      <a:pt x="836" y="45"/>
                      <a:pt x="833" y="42"/>
                    </a:cubicBezTo>
                    <a:cubicBezTo>
                      <a:pt x="830" y="39"/>
                      <a:pt x="819" y="35"/>
                      <a:pt x="807" y="32"/>
                    </a:cubicBezTo>
                    <a:close/>
                    <a:moveTo>
                      <a:pt x="850" y="44"/>
                    </a:moveTo>
                    <a:cubicBezTo>
                      <a:pt x="850" y="44"/>
                      <a:pt x="850" y="44"/>
                      <a:pt x="850" y="44"/>
                    </a:cubicBezTo>
                    <a:cubicBezTo>
                      <a:pt x="840" y="41"/>
                      <a:pt x="833" y="40"/>
                      <a:pt x="836" y="43"/>
                    </a:cubicBezTo>
                    <a:cubicBezTo>
                      <a:pt x="836" y="43"/>
                      <a:pt x="836" y="43"/>
                      <a:pt x="836" y="43"/>
                    </a:cubicBezTo>
                    <a:cubicBezTo>
                      <a:pt x="839" y="47"/>
                      <a:pt x="851" y="53"/>
                      <a:pt x="863" y="56"/>
                    </a:cubicBezTo>
                    <a:cubicBezTo>
                      <a:pt x="863" y="56"/>
                      <a:pt x="863" y="56"/>
                      <a:pt x="863" y="56"/>
                    </a:cubicBezTo>
                    <a:cubicBezTo>
                      <a:pt x="874" y="59"/>
                      <a:pt x="880" y="59"/>
                      <a:pt x="876" y="56"/>
                    </a:cubicBezTo>
                    <a:cubicBezTo>
                      <a:pt x="873" y="53"/>
                      <a:pt x="862" y="48"/>
                      <a:pt x="850" y="44"/>
                    </a:cubicBezTo>
                    <a:close/>
                    <a:moveTo>
                      <a:pt x="891" y="59"/>
                    </a:moveTo>
                    <a:cubicBezTo>
                      <a:pt x="891" y="59"/>
                      <a:pt x="891" y="59"/>
                      <a:pt x="891" y="59"/>
                    </a:cubicBezTo>
                    <a:cubicBezTo>
                      <a:pt x="881" y="55"/>
                      <a:pt x="875" y="54"/>
                      <a:pt x="879" y="57"/>
                    </a:cubicBezTo>
                    <a:cubicBezTo>
                      <a:pt x="879" y="57"/>
                      <a:pt x="879" y="57"/>
                      <a:pt x="879" y="57"/>
                    </a:cubicBezTo>
                    <a:cubicBezTo>
                      <a:pt x="883" y="60"/>
                      <a:pt x="895" y="66"/>
                      <a:pt x="906" y="70"/>
                    </a:cubicBezTo>
                    <a:cubicBezTo>
                      <a:pt x="906" y="70"/>
                      <a:pt x="906" y="70"/>
                      <a:pt x="906" y="70"/>
                    </a:cubicBezTo>
                    <a:cubicBezTo>
                      <a:pt x="916" y="74"/>
                      <a:pt x="921" y="75"/>
                      <a:pt x="917" y="71"/>
                    </a:cubicBezTo>
                    <a:cubicBezTo>
                      <a:pt x="912" y="68"/>
                      <a:pt x="901" y="63"/>
                      <a:pt x="891" y="59"/>
                    </a:cubicBezTo>
                    <a:close/>
                    <a:moveTo>
                      <a:pt x="929" y="75"/>
                    </a:moveTo>
                    <a:cubicBezTo>
                      <a:pt x="929" y="75"/>
                      <a:pt x="929" y="75"/>
                      <a:pt x="929" y="75"/>
                    </a:cubicBezTo>
                    <a:cubicBezTo>
                      <a:pt x="920" y="71"/>
                      <a:pt x="916" y="69"/>
                      <a:pt x="920" y="72"/>
                    </a:cubicBezTo>
                    <a:cubicBezTo>
                      <a:pt x="920" y="72"/>
                      <a:pt x="920" y="72"/>
                      <a:pt x="920" y="72"/>
                    </a:cubicBezTo>
                    <a:cubicBezTo>
                      <a:pt x="924" y="76"/>
                      <a:pt x="936" y="82"/>
                      <a:pt x="945" y="87"/>
                    </a:cubicBezTo>
                    <a:cubicBezTo>
                      <a:pt x="945" y="87"/>
                      <a:pt x="945" y="87"/>
                      <a:pt x="945" y="87"/>
                    </a:cubicBezTo>
                    <a:cubicBezTo>
                      <a:pt x="955" y="91"/>
                      <a:pt x="958" y="92"/>
                      <a:pt x="954" y="89"/>
                    </a:cubicBezTo>
                    <a:cubicBezTo>
                      <a:pt x="949" y="86"/>
                      <a:pt x="938" y="80"/>
                      <a:pt x="929" y="75"/>
                    </a:cubicBezTo>
                    <a:close/>
                    <a:moveTo>
                      <a:pt x="461" y="37"/>
                    </a:moveTo>
                    <a:cubicBezTo>
                      <a:pt x="461" y="37"/>
                      <a:pt x="461" y="37"/>
                      <a:pt x="461" y="37"/>
                    </a:cubicBezTo>
                    <a:cubicBezTo>
                      <a:pt x="448" y="39"/>
                      <a:pt x="436" y="44"/>
                      <a:pt x="434" y="49"/>
                    </a:cubicBezTo>
                    <a:cubicBezTo>
                      <a:pt x="434" y="49"/>
                      <a:pt x="434" y="49"/>
                      <a:pt x="434" y="49"/>
                    </a:cubicBezTo>
                    <a:cubicBezTo>
                      <a:pt x="431" y="54"/>
                      <a:pt x="439" y="56"/>
                      <a:pt x="453" y="54"/>
                    </a:cubicBezTo>
                    <a:cubicBezTo>
                      <a:pt x="453" y="54"/>
                      <a:pt x="453" y="54"/>
                      <a:pt x="453" y="54"/>
                    </a:cubicBezTo>
                    <a:cubicBezTo>
                      <a:pt x="466" y="51"/>
                      <a:pt x="479" y="45"/>
                      <a:pt x="480" y="41"/>
                    </a:cubicBezTo>
                    <a:cubicBezTo>
                      <a:pt x="482" y="36"/>
                      <a:pt x="474" y="34"/>
                      <a:pt x="461" y="37"/>
                    </a:cubicBezTo>
                    <a:close/>
                    <a:moveTo>
                      <a:pt x="511" y="29"/>
                    </a:moveTo>
                    <a:cubicBezTo>
                      <a:pt x="511" y="29"/>
                      <a:pt x="511" y="29"/>
                      <a:pt x="511" y="29"/>
                    </a:cubicBezTo>
                    <a:cubicBezTo>
                      <a:pt x="498" y="31"/>
                      <a:pt x="486" y="36"/>
                      <a:pt x="484" y="40"/>
                    </a:cubicBezTo>
                    <a:cubicBezTo>
                      <a:pt x="484" y="40"/>
                      <a:pt x="484" y="40"/>
                      <a:pt x="484" y="40"/>
                    </a:cubicBezTo>
                    <a:cubicBezTo>
                      <a:pt x="482" y="45"/>
                      <a:pt x="492" y="48"/>
                      <a:pt x="505" y="46"/>
                    </a:cubicBezTo>
                    <a:cubicBezTo>
                      <a:pt x="505" y="46"/>
                      <a:pt x="505" y="46"/>
                      <a:pt x="505" y="46"/>
                    </a:cubicBezTo>
                    <a:cubicBezTo>
                      <a:pt x="519" y="44"/>
                      <a:pt x="531" y="40"/>
                      <a:pt x="532" y="35"/>
                    </a:cubicBezTo>
                    <a:cubicBezTo>
                      <a:pt x="534" y="30"/>
                      <a:pt x="524" y="28"/>
                      <a:pt x="511" y="29"/>
                    </a:cubicBezTo>
                    <a:close/>
                    <a:moveTo>
                      <a:pt x="562" y="25"/>
                    </a:moveTo>
                    <a:cubicBezTo>
                      <a:pt x="562" y="25"/>
                      <a:pt x="562" y="25"/>
                      <a:pt x="562" y="25"/>
                    </a:cubicBezTo>
                    <a:cubicBezTo>
                      <a:pt x="549" y="25"/>
                      <a:pt x="538" y="29"/>
                      <a:pt x="536" y="34"/>
                    </a:cubicBezTo>
                    <a:cubicBezTo>
                      <a:pt x="536" y="34"/>
                      <a:pt x="536" y="34"/>
                      <a:pt x="536" y="34"/>
                    </a:cubicBezTo>
                    <a:cubicBezTo>
                      <a:pt x="536" y="39"/>
                      <a:pt x="545" y="43"/>
                      <a:pt x="560" y="42"/>
                    </a:cubicBezTo>
                    <a:cubicBezTo>
                      <a:pt x="560" y="42"/>
                      <a:pt x="560" y="42"/>
                      <a:pt x="560" y="42"/>
                    </a:cubicBezTo>
                    <a:cubicBezTo>
                      <a:pt x="574" y="41"/>
                      <a:pt x="585" y="37"/>
                      <a:pt x="586" y="32"/>
                    </a:cubicBezTo>
                    <a:cubicBezTo>
                      <a:pt x="586" y="27"/>
                      <a:pt x="576" y="24"/>
                      <a:pt x="562" y="25"/>
                    </a:cubicBezTo>
                    <a:close/>
                    <a:moveTo>
                      <a:pt x="615" y="23"/>
                    </a:moveTo>
                    <a:cubicBezTo>
                      <a:pt x="615" y="23"/>
                      <a:pt x="615" y="23"/>
                      <a:pt x="615" y="23"/>
                    </a:cubicBezTo>
                    <a:cubicBezTo>
                      <a:pt x="601" y="23"/>
                      <a:pt x="590" y="26"/>
                      <a:pt x="590" y="31"/>
                    </a:cubicBezTo>
                    <a:cubicBezTo>
                      <a:pt x="590" y="31"/>
                      <a:pt x="590" y="31"/>
                      <a:pt x="590" y="31"/>
                    </a:cubicBezTo>
                    <a:cubicBezTo>
                      <a:pt x="590" y="36"/>
                      <a:pt x="600" y="40"/>
                      <a:pt x="614" y="40"/>
                    </a:cubicBezTo>
                    <a:cubicBezTo>
                      <a:pt x="614" y="40"/>
                      <a:pt x="614" y="40"/>
                      <a:pt x="614" y="40"/>
                    </a:cubicBezTo>
                    <a:cubicBezTo>
                      <a:pt x="629" y="40"/>
                      <a:pt x="640" y="36"/>
                      <a:pt x="639" y="31"/>
                    </a:cubicBezTo>
                    <a:cubicBezTo>
                      <a:pt x="639" y="26"/>
                      <a:pt x="628" y="24"/>
                      <a:pt x="615" y="23"/>
                    </a:cubicBezTo>
                    <a:close/>
                    <a:moveTo>
                      <a:pt x="667" y="24"/>
                    </a:moveTo>
                    <a:cubicBezTo>
                      <a:pt x="667" y="24"/>
                      <a:pt x="667" y="24"/>
                      <a:pt x="667" y="24"/>
                    </a:cubicBezTo>
                    <a:cubicBezTo>
                      <a:pt x="654" y="24"/>
                      <a:pt x="643" y="27"/>
                      <a:pt x="643" y="31"/>
                    </a:cubicBezTo>
                    <a:cubicBezTo>
                      <a:pt x="643" y="31"/>
                      <a:pt x="643" y="31"/>
                      <a:pt x="643" y="31"/>
                    </a:cubicBezTo>
                    <a:cubicBezTo>
                      <a:pt x="644" y="36"/>
                      <a:pt x="655" y="41"/>
                      <a:pt x="669" y="41"/>
                    </a:cubicBezTo>
                    <a:cubicBezTo>
                      <a:pt x="669" y="41"/>
                      <a:pt x="669" y="41"/>
                      <a:pt x="669" y="41"/>
                    </a:cubicBezTo>
                    <a:cubicBezTo>
                      <a:pt x="683" y="42"/>
                      <a:pt x="693" y="39"/>
                      <a:pt x="693" y="34"/>
                    </a:cubicBezTo>
                    <a:cubicBezTo>
                      <a:pt x="691" y="29"/>
                      <a:pt x="681" y="25"/>
                      <a:pt x="667" y="24"/>
                    </a:cubicBezTo>
                    <a:close/>
                    <a:moveTo>
                      <a:pt x="719" y="28"/>
                    </a:moveTo>
                    <a:cubicBezTo>
                      <a:pt x="719" y="28"/>
                      <a:pt x="719" y="28"/>
                      <a:pt x="719" y="28"/>
                    </a:cubicBezTo>
                    <a:cubicBezTo>
                      <a:pt x="705" y="27"/>
                      <a:pt x="696" y="29"/>
                      <a:pt x="697" y="34"/>
                    </a:cubicBezTo>
                    <a:cubicBezTo>
                      <a:pt x="697" y="34"/>
                      <a:pt x="697" y="34"/>
                      <a:pt x="697" y="34"/>
                    </a:cubicBezTo>
                    <a:cubicBezTo>
                      <a:pt x="698" y="39"/>
                      <a:pt x="710" y="44"/>
                      <a:pt x="724" y="45"/>
                    </a:cubicBezTo>
                    <a:cubicBezTo>
                      <a:pt x="724" y="45"/>
                      <a:pt x="724" y="45"/>
                      <a:pt x="724" y="45"/>
                    </a:cubicBezTo>
                    <a:cubicBezTo>
                      <a:pt x="737" y="47"/>
                      <a:pt x="747" y="44"/>
                      <a:pt x="745" y="39"/>
                    </a:cubicBezTo>
                    <a:cubicBezTo>
                      <a:pt x="743" y="34"/>
                      <a:pt x="732" y="30"/>
                      <a:pt x="719" y="28"/>
                    </a:cubicBezTo>
                    <a:close/>
                    <a:moveTo>
                      <a:pt x="769" y="35"/>
                    </a:moveTo>
                    <a:cubicBezTo>
                      <a:pt x="769" y="35"/>
                      <a:pt x="769" y="35"/>
                      <a:pt x="769" y="35"/>
                    </a:cubicBezTo>
                    <a:cubicBezTo>
                      <a:pt x="756" y="33"/>
                      <a:pt x="747" y="35"/>
                      <a:pt x="749" y="40"/>
                    </a:cubicBezTo>
                    <a:cubicBezTo>
                      <a:pt x="749" y="40"/>
                      <a:pt x="749" y="40"/>
                      <a:pt x="749" y="40"/>
                    </a:cubicBezTo>
                    <a:cubicBezTo>
                      <a:pt x="751" y="44"/>
                      <a:pt x="763" y="50"/>
                      <a:pt x="776" y="52"/>
                    </a:cubicBezTo>
                    <a:cubicBezTo>
                      <a:pt x="776" y="52"/>
                      <a:pt x="776" y="52"/>
                      <a:pt x="776" y="52"/>
                    </a:cubicBezTo>
                    <a:cubicBezTo>
                      <a:pt x="790" y="54"/>
                      <a:pt x="798" y="52"/>
                      <a:pt x="796" y="47"/>
                    </a:cubicBezTo>
                    <a:cubicBezTo>
                      <a:pt x="793" y="42"/>
                      <a:pt x="782" y="37"/>
                      <a:pt x="769" y="35"/>
                    </a:cubicBezTo>
                    <a:close/>
                    <a:moveTo>
                      <a:pt x="817" y="45"/>
                    </a:moveTo>
                    <a:cubicBezTo>
                      <a:pt x="817" y="45"/>
                      <a:pt x="817" y="45"/>
                      <a:pt x="817" y="45"/>
                    </a:cubicBezTo>
                    <a:cubicBezTo>
                      <a:pt x="805" y="42"/>
                      <a:pt x="797" y="43"/>
                      <a:pt x="800" y="48"/>
                    </a:cubicBezTo>
                    <a:cubicBezTo>
                      <a:pt x="800" y="48"/>
                      <a:pt x="800" y="48"/>
                      <a:pt x="800" y="48"/>
                    </a:cubicBezTo>
                    <a:cubicBezTo>
                      <a:pt x="802" y="53"/>
                      <a:pt x="814" y="59"/>
                      <a:pt x="827" y="62"/>
                    </a:cubicBezTo>
                    <a:cubicBezTo>
                      <a:pt x="827" y="62"/>
                      <a:pt x="827" y="62"/>
                      <a:pt x="827" y="62"/>
                    </a:cubicBezTo>
                    <a:cubicBezTo>
                      <a:pt x="840" y="64"/>
                      <a:pt x="847" y="62"/>
                      <a:pt x="845" y="58"/>
                    </a:cubicBezTo>
                    <a:cubicBezTo>
                      <a:pt x="841" y="53"/>
                      <a:pt x="830" y="47"/>
                      <a:pt x="817" y="45"/>
                    </a:cubicBezTo>
                    <a:close/>
                    <a:moveTo>
                      <a:pt x="864" y="57"/>
                    </a:moveTo>
                    <a:cubicBezTo>
                      <a:pt x="864" y="57"/>
                      <a:pt x="864" y="57"/>
                      <a:pt x="864" y="57"/>
                    </a:cubicBezTo>
                    <a:cubicBezTo>
                      <a:pt x="852" y="53"/>
                      <a:pt x="845" y="54"/>
                      <a:pt x="848" y="59"/>
                    </a:cubicBezTo>
                    <a:cubicBezTo>
                      <a:pt x="848" y="59"/>
                      <a:pt x="848" y="59"/>
                      <a:pt x="848" y="59"/>
                    </a:cubicBezTo>
                    <a:cubicBezTo>
                      <a:pt x="851" y="64"/>
                      <a:pt x="864" y="70"/>
                      <a:pt x="876" y="74"/>
                    </a:cubicBezTo>
                    <a:cubicBezTo>
                      <a:pt x="876" y="74"/>
                      <a:pt x="876" y="74"/>
                      <a:pt x="876" y="74"/>
                    </a:cubicBezTo>
                    <a:cubicBezTo>
                      <a:pt x="888" y="77"/>
                      <a:pt x="894" y="76"/>
                      <a:pt x="890" y="71"/>
                    </a:cubicBezTo>
                    <a:cubicBezTo>
                      <a:pt x="887" y="66"/>
                      <a:pt x="875" y="60"/>
                      <a:pt x="864" y="57"/>
                    </a:cubicBezTo>
                    <a:close/>
                    <a:moveTo>
                      <a:pt x="907" y="71"/>
                    </a:moveTo>
                    <a:cubicBezTo>
                      <a:pt x="907" y="71"/>
                      <a:pt x="907" y="71"/>
                      <a:pt x="907" y="71"/>
                    </a:cubicBezTo>
                    <a:cubicBezTo>
                      <a:pt x="896" y="67"/>
                      <a:pt x="890" y="67"/>
                      <a:pt x="894" y="72"/>
                    </a:cubicBezTo>
                    <a:cubicBezTo>
                      <a:pt x="894" y="72"/>
                      <a:pt x="894" y="72"/>
                      <a:pt x="894" y="72"/>
                    </a:cubicBezTo>
                    <a:cubicBezTo>
                      <a:pt x="898" y="77"/>
                      <a:pt x="909" y="84"/>
                      <a:pt x="921" y="88"/>
                    </a:cubicBezTo>
                    <a:cubicBezTo>
                      <a:pt x="921" y="88"/>
                      <a:pt x="921" y="88"/>
                      <a:pt x="921" y="88"/>
                    </a:cubicBezTo>
                    <a:cubicBezTo>
                      <a:pt x="932" y="91"/>
                      <a:pt x="937" y="91"/>
                      <a:pt x="933" y="86"/>
                    </a:cubicBezTo>
                    <a:cubicBezTo>
                      <a:pt x="929" y="81"/>
                      <a:pt x="917" y="75"/>
                      <a:pt x="907" y="71"/>
                    </a:cubicBezTo>
                    <a:close/>
                    <a:moveTo>
                      <a:pt x="946" y="88"/>
                    </a:moveTo>
                    <a:cubicBezTo>
                      <a:pt x="946" y="88"/>
                      <a:pt x="946" y="88"/>
                      <a:pt x="946" y="88"/>
                    </a:cubicBezTo>
                    <a:cubicBezTo>
                      <a:pt x="937" y="83"/>
                      <a:pt x="932" y="83"/>
                      <a:pt x="936" y="87"/>
                    </a:cubicBezTo>
                    <a:cubicBezTo>
                      <a:pt x="936" y="87"/>
                      <a:pt x="936" y="87"/>
                      <a:pt x="936" y="87"/>
                    </a:cubicBezTo>
                    <a:cubicBezTo>
                      <a:pt x="940" y="92"/>
                      <a:pt x="952" y="100"/>
                      <a:pt x="962" y="104"/>
                    </a:cubicBezTo>
                    <a:cubicBezTo>
                      <a:pt x="962" y="104"/>
                      <a:pt x="962" y="104"/>
                      <a:pt x="962" y="104"/>
                    </a:cubicBezTo>
                    <a:cubicBezTo>
                      <a:pt x="972" y="108"/>
                      <a:pt x="976" y="108"/>
                      <a:pt x="972" y="103"/>
                    </a:cubicBezTo>
                    <a:cubicBezTo>
                      <a:pt x="967" y="99"/>
                      <a:pt x="956" y="93"/>
                      <a:pt x="946" y="88"/>
                    </a:cubicBezTo>
                    <a:close/>
                    <a:moveTo>
                      <a:pt x="982" y="106"/>
                    </a:moveTo>
                    <a:cubicBezTo>
                      <a:pt x="982" y="106"/>
                      <a:pt x="982" y="106"/>
                      <a:pt x="982" y="106"/>
                    </a:cubicBezTo>
                    <a:cubicBezTo>
                      <a:pt x="973" y="101"/>
                      <a:pt x="970" y="100"/>
                      <a:pt x="975" y="105"/>
                    </a:cubicBezTo>
                    <a:cubicBezTo>
                      <a:pt x="975" y="105"/>
                      <a:pt x="975" y="105"/>
                      <a:pt x="975" y="105"/>
                    </a:cubicBezTo>
                    <a:cubicBezTo>
                      <a:pt x="979" y="109"/>
                      <a:pt x="991" y="117"/>
                      <a:pt x="1000" y="122"/>
                    </a:cubicBezTo>
                    <a:cubicBezTo>
                      <a:pt x="1000" y="122"/>
                      <a:pt x="1000" y="122"/>
                      <a:pt x="1000" y="122"/>
                    </a:cubicBezTo>
                    <a:cubicBezTo>
                      <a:pt x="1009" y="127"/>
                      <a:pt x="1012" y="127"/>
                      <a:pt x="1007" y="122"/>
                    </a:cubicBezTo>
                    <a:cubicBezTo>
                      <a:pt x="1002" y="118"/>
                      <a:pt x="991" y="111"/>
                      <a:pt x="982" y="106"/>
                    </a:cubicBezTo>
                    <a:close/>
                    <a:moveTo>
                      <a:pt x="1009" y="124"/>
                    </a:moveTo>
                    <a:cubicBezTo>
                      <a:pt x="1009" y="124"/>
                      <a:pt x="1009" y="124"/>
                      <a:pt x="1009" y="124"/>
                    </a:cubicBezTo>
                    <a:cubicBezTo>
                      <a:pt x="1015" y="128"/>
                      <a:pt x="1026" y="136"/>
                      <a:pt x="1033" y="142"/>
                    </a:cubicBezTo>
                    <a:cubicBezTo>
                      <a:pt x="1033" y="142"/>
                      <a:pt x="1033" y="142"/>
                      <a:pt x="1033" y="142"/>
                    </a:cubicBezTo>
                    <a:cubicBezTo>
                      <a:pt x="1041" y="147"/>
                      <a:pt x="1043" y="147"/>
                      <a:pt x="1038" y="143"/>
                    </a:cubicBezTo>
                    <a:cubicBezTo>
                      <a:pt x="1032" y="139"/>
                      <a:pt x="1004" y="120"/>
                      <a:pt x="1009" y="124"/>
                    </a:cubicBezTo>
                    <a:close/>
                    <a:moveTo>
                      <a:pt x="309" y="92"/>
                    </a:moveTo>
                    <a:cubicBezTo>
                      <a:pt x="309" y="92"/>
                      <a:pt x="309" y="92"/>
                      <a:pt x="309" y="92"/>
                    </a:cubicBezTo>
                    <a:cubicBezTo>
                      <a:pt x="297" y="96"/>
                      <a:pt x="286" y="103"/>
                      <a:pt x="282" y="109"/>
                    </a:cubicBezTo>
                    <a:cubicBezTo>
                      <a:pt x="282" y="109"/>
                      <a:pt x="282" y="109"/>
                      <a:pt x="282" y="109"/>
                    </a:cubicBezTo>
                    <a:cubicBezTo>
                      <a:pt x="278" y="115"/>
                      <a:pt x="283" y="117"/>
                      <a:pt x="295" y="113"/>
                    </a:cubicBezTo>
                    <a:cubicBezTo>
                      <a:pt x="295" y="113"/>
                      <a:pt x="295" y="113"/>
                      <a:pt x="295" y="113"/>
                    </a:cubicBezTo>
                    <a:cubicBezTo>
                      <a:pt x="306" y="109"/>
                      <a:pt x="319" y="101"/>
                      <a:pt x="322" y="95"/>
                    </a:cubicBezTo>
                    <a:cubicBezTo>
                      <a:pt x="326" y="89"/>
                      <a:pt x="320" y="88"/>
                      <a:pt x="309" y="92"/>
                    </a:cubicBezTo>
                    <a:close/>
                    <a:moveTo>
                      <a:pt x="452" y="55"/>
                    </a:moveTo>
                    <a:cubicBezTo>
                      <a:pt x="452" y="55"/>
                      <a:pt x="452" y="55"/>
                      <a:pt x="452" y="55"/>
                    </a:cubicBezTo>
                    <a:cubicBezTo>
                      <a:pt x="439" y="57"/>
                      <a:pt x="427" y="63"/>
                      <a:pt x="424" y="70"/>
                    </a:cubicBezTo>
                    <a:cubicBezTo>
                      <a:pt x="424" y="70"/>
                      <a:pt x="424" y="70"/>
                      <a:pt x="424" y="70"/>
                    </a:cubicBezTo>
                    <a:cubicBezTo>
                      <a:pt x="422" y="76"/>
                      <a:pt x="431" y="79"/>
                      <a:pt x="444" y="77"/>
                    </a:cubicBezTo>
                    <a:cubicBezTo>
                      <a:pt x="444" y="77"/>
                      <a:pt x="444" y="77"/>
                      <a:pt x="444" y="77"/>
                    </a:cubicBezTo>
                    <a:cubicBezTo>
                      <a:pt x="458" y="75"/>
                      <a:pt x="471" y="68"/>
                      <a:pt x="473" y="62"/>
                    </a:cubicBezTo>
                    <a:cubicBezTo>
                      <a:pt x="475" y="56"/>
                      <a:pt x="466" y="53"/>
                      <a:pt x="452" y="55"/>
                    </a:cubicBezTo>
                    <a:close/>
                    <a:moveTo>
                      <a:pt x="669" y="43"/>
                    </a:moveTo>
                    <a:cubicBezTo>
                      <a:pt x="669" y="43"/>
                      <a:pt x="669" y="43"/>
                      <a:pt x="669" y="43"/>
                    </a:cubicBezTo>
                    <a:cubicBezTo>
                      <a:pt x="655" y="43"/>
                      <a:pt x="644" y="47"/>
                      <a:pt x="645" y="53"/>
                    </a:cubicBezTo>
                    <a:cubicBezTo>
                      <a:pt x="645" y="53"/>
                      <a:pt x="645" y="53"/>
                      <a:pt x="645" y="53"/>
                    </a:cubicBezTo>
                    <a:cubicBezTo>
                      <a:pt x="645" y="59"/>
                      <a:pt x="657" y="65"/>
                      <a:pt x="672" y="65"/>
                    </a:cubicBezTo>
                    <a:cubicBezTo>
                      <a:pt x="672" y="65"/>
                      <a:pt x="672" y="65"/>
                      <a:pt x="672" y="65"/>
                    </a:cubicBezTo>
                    <a:cubicBezTo>
                      <a:pt x="687" y="66"/>
                      <a:pt x="697" y="62"/>
                      <a:pt x="697" y="55"/>
                    </a:cubicBezTo>
                    <a:cubicBezTo>
                      <a:pt x="696" y="49"/>
                      <a:pt x="684" y="44"/>
                      <a:pt x="669" y="43"/>
                    </a:cubicBezTo>
                    <a:close/>
                    <a:moveTo>
                      <a:pt x="724" y="47"/>
                    </a:moveTo>
                    <a:cubicBezTo>
                      <a:pt x="724" y="47"/>
                      <a:pt x="724" y="47"/>
                      <a:pt x="724" y="47"/>
                    </a:cubicBezTo>
                    <a:cubicBezTo>
                      <a:pt x="710" y="46"/>
                      <a:pt x="700" y="49"/>
                      <a:pt x="701" y="55"/>
                    </a:cubicBezTo>
                    <a:cubicBezTo>
                      <a:pt x="701" y="55"/>
                      <a:pt x="701" y="55"/>
                      <a:pt x="701" y="55"/>
                    </a:cubicBezTo>
                    <a:cubicBezTo>
                      <a:pt x="702" y="62"/>
                      <a:pt x="714" y="68"/>
                      <a:pt x="729" y="69"/>
                    </a:cubicBezTo>
                    <a:cubicBezTo>
                      <a:pt x="729" y="69"/>
                      <a:pt x="729" y="69"/>
                      <a:pt x="729" y="69"/>
                    </a:cubicBezTo>
                    <a:cubicBezTo>
                      <a:pt x="743" y="71"/>
                      <a:pt x="753" y="66"/>
                      <a:pt x="752" y="60"/>
                    </a:cubicBezTo>
                    <a:cubicBezTo>
                      <a:pt x="750" y="54"/>
                      <a:pt x="738" y="48"/>
                      <a:pt x="724" y="47"/>
                    </a:cubicBezTo>
                    <a:close/>
                    <a:moveTo>
                      <a:pt x="777" y="54"/>
                    </a:moveTo>
                    <a:cubicBezTo>
                      <a:pt x="777" y="54"/>
                      <a:pt x="777" y="54"/>
                      <a:pt x="777" y="54"/>
                    </a:cubicBezTo>
                    <a:cubicBezTo>
                      <a:pt x="763" y="52"/>
                      <a:pt x="754" y="54"/>
                      <a:pt x="756" y="61"/>
                    </a:cubicBezTo>
                    <a:cubicBezTo>
                      <a:pt x="756" y="61"/>
                      <a:pt x="756" y="61"/>
                      <a:pt x="756" y="61"/>
                    </a:cubicBezTo>
                    <a:cubicBezTo>
                      <a:pt x="758" y="67"/>
                      <a:pt x="770" y="74"/>
                      <a:pt x="784" y="76"/>
                    </a:cubicBezTo>
                    <a:cubicBezTo>
                      <a:pt x="784" y="76"/>
                      <a:pt x="784" y="76"/>
                      <a:pt x="784" y="76"/>
                    </a:cubicBezTo>
                    <a:cubicBezTo>
                      <a:pt x="799" y="78"/>
                      <a:pt x="807" y="74"/>
                      <a:pt x="805" y="68"/>
                    </a:cubicBezTo>
                    <a:cubicBezTo>
                      <a:pt x="803" y="62"/>
                      <a:pt x="790" y="56"/>
                      <a:pt x="777" y="54"/>
                    </a:cubicBezTo>
                    <a:close/>
                    <a:moveTo>
                      <a:pt x="828" y="63"/>
                    </a:moveTo>
                    <a:cubicBezTo>
                      <a:pt x="828" y="63"/>
                      <a:pt x="828" y="63"/>
                      <a:pt x="828" y="63"/>
                    </a:cubicBezTo>
                    <a:cubicBezTo>
                      <a:pt x="815" y="61"/>
                      <a:pt x="807" y="63"/>
                      <a:pt x="809" y="69"/>
                    </a:cubicBezTo>
                    <a:cubicBezTo>
                      <a:pt x="809" y="69"/>
                      <a:pt x="809" y="69"/>
                      <a:pt x="809" y="69"/>
                    </a:cubicBezTo>
                    <a:cubicBezTo>
                      <a:pt x="812" y="76"/>
                      <a:pt x="824" y="82"/>
                      <a:pt x="838" y="85"/>
                    </a:cubicBezTo>
                    <a:cubicBezTo>
                      <a:pt x="838" y="85"/>
                      <a:pt x="838" y="85"/>
                      <a:pt x="838" y="85"/>
                    </a:cubicBezTo>
                    <a:cubicBezTo>
                      <a:pt x="851" y="88"/>
                      <a:pt x="859" y="85"/>
                      <a:pt x="856" y="79"/>
                    </a:cubicBezTo>
                    <a:cubicBezTo>
                      <a:pt x="853" y="73"/>
                      <a:pt x="841" y="66"/>
                      <a:pt x="828" y="63"/>
                    </a:cubicBezTo>
                    <a:close/>
                    <a:moveTo>
                      <a:pt x="876" y="75"/>
                    </a:moveTo>
                    <a:cubicBezTo>
                      <a:pt x="876" y="75"/>
                      <a:pt x="876" y="75"/>
                      <a:pt x="876" y="75"/>
                    </a:cubicBezTo>
                    <a:cubicBezTo>
                      <a:pt x="864" y="72"/>
                      <a:pt x="857" y="74"/>
                      <a:pt x="860" y="80"/>
                    </a:cubicBezTo>
                    <a:cubicBezTo>
                      <a:pt x="860" y="80"/>
                      <a:pt x="860" y="80"/>
                      <a:pt x="860" y="80"/>
                    </a:cubicBezTo>
                    <a:cubicBezTo>
                      <a:pt x="863" y="86"/>
                      <a:pt x="876" y="94"/>
                      <a:pt x="888" y="97"/>
                    </a:cubicBezTo>
                    <a:cubicBezTo>
                      <a:pt x="888" y="97"/>
                      <a:pt x="888" y="97"/>
                      <a:pt x="888" y="97"/>
                    </a:cubicBezTo>
                    <a:cubicBezTo>
                      <a:pt x="901" y="100"/>
                      <a:pt x="908" y="98"/>
                      <a:pt x="904" y="92"/>
                    </a:cubicBezTo>
                    <a:cubicBezTo>
                      <a:pt x="900" y="85"/>
                      <a:pt x="889" y="79"/>
                      <a:pt x="876" y="75"/>
                    </a:cubicBezTo>
                    <a:close/>
                    <a:moveTo>
                      <a:pt x="922" y="89"/>
                    </a:moveTo>
                    <a:cubicBezTo>
                      <a:pt x="922" y="89"/>
                      <a:pt x="922" y="89"/>
                      <a:pt x="922" y="89"/>
                    </a:cubicBezTo>
                    <a:cubicBezTo>
                      <a:pt x="911" y="86"/>
                      <a:pt x="904" y="87"/>
                      <a:pt x="908" y="93"/>
                    </a:cubicBezTo>
                    <a:cubicBezTo>
                      <a:pt x="908" y="93"/>
                      <a:pt x="908" y="93"/>
                      <a:pt x="908" y="93"/>
                    </a:cubicBezTo>
                    <a:cubicBezTo>
                      <a:pt x="911" y="99"/>
                      <a:pt x="924" y="107"/>
                      <a:pt x="936" y="111"/>
                    </a:cubicBezTo>
                    <a:cubicBezTo>
                      <a:pt x="936" y="111"/>
                      <a:pt x="936" y="111"/>
                      <a:pt x="936" y="111"/>
                    </a:cubicBezTo>
                    <a:cubicBezTo>
                      <a:pt x="947" y="115"/>
                      <a:pt x="953" y="113"/>
                      <a:pt x="949" y="107"/>
                    </a:cubicBezTo>
                    <a:cubicBezTo>
                      <a:pt x="945" y="100"/>
                      <a:pt x="933" y="93"/>
                      <a:pt x="922" y="89"/>
                    </a:cubicBezTo>
                    <a:close/>
                    <a:moveTo>
                      <a:pt x="964" y="105"/>
                    </a:moveTo>
                    <a:cubicBezTo>
                      <a:pt x="964" y="105"/>
                      <a:pt x="964" y="105"/>
                      <a:pt x="964" y="105"/>
                    </a:cubicBezTo>
                    <a:cubicBezTo>
                      <a:pt x="953" y="101"/>
                      <a:pt x="948" y="102"/>
                      <a:pt x="952" y="108"/>
                    </a:cubicBezTo>
                    <a:cubicBezTo>
                      <a:pt x="952" y="108"/>
                      <a:pt x="952" y="108"/>
                      <a:pt x="952" y="108"/>
                    </a:cubicBezTo>
                    <a:cubicBezTo>
                      <a:pt x="956" y="114"/>
                      <a:pt x="968" y="123"/>
                      <a:pt x="979" y="127"/>
                    </a:cubicBezTo>
                    <a:cubicBezTo>
                      <a:pt x="979" y="127"/>
                      <a:pt x="979" y="127"/>
                      <a:pt x="979" y="127"/>
                    </a:cubicBezTo>
                    <a:cubicBezTo>
                      <a:pt x="990" y="131"/>
                      <a:pt x="994" y="129"/>
                      <a:pt x="990" y="124"/>
                    </a:cubicBezTo>
                    <a:cubicBezTo>
                      <a:pt x="985" y="118"/>
                      <a:pt x="974" y="110"/>
                      <a:pt x="964" y="105"/>
                    </a:cubicBezTo>
                    <a:close/>
                    <a:moveTo>
                      <a:pt x="1001" y="123"/>
                    </a:moveTo>
                    <a:cubicBezTo>
                      <a:pt x="1001" y="123"/>
                      <a:pt x="1001" y="123"/>
                      <a:pt x="1001" y="123"/>
                    </a:cubicBezTo>
                    <a:cubicBezTo>
                      <a:pt x="992" y="118"/>
                      <a:pt x="989" y="119"/>
                      <a:pt x="993" y="125"/>
                    </a:cubicBezTo>
                    <a:cubicBezTo>
                      <a:pt x="993" y="125"/>
                      <a:pt x="993" y="125"/>
                      <a:pt x="993" y="125"/>
                    </a:cubicBezTo>
                    <a:cubicBezTo>
                      <a:pt x="997" y="131"/>
                      <a:pt x="1009" y="140"/>
                      <a:pt x="1018" y="144"/>
                    </a:cubicBezTo>
                    <a:cubicBezTo>
                      <a:pt x="1018" y="144"/>
                      <a:pt x="1018" y="144"/>
                      <a:pt x="1018" y="144"/>
                    </a:cubicBezTo>
                    <a:cubicBezTo>
                      <a:pt x="1028" y="149"/>
                      <a:pt x="1031" y="148"/>
                      <a:pt x="1026" y="142"/>
                    </a:cubicBezTo>
                    <a:cubicBezTo>
                      <a:pt x="1021" y="136"/>
                      <a:pt x="1010" y="129"/>
                      <a:pt x="1001" y="123"/>
                    </a:cubicBezTo>
                    <a:close/>
                    <a:moveTo>
                      <a:pt x="1035" y="143"/>
                    </a:moveTo>
                    <a:cubicBezTo>
                      <a:pt x="1035" y="143"/>
                      <a:pt x="1035" y="143"/>
                      <a:pt x="1035" y="143"/>
                    </a:cubicBezTo>
                    <a:cubicBezTo>
                      <a:pt x="1026" y="138"/>
                      <a:pt x="1024" y="137"/>
                      <a:pt x="1029" y="144"/>
                    </a:cubicBezTo>
                    <a:cubicBezTo>
                      <a:pt x="1029" y="144"/>
                      <a:pt x="1029" y="144"/>
                      <a:pt x="1029" y="144"/>
                    </a:cubicBezTo>
                    <a:cubicBezTo>
                      <a:pt x="1034" y="149"/>
                      <a:pt x="1045" y="158"/>
                      <a:pt x="1053" y="164"/>
                    </a:cubicBezTo>
                    <a:cubicBezTo>
                      <a:pt x="1053" y="164"/>
                      <a:pt x="1053" y="164"/>
                      <a:pt x="1053" y="164"/>
                    </a:cubicBezTo>
                    <a:cubicBezTo>
                      <a:pt x="1062" y="169"/>
                      <a:pt x="1064" y="168"/>
                      <a:pt x="1058" y="162"/>
                    </a:cubicBezTo>
                    <a:cubicBezTo>
                      <a:pt x="1053" y="157"/>
                      <a:pt x="1043" y="149"/>
                      <a:pt x="1035" y="143"/>
                    </a:cubicBezTo>
                    <a:close/>
                    <a:moveTo>
                      <a:pt x="1064" y="164"/>
                    </a:moveTo>
                    <a:cubicBezTo>
                      <a:pt x="1064" y="164"/>
                      <a:pt x="1064" y="164"/>
                      <a:pt x="1064" y="164"/>
                    </a:cubicBezTo>
                    <a:cubicBezTo>
                      <a:pt x="1057" y="159"/>
                      <a:pt x="1056" y="158"/>
                      <a:pt x="1061" y="164"/>
                    </a:cubicBezTo>
                    <a:cubicBezTo>
                      <a:pt x="1061" y="164"/>
                      <a:pt x="1061" y="164"/>
                      <a:pt x="1061" y="164"/>
                    </a:cubicBezTo>
                    <a:cubicBezTo>
                      <a:pt x="1066" y="170"/>
                      <a:pt x="1076" y="178"/>
                      <a:pt x="1083" y="184"/>
                    </a:cubicBezTo>
                    <a:cubicBezTo>
                      <a:pt x="1083" y="184"/>
                      <a:pt x="1083" y="184"/>
                      <a:pt x="1083" y="184"/>
                    </a:cubicBezTo>
                    <a:cubicBezTo>
                      <a:pt x="1091" y="189"/>
                      <a:pt x="1091" y="189"/>
                      <a:pt x="1086" y="184"/>
                    </a:cubicBezTo>
                    <a:cubicBezTo>
                      <a:pt x="1080" y="178"/>
                      <a:pt x="1070" y="170"/>
                      <a:pt x="1064" y="164"/>
                    </a:cubicBezTo>
                    <a:close/>
                    <a:moveTo>
                      <a:pt x="294" y="115"/>
                    </a:moveTo>
                    <a:cubicBezTo>
                      <a:pt x="294" y="115"/>
                      <a:pt x="294" y="115"/>
                      <a:pt x="294" y="115"/>
                    </a:cubicBezTo>
                    <a:cubicBezTo>
                      <a:pt x="282" y="119"/>
                      <a:pt x="270" y="128"/>
                      <a:pt x="266" y="135"/>
                    </a:cubicBezTo>
                    <a:cubicBezTo>
                      <a:pt x="266" y="135"/>
                      <a:pt x="266" y="135"/>
                      <a:pt x="266" y="135"/>
                    </a:cubicBezTo>
                    <a:cubicBezTo>
                      <a:pt x="262" y="143"/>
                      <a:pt x="268" y="146"/>
                      <a:pt x="280" y="142"/>
                    </a:cubicBezTo>
                    <a:cubicBezTo>
                      <a:pt x="280" y="142"/>
                      <a:pt x="280" y="142"/>
                      <a:pt x="280" y="142"/>
                    </a:cubicBezTo>
                    <a:cubicBezTo>
                      <a:pt x="292" y="138"/>
                      <a:pt x="305" y="129"/>
                      <a:pt x="308" y="121"/>
                    </a:cubicBezTo>
                    <a:cubicBezTo>
                      <a:pt x="312" y="113"/>
                      <a:pt x="305" y="111"/>
                      <a:pt x="294" y="115"/>
                    </a:cubicBezTo>
                    <a:close/>
                    <a:moveTo>
                      <a:pt x="340" y="101"/>
                    </a:moveTo>
                    <a:cubicBezTo>
                      <a:pt x="340" y="101"/>
                      <a:pt x="340" y="101"/>
                      <a:pt x="340" y="101"/>
                    </a:cubicBezTo>
                    <a:cubicBezTo>
                      <a:pt x="328" y="105"/>
                      <a:pt x="316" y="113"/>
                      <a:pt x="312" y="120"/>
                    </a:cubicBezTo>
                    <a:cubicBezTo>
                      <a:pt x="312" y="120"/>
                      <a:pt x="312" y="120"/>
                      <a:pt x="312" y="120"/>
                    </a:cubicBezTo>
                    <a:cubicBezTo>
                      <a:pt x="308" y="128"/>
                      <a:pt x="315" y="131"/>
                      <a:pt x="328" y="128"/>
                    </a:cubicBezTo>
                    <a:cubicBezTo>
                      <a:pt x="328" y="128"/>
                      <a:pt x="328" y="128"/>
                      <a:pt x="328" y="128"/>
                    </a:cubicBezTo>
                    <a:cubicBezTo>
                      <a:pt x="342" y="125"/>
                      <a:pt x="355" y="116"/>
                      <a:pt x="358" y="108"/>
                    </a:cubicBezTo>
                    <a:cubicBezTo>
                      <a:pt x="361" y="101"/>
                      <a:pt x="353" y="98"/>
                      <a:pt x="340" y="101"/>
                    </a:cubicBezTo>
                    <a:close/>
                    <a:moveTo>
                      <a:pt x="391" y="89"/>
                    </a:moveTo>
                    <a:cubicBezTo>
                      <a:pt x="391" y="89"/>
                      <a:pt x="391" y="89"/>
                      <a:pt x="391" y="89"/>
                    </a:cubicBezTo>
                    <a:cubicBezTo>
                      <a:pt x="377" y="92"/>
                      <a:pt x="365" y="100"/>
                      <a:pt x="362" y="107"/>
                    </a:cubicBezTo>
                    <a:cubicBezTo>
                      <a:pt x="362" y="107"/>
                      <a:pt x="362" y="107"/>
                      <a:pt x="362" y="107"/>
                    </a:cubicBezTo>
                    <a:cubicBezTo>
                      <a:pt x="359" y="115"/>
                      <a:pt x="367" y="119"/>
                      <a:pt x="381" y="116"/>
                    </a:cubicBezTo>
                    <a:cubicBezTo>
                      <a:pt x="381" y="116"/>
                      <a:pt x="381" y="116"/>
                      <a:pt x="381" y="116"/>
                    </a:cubicBezTo>
                    <a:cubicBezTo>
                      <a:pt x="395" y="113"/>
                      <a:pt x="408" y="105"/>
                      <a:pt x="410" y="97"/>
                    </a:cubicBezTo>
                    <a:cubicBezTo>
                      <a:pt x="413" y="90"/>
                      <a:pt x="404" y="87"/>
                      <a:pt x="391" y="89"/>
                    </a:cubicBezTo>
                    <a:close/>
                    <a:moveTo>
                      <a:pt x="729" y="71"/>
                    </a:moveTo>
                    <a:cubicBezTo>
                      <a:pt x="729" y="71"/>
                      <a:pt x="729" y="71"/>
                      <a:pt x="729" y="71"/>
                    </a:cubicBezTo>
                    <a:cubicBezTo>
                      <a:pt x="714" y="70"/>
                      <a:pt x="704" y="74"/>
                      <a:pt x="705" y="82"/>
                    </a:cubicBezTo>
                    <a:cubicBezTo>
                      <a:pt x="705" y="82"/>
                      <a:pt x="705" y="82"/>
                      <a:pt x="705" y="82"/>
                    </a:cubicBezTo>
                    <a:cubicBezTo>
                      <a:pt x="706" y="90"/>
                      <a:pt x="719" y="98"/>
                      <a:pt x="734" y="99"/>
                    </a:cubicBezTo>
                    <a:cubicBezTo>
                      <a:pt x="734" y="99"/>
                      <a:pt x="734" y="99"/>
                      <a:pt x="734" y="99"/>
                    </a:cubicBezTo>
                    <a:cubicBezTo>
                      <a:pt x="750" y="100"/>
                      <a:pt x="760" y="95"/>
                      <a:pt x="758" y="87"/>
                    </a:cubicBezTo>
                    <a:cubicBezTo>
                      <a:pt x="756" y="79"/>
                      <a:pt x="744" y="73"/>
                      <a:pt x="729" y="71"/>
                    </a:cubicBezTo>
                    <a:close/>
                    <a:moveTo>
                      <a:pt x="785" y="78"/>
                    </a:moveTo>
                    <a:cubicBezTo>
                      <a:pt x="785" y="78"/>
                      <a:pt x="785" y="78"/>
                      <a:pt x="785" y="78"/>
                    </a:cubicBezTo>
                    <a:cubicBezTo>
                      <a:pt x="771" y="76"/>
                      <a:pt x="761" y="80"/>
                      <a:pt x="763" y="88"/>
                    </a:cubicBezTo>
                    <a:cubicBezTo>
                      <a:pt x="763" y="88"/>
                      <a:pt x="763" y="88"/>
                      <a:pt x="763" y="88"/>
                    </a:cubicBezTo>
                    <a:cubicBezTo>
                      <a:pt x="764" y="95"/>
                      <a:pt x="778" y="103"/>
                      <a:pt x="792" y="106"/>
                    </a:cubicBezTo>
                    <a:cubicBezTo>
                      <a:pt x="792" y="106"/>
                      <a:pt x="792" y="106"/>
                      <a:pt x="792" y="106"/>
                    </a:cubicBezTo>
                    <a:cubicBezTo>
                      <a:pt x="807" y="107"/>
                      <a:pt x="816" y="103"/>
                      <a:pt x="814" y="95"/>
                    </a:cubicBezTo>
                    <a:cubicBezTo>
                      <a:pt x="812" y="87"/>
                      <a:pt x="799" y="80"/>
                      <a:pt x="785" y="78"/>
                    </a:cubicBezTo>
                    <a:close/>
                    <a:moveTo>
                      <a:pt x="839" y="87"/>
                    </a:moveTo>
                    <a:cubicBezTo>
                      <a:pt x="839" y="87"/>
                      <a:pt x="839" y="87"/>
                      <a:pt x="839" y="87"/>
                    </a:cubicBezTo>
                    <a:cubicBezTo>
                      <a:pt x="825" y="85"/>
                      <a:pt x="816" y="88"/>
                      <a:pt x="818" y="96"/>
                    </a:cubicBezTo>
                    <a:cubicBezTo>
                      <a:pt x="818" y="96"/>
                      <a:pt x="818" y="96"/>
                      <a:pt x="818" y="96"/>
                    </a:cubicBezTo>
                    <a:cubicBezTo>
                      <a:pt x="821" y="103"/>
                      <a:pt x="834" y="112"/>
                      <a:pt x="848" y="115"/>
                    </a:cubicBezTo>
                    <a:cubicBezTo>
                      <a:pt x="848" y="115"/>
                      <a:pt x="848" y="115"/>
                      <a:pt x="848" y="115"/>
                    </a:cubicBezTo>
                    <a:cubicBezTo>
                      <a:pt x="862" y="117"/>
                      <a:pt x="871" y="113"/>
                      <a:pt x="868" y="106"/>
                    </a:cubicBezTo>
                    <a:cubicBezTo>
                      <a:pt x="865" y="98"/>
                      <a:pt x="852" y="90"/>
                      <a:pt x="839" y="87"/>
                    </a:cubicBezTo>
                    <a:close/>
                    <a:moveTo>
                      <a:pt x="889" y="99"/>
                    </a:moveTo>
                    <a:cubicBezTo>
                      <a:pt x="889" y="99"/>
                      <a:pt x="889" y="99"/>
                      <a:pt x="889" y="99"/>
                    </a:cubicBezTo>
                    <a:cubicBezTo>
                      <a:pt x="876" y="96"/>
                      <a:pt x="869" y="99"/>
                      <a:pt x="872" y="106"/>
                    </a:cubicBezTo>
                    <a:cubicBezTo>
                      <a:pt x="872" y="106"/>
                      <a:pt x="872" y="106"/>
                      <a:pt x="872" y="106"/>
                    </a:cubicBezTo>
                    <a:cubicBezTo>
                      <a:pt x="875" y="114"/>
                      <a:pt x="888" y="123"/>
                      <a:pt x="901" y="126"/>
                    </a:cubicBezTo>
                    <a:cubicBezTo>
                      <a:pt x="901" y="126"/>
                      <a:pt x="901" y="126"/>
                      <a:pt x="901" y="126"/>
                    </a:cubicBezTo>
                    <a:cubicBezTo>
                      <a:pt x="914" y="129"/>
                      <a:pt x="922" y="126"/>
                      <a:pt x="918" y="118"/>
                    </a:cubicBezTo>
                    <a:cubicBezTo>
                      <a:pt x="914" y="110"/>
                      <a:pt x="902" y="102"/>
                      <a:pt x="889" y="99"/>
                    </a:cubicBezTo>
                    <a:close/>
                    <a:moveTo>
                      <a:pt x="937" y="113"/>
                    </a:moveTo>
                    <a:cubicBezTo>
                      <a:pt x="937" y="113"/>
                      <a:pt x="937" y="113"/>
                      <a:pt x="937" y="113"/>
                    </a:cubicBezTo>
                    <a:cubicBezTo>
                      <a:pt x="925" y="110"/>
                      <a:pt x="918" y="111"/>
                      <a:pt x="922" y="119"/>
                    </a:cubicBezTo>
                    <a:cubicBezTo>
                      <a:pt x="922" y="119"/>
                      <a:pt x="922" y="119"/>
                      <a:pt x="922" y="119"/>
                    </a:cubicBezTo>
                    <a:cubicBezTo>
                      <a:pt x="925" y="127"/>
                      <a:pt x="938" y="136"/>
                      <a:pt x="950" y="140"/>
                    </a:cubicBezTo>
                    <a:cubicBezTo>
                      <a:pt x="950" y="140"/>
                      <a:pt x="950" y="140"/>
                      <a:pt x="950" y="140"/>
                    </a:cubicBezTo>
                    <a:cubicBezTo>
                      <a:pt x="963" y="144"/>
                      <a:pt x="968" y="141"/>
                      <a:pt x="965" y="133"/>
                    </a:cubicBezTo>
                    <a:cubicBezTo>
                      <a:pt x="960" y="125"/>
                      <a:pt x="948" y="117"/>
                      <a:pt x="937" y="113"/>
                    </a:cubicBezTo>
                    <a:close/>
                    <a:moveTo>
                      <a:pt x="980" y="129"/>
                    </a:moveTo>
                    <a:cubicBezTo>
                      <a:pt x="980" y="129"/>
                      <a:pt x="980" y="129"/>
                      <a:pt x="980" y="129"/>
                    </a:cubicBezTo>
                    <a:cubicBezTo>
                      <a:pt x="969" y="125"/>
                      <a:pt x="964" y="127"/>
                      <a:pt x="968" y="134"/>
                    </a:cubicBezTo>
                    <a:cubicBezTo>
                      <a:pt x="968" y="134"/>
                      <a:pt x="968" y="134"/>
                      <a:pt x="968" y="134"/>
                    </a:cubicBezTo>
                    <a:cubicBezTo>
                      <a:pt x="972" y="141"/>
                      <a:pt x="984" y="151"/>
                      <a:pt x="995" y="155"/>
                    </a:cubicBezTo>
                    <a:cubicBezTo>
                      <a:pt x="995" y="155"/>
                      <a:pt x="995" y="155"/>
                      <a:pt x="995" y="155"/>
                    </a:cubicBezTo>
                    <a:cubicBezTo>
                      <a:pt x="1007" y="160"/>
                      <a:pt x="1011" y="157"/>
                      <a:pt x="1007" y="149"/>
                    </a:cubicBezTo>
                    <a:cubicBezTo>
                      <a:pt x="1002" y="142"/>
                      <a:pt x="991" y="133"/>
                      <a:pt x="980" y="129"/>
                    </a:cubicBezTo>
                    <a:close/>
                    <a:moveTo>
                      <a:pt x="1020" y="146"/>
                    </a:moveTo>
                    <a:cubicBezTo>
                      <a:pt x="1020" y="146"/>
                      <a:pt x="1020" y="146"/>
                      <a:pt x="1020" y="146"/>
                    </a:cubicBezTo>
                    <a:cubicBezTo>
                      <a:pt x="1010" y="142"/>
                      <a:pt x="1006" y="143"/>
                      <a:pt x="1010" y="150"/>
                    </a:cubicBezTo>
                    <a:cubicBezTo>
                      <a:pt x="1010" y="150"/>
                      <a:pt x="1010" y="150"/>
                      <a:pt x="1010" y="150"/>
                    </a:cubicBezTo>
                    <a:cubicBezTo>
                      <a:pt x="1014" y="158"/>
                      <a:pt x="1027" y="167"/>
                      <a:pt x="1036" y="172"/>
                    </a:cubicBezTo>
                    <a:cubicBezTo>
                      <a:pt x="1036" y="172"/>
                      <a:pt x="1036" y="172"/>
                      <a:pt x="1036" y="172"/>
                    </a:cubicBezTo>
                    <a:cubicBezTo>
                      <a:pt x="1046" y="177"/>
                      <a:pt x="1050" y="174"/>
                      <a:pt x="1045" y="167"/>
                    </a:cubicBezTo>
                    <a:cubicBezTo>
                      <a:pt x="1040" y="160"/>
                      <a:pt x="1029" y="152"/>
                      <a:pt x="1020" y="146"/>
                    </a:cubicBezTo>
                    <a:close/>
                    <a:moveTo>
                      <a:pt x="1055" y="165"/>
                    </a:moveTo>
                    <a:cubicBezTo>
                      <a:pt x="1055" y="165"/>
                      <a:pt x="1055" y="165"/>
                      <a:pt x="1055" y="165"/>
                    </a:cubicBezTo>
                    <a:cubicBezTo>
                      <a:pt x="1046" y="160"/>
                      <a:pt x="1043" y="161"/>
                      <a:pt x="1048" y="169"/>
                    </a:cubicBezTo>
                    <a:cubicBezTo>
                      <a:pt x="1048" y="169"/>
                      <a:pt x="1048" y="169"/>
                      <a:pt x="1048" y="169"/>
                    </a:cubicBezTo>
                    <a:cubicBezTo>
                      <a:pt x="1053" y="176"/>
                      <a:pt x="1064" y="185"/>
                      <a:pt x="1073" y="191"/>
                    </a:cubicBezTo>
                    <a:cubicBezTo>
                      <a:pt x="1073" y="191"/>
                      <a:pt x="1073" y="191"/>
                      <a:pt x="1073" y="191"/>
                    </a:cubicBezTo>
                    <a:cubicBezTo>
                      <a:pt x="1081" y="195"/>
                      <a:pt x="1083" y="193"/>
                      <a:pt x="1079" y="187"/>
                    </a:cubicBezTo>
                    <a:cubicBezTo>
                      <a:pt x="1073" y="180"/>
                      <a:pt x="1063" y="170"/>
                      <a:pt x="1055" y="165"/>
                    </a:cubicBezTo>
                    <a:close/>
                    <a:moveTo>
                      <a:pt x="1085" y="186"/>
                    </a:moveTo>
                    <a:cubicBezTo>
                      <a:pt x="1085" y="186"/>
                      <a:pt x="1085" y="186"/>
                      <a:pt x="1085" y="186"/>
                    </a:cubicBezTo>
                    <a:cubicBezTo>
                      <a:pt x="1078" y="180"/>
                      <a:pt x="1076" y="181"/>
                      <a:pt x="1081" y="188"/>
                    </a:cubicBezTo>
                    <a:cubicBezTo>
                      <a:pt x="1081" y="188"/>
                      <a:pt x="1081" y="188"/>
                      <a:pt x="1081" y="188"/>
                    </a:cubicBezTo>
                    <a:cubicBezTo>
                      <a:pt x="1086" y="195"/>
                      <a:pt x="1097" y="205"/>
                      <a:pt x="1104" y="210"/>
                    </a:cubicBezTo>
                    <a:cubicBezTo>
                      <a:pt x="1104" y="210"/>
                      <a:pt x="1104" y="210"/>
                      <a:pt x="1104" y="210"/>
                    </a:cubicBezTo>
                    <a:cubicBezTo>
                      <a:pt x="1111" y="215"/>
                      <a:pt x="1112" y="214"/>
                      <a:pt x="1107" y="207"/>
                    </a:cubicBezTo>
                    <a:cubicBezTo>
                      <a:pt x="1101" y="200"/>
                      <a:pt x="1092" y="191"/>
                      <a:pt x="1085" y="186"/>
                    </a:cubicBezTo>
                    <a:close/>
                    <a:moveTo>
                      <a:pt x="1110" y="207"/>
                    </a:moveTo>
                    <a:cubicBezTo>
                      <a:pt x="1110" y="207"/>
                      <a:pt x="1110" y="207"/>
                      <a:pt x="1110" y="207"/>
                    </a:cubicBezTo>
                    <a:cubicBezTo>
                      <a:pt x="1104" y="202"/>
                      <a:pt x="1104" y="202"/>
                      <a:pt x="1109" y="209"/>
                    </a:cubicBezTo>
                    <a:cubicBezTo>
                      <a:pt x="1109" y="209"/>
                      <a:pt x="1109" y="209"/>
                      <a:pt x="1109" y="209"/>
                    </a:cubicBezTo>
                    <a:cubicBezTo>
                      <a:pt x="1115" y="215"/>
                      <a:pt x="1124" y="225"/>
                      <a:pt x="1130" y="231"/>
                    </a:cubicBezTo>
                    <a:cubicBezTo>
                      <a:pt x="1130" y="231"/>
                      <a:pt x="1130" y="231"/>
                      <a:pt x="1130" y="231"/>
                    </a:cubicBezTo>
                    <a:cubicBezTo>
                      <a:pt x="1136" y="236"/>
                      <a:pt x="1136" y="235"/>
                      <a:pt x="1130" y="229"/>
                    </a:cubicBezTo>
                    <a:cubicBezTo>
                      <a:pt x="1125" y="222"/>
                      <a:pt x="1116" y="213"/>
                      <a:pt x="1110" y="207"/>
                    </a:cubicBezTo>
                    <a:close/>
                    <a:moveTo>
                      <a:pt x="328" y="130"/>
                    </a:moveTo>
                    <a:cubicBezTo>
                      <a:pt x="328" y="130"/>
                      <a:pt x="328" y="130"/>
                      <a:pt x="328" y="130"/>
                    </a:cubicBezTo>
                    <a:cubicBezTo>
                      <a:pt x="314" y="134"/>
                      <a:pt x="302" y="144"/>
                      <a:pt x="298" y="152"/>
                    </a:cubicBezTo>
                    <a:cubicBezTo>
                      <a:pt x="298" y="152"/>
                      <a:pt x="298" y="152"/>
                      <a:pt x="298" y="152"/>
                    </a:cubicBezTo>
                    <a:cubicBezTo>
                      <a:pt x="295" y="162"/>
                      <a:pt x="302" y="166"/>
                      <a:pt x="316" y="163"/>
                    </a:cubicBezTo>
                    <a:cubicBezTo>
                      <a:pt x="316" y="163"/>
                      <a:pt x="316" y="163"/>
                      <a:pt x="316" y="163"/>
                    </a:cubicBezTo>
                    <a:cubicBezTo>
                      <a:pt x="330" y="160"/>
                      <a:pt x="343" y="150"/>
                      <a:pt x="346" y="141"/>
                    </a:cubicBezTo>
                    <a:cubicBezTo>
                      <a:pt x="349" y="131"/>
                      <a:pt x="341" y="127"/>
                      <a:pt x="328" y="130"/>
                    </a:cubicBezTo>
                    <a:close/>
                    <a:moveTo>
                      <a:pt x="380" y="119"/>
                    </a:moveTo>
                    <a:cubicBezTo>
                      <a:pt x="380" y="119"/>
                      <a:pt x="380" y="119"/>
                      <a:pt x="380" y="119"/>
                    </a:cubicBezTo>
                    <a:cubicBezTo>
                      <a:pt x="366" y="122"/>
                      <a:pt x="353" y="130"/>
                      <a:pt x="350" y="140"/>
                    </a:cubicBezTo>
                    <a:cubicBezTo>
                      <a:pt x="350" y="140"/>
                      <a:pt x="350" y="140"/>
                      <a:pt x="350" y="140"/>
                    </a:cubicBezTo>
                    <a:cubicBezTo>
                      <a:pt x="347" y="149"/>
                      <a:pt x="356" y="154"/>
                      <a:pt x="370" y="152"/>
                    </a:cubicBezTo>
                    <a:cubicBezTo>
                      <a:pt x="370" y="152"/>
                      <a:pt x="370" y="152"/>
                      <a:pt x="370" y="152"/>
                    </a:cubicBezTo>
                    <a:cubicBezTo>
                      <a:pt x="385" y="149"/>
                      <a:pt x="398" y="139"/>
                      <a:pt x="401" y="130"/>
                    </a:cubicBezTo>
                    <a:cubicBezTo>
                      <a:pt x="403" y="120"/>
                      <a:pt x="394" y="116"/>
                      <a:pt x="380" y="119"/>
                    </a:cubicBezTo>
                    <a:close/>
                    <a:moveTo>
                      <a:pt x="849" y="117"/>
                    </a:moveTo>
                    <a:cubicBezTo>
                      <a:pt x="849" y="117"/>
                      <a:pt x="849" y="117"/>
                      <a:pt x="849" y="117"/>
                    </a:cubicBezTo>
                    <a:cubicBezTo>
                      <a:pt x="835" y="115"/>
                      <a:pt x="825" y="119"/>
                      <a:pt x="828" y="128"/>
                    </a:cubicBezTo>
                    <a:cubicBezTo>
                      <a:pt x="828" y="128"/>
                      <a:pt x="828" y="128"/>
                      <a:pt x="828" y="128"/>
                    </a:cubicBezTo>
                    <a:cubicBezTo>
                      <a:pt x="830" y="138"/>
                      <a:pt x="844" y="147"/>
                      <a:pt x="858" y="150"/>
                    </a:cubicBezTo>
                    <a:cubicBezTo>
                      <a:pt x="858" y="150"/>
                      <a:pt x="858" y="150"/>
                      <a:pt x="858" y="150"/>
                    </a:cubicBezTo>
                    <a:cubicBezTo>
                      <a:pt x="873" y="152"/>
                      <a:pt x="882" y="147"/>
                      <a:pt x="879" y="138"/>
                    </a:cubicBezTo>
                    <a:cubicBezTo>
                      <a:pt x="876" y="129"/>
                      <a:pt x="863" y="120"/>
                      <a:pt x="849" y="117"/>
                    </a:cubicBezTo>
                    <a:close/>
                    <a:moveTo>
                      <a:pt x="902" y="129"/>
                    </a:moveTo>
                    <a:cubicBezTo>
                      <a:pt x="902" y="129"/>
                      <a:pt x="902" y="129"/>
                      <a:pt x="902" y="129"/>
                    </a:cubicBezTo>
                    <a:cubicBezTo>
                      <a:pt x="888" y="126"/>
                      <a:pt x="880" y="130"/>
                      <a:pt x="883" y="139"/>
                    </a:cubicBezTo>
                    <a:cubicBezTo>
                      <a:pt x="883" y="139"/>
                      <a:pt x="883" y="139"/>
                      <a:pt x="883" y="139"/>
                    </a:cubicBezTo>
                    <a:cubicBezTo>
                      <a:pt x="886" y="148"/>
                      <a:pt x="900" y="158"/>
                      <a:pt x="913" y="161"/>
                    </a:cubicBezTo>
                    <a:cubicBezTo>
                      <a:pt x="913" y="161"/>
                      <a:pt x="913" y="161"/>
                      <a:pt x="913" y="161"/>
                    </a:cubicBezTo>
                    <a:cubicBezTo>
                      <a:pt x="927" y="164"/>
                      <a:pt x="935" y="159"/>
                      <a:pt x="931" y="150"/>
                    </a:cubicBezTo>
                    <a:cubicBezTo>
                      <a:pt x="928" y="141"/>
                      <a:pt x="915" y="132"/>
                      <a:pt x="902" y="129"/>
                    </a:cubicBezTo>
                    <a:close/>
                    <a:moveTo>
                      <a:pt x="951" y="142"/>
                    </a:moveTo>
                    <a:cubicBezTo>
                      <a:pt x="951" y="142"/>
                      <a:pt x="951" y="142"/>
                      <a:pt x="951" y="142"/>
                    </a:cubicBezTo>
                    <a:cubicBezTo>
                      <a:pt x="939" y="138"/>
                      <a:pt x="932" y="142"/>
                      <a:pt x="935" y="151"/>
                    </a:cubicBezTo>
                    <a:cubicBezTo>
                      <a:pt x="935" y="151"/>
                      <a:pt x="935" y="151"/>
                      <a:pt x="935" y="151"/>
                    </a:cubicBezTo>
                    <a:cubicBezTo>
                      <a:pt x="939" y="160"/>
                      <a:pt x="951" y="171"/>
                      <a:pt x="964" y="174"/>
                    </a:cubicBezTo>
                    <a:cubicBezTo>
                      <a:pt x="964" y="174"/>
                      <a:pt x="964" y="174"/>
                      <a:pt x="964" y="174"/>
                    </a:cubicBezTo>
                    <a:cubicBezTo>
                      <a:pt x="977" y="178"/>
                      <a:pt x="983" y="173"/>
                      <a:pt x="980" y="164"/>
                    </a:cubicBezTo>
                    <a:cubicBezTo>
                      <a:pt x="976" y="155"/>
                      <a:pt x="964" y="146"/>
                      <a:pt x="951" y="142"/>
                    </a:cubicBezTo>
                    <a:close/>
                    <a:moveTo>
                      <a:pt x="997" y="157"/>
                    </a:moveTo>
                    <a:cubicBezTo>
                      <a:pt x="997" y="157"/>
                      <a:pt x="997" y="157"/>
                      <a:pt x="997" y="157"/>
                    </a:cubicBezTo>
                    <a:cubicBezTo>
                      <a:pt x="986" y="154"/>
                      <a:pt x="979" y="157"/>
                      <a:pt x="983" y="165"/>
                    </a:cubicBezTo>
                    <a:cubicBezTo>
                      <a:pt x="983" y="165"/>
                      <a:pt x="983" y="165"/>
                      <a:pt x="983" y="165"/>
                    </a:cubicBezTo>
                    <a:cubicBezTo>
                      <a:pt x="987" y="175"/>
                      <a:pt x="1000" y="185"/>
                      <a:pt x="1011" y="189"/>
                    </a:cubicBezTo>
                    <a:cubicBezTo>
                      <a:pt x="1011" y="189"/>
                      <a:pt x="1011" y="189"/>
                      <a:pt x="1011" y="189"/>
                    </a:cubicBezTo>
                    <a:cubicBezTo>
                      <a:pt x="1023" y="193"/>
                      <a:pt x="1028" y="189"/>
                      <a:pt x="1024" y="180"/>
                    </a:cubicBezTo>
                    <a:cubicBezTo>
                      <a:pt x="1019" y="171"/>
                      <a:pt x="1008" y="162"/>
                      <a:pt x="997" y="157"/>
                    </a:cubicBezTo>
                    <a:close/>
                    <a:moveTo>
                      <a:pt x="1038" y="174"/>
                    </a:moveTo>
                    <a:cubicBezTo>
                      <a:pt x="1038" y="174"/>
                      <a:pt x="1038" y="174"/>
                      <a:pt x="1038" y="174"/>
                    </a:cubicBezTo>
                    <a:cubicBezTo>
                      <a:pt x="1028" y="170"/>
                      <a:pt x="1023" y="173"/>
                      <a:pt x="1027" y="181"/>
                    </a:cubicBezTo>
                    <a:cubicBezTo>
                      <a:pt x="1027" y="181"/>
                      <a:pt x="1027" y="181"/>
                      <a:pt x="1027" y="181"/>
                    </a:cubicBezTo>
                    <a:cubicBezTo>
                      <a:pt x="1031" y="190"/>
                      <a:pt x="1043" y="201"/>
                      <a:pt x="1053" y="205"/>
                    </a:cubicBezTo>
                    <a:cubicBezTo>
                      <a:pt x="1053" y="205"/>
                      <a:pt x="1053" y="205"/>
                      <a:pt x="1053" y="205"/>
                    </a:cubicBezTo>
                    <a:cubicBezTo>
                      <a:pt x="1064" y="209"/>
                      <a:pt x="1068" y="206"/>
                      <a:pt x="1063" y="198"/>
                    </a:cubicBezTo>
                    <a:cubicBezTo>
                      <a:pt x="1058" y="189"/>
                      <a:pt x="1047" y="179"/>
                      <a:pt x="1038" y="174"/>
                    </a:cubicBezTo>
                    <a:close/>
                    <a:moveTo>
                      <a:pt x="1074" y="193"/>
                    </a:moveTo>
                    <a:cubicBezTo>
                      <a:pt x="1074" y="193"/>
                      <a:pt x="1074" y="193"/>
                      <a:pt x="1074" y="193"/>
                    </a:cubicBezTo>
                    <a:cubicBezTo>
                      <a:pt x="1065" y="188"/>
                      <a:pt x="1062" y="191"/>
                      <a:pt x="1066" y="199"/>
                    </a:cubicBezTo>
                    <a:cubicBezTo>
                      <a:pt x="1066" y="199"/>
                      <a:pt x="1066" y="199"/>
                      <a:pt x="1066" y="199"/>
                    </a:cubicBezTo>
                    <a:cubicBezTo>
                      <a:pt x="1071" y="208"/>
                      <a:pt x="1082" y="218"/>
                      <a:pt x="1091" y="223"/>
                    </a:cubicBezTo>
                    <a:cubicBezTo>
                      <a:pt x="1091" y="223"/>
                      <a:pt x="1091" y="223"/>
                      <a:pt x="1091" y="223"/>
                    </a:cubicBezTo>
                    <a:cubicBezTo>
                      <a:pt x="1100" y="228"/>
                      <a:pt x="1102" y="224"/>
                      <a:pt x="1098" y="216"/>
                    </a:cubicBezTo>
                    <a:cubicBezTo>
                      <a:pt x="1093" y="207"/>
                      <a:pt x="1083" y="198"/>
                      <a:pt x="1074" y="193"/>
                    </a:cubicBezTo>
                    <a:close/>
                    <a:moveTo>
                      <a:pt x="1105" y="212"/>
                    </a:moveTo>
                    <a:cubicBezTo>
                      <a:pt x="1105" y="212"/>
                      <a:pt x="1105" y="212"/>
                      <a:pt x="1105" y="212"/>
                    </a:cubicBezTo>
                    <a:cubicBezTo>
                      <a:pt x="1098" y="207"/>
                      <a:pt x="1095" y="209"/>
                      <a:pt x="1100" y="217"/>
                    </a:cubicBezTo>
                    <a:cubicBezTo>
                      <a:pt x="1100" y="217"/>
                      <a:pt x="1100" y="217"/>
                      <a:pt x="1100" y="217"/>
                    </a:cubicBezTo>
                    <a:cubicBezTo>
                      <a:pt x="1106" y="226"/>
                      <a:pt x="1116" y="236"/>
                      <a:pt x="1123" y="241"/>
                    </a:cubicBezTo>
                    <a:cubicBezTo>
                      <a:pt x="1123" y="241"/>
                      <a:pt x="1123" y="241"/>
                      <a:pt x="1123" y="241"/>
                    </a:cubicBezTo>
                    <a:cubicBezTo>
                      <a:pt x="1131" y="246"/>
                      <a:pt x="1132" y="243"/>
                      <a:pt x="1127" y="236"/>
                    </a:cubicBezTo>
                    <a:cubicBezTo>
                      <a:pt x="1122" y="228"/>
                      <a:pt x="1113" y="218"/>
                      <a:pt x="1105" y="212"/>
                    </a:cubicBezTo>
                    <a:close/>
                    <a:moveTo>
                      <a:pt x="1132" y="233"/>
                    </a:moveTo>
                    <a:cubicBezTo>
                      <a:pt x="1132" y="233"/>
                      <a:pt x="1132" y="233"/>
                      <a:pt x="1132" y="233"/>
                    </a:cubicBezTo>
                    <a:cubicBezTo>
                      <a:pt x="1125" y="227"/>
                      <a:pt x="1125" y="229"/>
                      <a:pt x="1129" y="237"/>
                    </a:cubicBezTo>
                    <a:cubicBezTo>
                      <a:pt x="1129" y="237"/>
                      <a:pt x="1129" y="237"/>
                      <a:pt x="1129" y="237"/>
                    </a:cubicBezTo>
                    <a:cubicBezTo>
                      <a:pt x="1135" y="245"/>
                      <a:pt x="1144" y="255"/>
                      <a:pt x="1150" y="261"/>
                    </a:cubicBezTo>
                    <a:cubicBezTo>
                      <a:pt x="1150" y="261"/>
                      <a:pt x="1150" y="261"/>
                      <a:pt x="1150" y="261"/>
                    </a:cubicBezTo>
                    <a:cubicBezTo>
                      <a:pt x="1157" y="266"/>
                      <a:pt x="1157" y="264"/>
                      <a:pt x="1152" y="256"/>
                    </a:cubicBezTo>
                    <a:cubicBezTo>
                      <a:pt x="1146" y="248"/>
                      <a:pt x="1138" y="238"/>
                      <a:pt x="1132" y="233"/>
                    </a:cubicBezTo>
                    <a:close/>
                    <a:moveTo>
                      <a:pt x="1153" y="254"/>
                    </a:moveTo>
                    <a:cubicBezTo>
                      <a:pt x="1153" y="254"/>
                      <a:pt x="1153" y="254"/>
                      <a:pt x="1153" y="254"/>
                    </a:cubicBezTo>
                    <a:cubicBezTo>
                      <a:pt x="1148" y="249"/>
                      <a:pt x="1148" y="250"/>
                      <a:pt x="1153" y="257"/>
                    </a:cubicBezTo>
                    <a:cubicBezTo>
                      <a:pt x="1153" y="257"/>
                      <a:pt x="1153" y="257"/>
                      <a:pt x="1153" y="257"/>
                    </a:cubicBezTo>
                    <a:cubicBezTo>
                      <a:pt x="1159" y="265"/>
                      <a:pt x="1167" y="276"/>
                      <a:pt x="1172" y="281"/>
                    </a:cubicBezTo>
                    <a:cubicBezTo>
                      <a:pt x="1172" y="281"/>
                      <a:pt x="1172" y="281"/>
                      <a:pt x="1172" y="281"/>
                    </a:cubicBezTo>
                    <a:cubicBezTo>
                      <a:pt x="1177" y="286"/>
                      <a:pt x="1176" y="284"/>
                      <a:pt x="1171" y="277"/>
                    </a:cubicBezTo>
                    <a:cubicBezTo>
                      <a:pt x="1165" y="270"/>
                      <a:pt x="1158" y="260"/>
                      <a:pt x="1153" y="254"/>
                    </a:cubicBezTo>
                    <a:close/>
                    <a:moveTo>
                      <a:pt x="264" y="179"/>
                    </a:moveTo>
                    <a:cubicBezTo>
                      <a:pt x="264" y="179"/>
                      <a:pt x="264" y="179"/>
                      <a:pt x="264" y="179"/>
                    </a:cubicBezTo>
                    <a:cubicBezTo>
                      <a:pt x="252" y="183"/>
                      <a:pt x="239" y="193"/>
                      <a:pt x="236" y="204"/>
                    </a:cubicBezTo>
                    <a:cubicBezTo>
                      <a:pt x="236" y="204"/>
                      <a:pt x="236" y="204"/>
                      <a:pt x="236" y="204"/>
                    </a:cubicBezTo>
                    <a:cubicBezTo>
                      <a:pt x="232" y="214"/>
                      <a:pt x="238" y="219"/>
                      <a:pt x="252" y="216"/>
                    </a:cubicBezTo>
                    <a:cubicBezTo>
                      <a:pt x="252" y="216"/>
                      <a:pt x="252" y="216"/>
                      <a:pt x="252" y="216"/>
                    </a:cubicBezTo>
                    <a:cubicBezTo>
                      <a:pt x="265" y="212"/>
                      <a:pt x="278" y="202"/>
                      <a:pt x="281" y="191"/>
                    </a:cubicBezTo>
                    <a:cubicBezTo>
                      <a:pt x="284" y="180"/>
                      <a:pt x="277" y="176"/>
                      <a:pt x="264" y="179"/>
                    </a:cubicBezTo>
                    <a:close/>
                    <a:moveTo>
                      <a:pt x="315" y="166"/>
                    </a:moveTo>
                    <a:cubicBezTo>
                      <a:pt x="315" y="166"/>
                      <a:pt x="315" y="166"/>
                      <a:pt x="315" y="166"/>
                    </a:cubicBezTo>
                    <a:cubicBezTo>
                      <a:pt x="301" y="169"/>
                      <a:pt x="288" y="179"/>
                      <a:pt x="285" y="190"/>
                    </a:cubicBezTo>
                    <a:cubicBezTo>
                      <a:pt x="285" y="190"/>
                      <a:pt x="285" y="190"/>
                      <a:pt x="285" y="190"/>
                    </a:cubicBezTo>
                    <a:cubicBezTo>
                      <a:pt x="282" y="200"/>
                      <a:pt x="290" y="206"/>
                      <a:pt x="304" y="203"/>
                    </a:cubicBezTo>
                    <a:cubicBezTo>
                      <a:pt x="304" y="203"/>
                      <a:pt x="304" y="203"/>
                      <a:pt x="304" y="203"/>
                    </a:cubicBezTo>
                    <a:cubicBezTo>
                      <a:pt x="318" y="200"/>
                      <a:pt x="332" y="189"/>
                      <a:pt x="335" y="179"/>
                    </a:cubicBezTo>
                    <a:cubicBezTo>
                      <a:pt x="337" y="168"/>
                      <a:pt x="329" y="163"/>
                      <a:pt x="315" y="166"/>
                    </a:cubicBezTo>
                    <a:close/>
                    <a:moveTo>
                      <a:pt x="370" y="154"/>
                    </a:moveTo>
                    <a:cubicBezTo>
                      <a:pt x="370" y="154"/>
                      <a:pt x="370" y="154"/>
                      <a:pt x="370" y="154"/>
                    </a:cubicBezTo>
                    <a:cubicBezTo>
                      <a:pt x="355" y="157"/>
                      <a:pt x="342" y="167"/>
                      <a:pt x="339" y="178"/>
                    </a:cubicBezTo>
                    <a:cubicBezTo>
                      <a:pt x="339" y="178"/>
                      <a:pt x="339" y="178"/>
                      <a:pt x="339" y="178"/>
                    </a:cubicBezTo>
                    <a:cubicBezTo>
                      <a:pt x="336" y="188"/>
                      <a:pt x="345" y="195"/>
                      <a:pt x="360" y="192"/>
                    </a:cubicBezTo>
                    <a:cubicBezTo>
                      <a:pt x="360" y="192"/>
                      <a:pt x="360" y="192"/>
                      <a:pt x="360" y="192"/>
                    </a:cubicBezTo>
                    <a:cubicBezTo>
                      <a:pt x="375" y="190"/>
                      <a:pt x="389" y="179"/>
                      <a:pt x="392" y="168"/>
                    </a:cubicBezTo>
                    <a:cubicBezTo>
                      <a:pt x="394" y="157"/>
                      <a:pt x="384" y="151"/>
                      <a:pt x="370" y="154"/>
                    </a:cubicBezTo>
                    <a:close/>
                    <a:moveTo>
                      <a:pt x="859" y="153"/>
                    </a:moveTo>
                    <a:cubicBezTo>
                      <a:pt x="859" y="153"/>
                      <a:pt x="859" y="153"/>
                      <a:pt x="859" y="153"/>
                    </a:cubicBezTo>
                    <a:cubicBezTo>
                      <a:pt x="844" y="150"/>
                      <a:pt x="834" y="156"/>
                      <a:pt x="836" y="167"/>
                    </a:cubicBezTo>
                    <a:cubicBezTo>
                      <a:pt x="836" y="167"/>
                      <a:pt x="836" y="167"/>
                      <a:pt x="836" y="167"/>
                    </a:cubicBezTo>
                    <a:cubicBezTo>
                      <a:pt x="839" y="178"/>
                      <a:pt x="853" y="188"/>
                      <a:pt x="868" y="191"/>
                    </a:cubicBezTo>
                    <a:cubicBezTo>
                      <a:pt x="868" y="191"/>
                      <a:pt x="868" y="191"/>
                      <a:pt x="868" y="191"/>
                    </a:cubicBezTo>
                    <a:cubicBezTo>
                      <a:pt x="883" y="193"/>
                      <a:pt x="893" y="187"/>
                      <a:pt x="890" y="176"/>
                    </a:cubicBezTo>
                    <a:cubicBezTo>
                      <a:pt x="887" y="165"/>
                      <a:pt x="874" y="155"/>
                      <a:pt x="859" y="153"/>
                    </a:cubicBezTo>
                    <a:close/>
                    <a:moveTo>
                      <a:pt x="914" y="164"/>
                    </a:moveTo>
                    <a:cubicBezTo>
                      <a:pt x="914" y="164"/>
                      <a:pt x="914" y="164"/>
                      <a:pt x="914" y="164"/>
                    </a:cubicBezTo>
                    <a:cubicBezTo>
                      <a:pt x="900" y="161"/>
                      <a:pt x="891" y="166"/>
                      <a:pt x="894" y="177"/>
                    </a:cubicBezTo>
                    <a:cubicBezTo>
                      <a:pt x="894" y="177"/>
                      <a:pt x="894" y="177"/>
                      <a:pt x="894" y="177"/>
                    </a:cubicBezTo>
                    <a:cubicBezTo>
                      <a:pt x="897" y="187"/>
                      <a:pt x="911" y="199"/>
                      <a:pt x="925" y="202"/>
                    </a:cubicBezTo>
                    <a:cubicBezTo>
                      <a:pt x="925" y="202"/>
                      <a:pt x="925" y="202"/>
                      <a:pt x="925" y="202"/>
                    </a:cubicBezTo>
                    <a:cubicBezTo>
                      <a:pt x="939" y="205"/>
                      <a:pt x="947" y="199"/>
                      <a:pt x="944" y="188"/>
                    </a:cubicBezTo>
                    <a:cubicBezTo>
                      <a:pt x="941" y="177"/>
                      <a:pt x="928" y="167"/>
                      <a:pt x="914" y="164"/>
                    </a:cubicBezTo>
                    <a:close/>
                    <a:moveTo>
                      <a:pt x="965" y="177"/>
                    </a:moveTo>
                    <a:cubicBezTo>
                      <a:pt x="965" y="177"/>
                      <a:pt x="965" y="177"/>
                      <a:pt x="965" y="177"/>
                    </a:cubicBezTo>
                    <a:cubicBezTo>
                      <a:pt x="953" y="173"/>
                      <a:pt x="945" y="179"/>
                      <a:pt x="948" y="189"/>
                    </a:cubicBezTo>
                    <a:cubicBezTo>
                      <a:pt x="948" y="189"/>
                      <a:pt x="948" y="189"/>
                      <a:pt x="948" y="189"/>
                    </a:cubicBezTo>
                    <a:cubicBezTo>
                      <a:pt x="952" y="200"/>
                      <a:pt x="965" y="211"/>
                      <a:pt x="978" y="214"/>
                    </a:cubicBezTo>
                    <a:cubicBezTo>
                      <a:pt x="978" y="214"/>
                      <a:pt x="978" y="214"/>
                      <a:pt x="978" y="214"/>
                    </a:cubicBezTo>
                    <a:cubicBezTo>
                      <a:pt x="991" y="218"/>
                      <a:pt x="998" y="212"/>
                      <a:pt x="994" y="201"/>
                    </a:cubicBezTo>
                    <a:cubicBezTo>
                      <a:pt x="990" y="191"/>
                      <a:pt x="978" y="181"/>
                      <a:pt x="965" y="177"/>
                    </a:cubicBezTo>
                    <a:close/>
                    <a:moveTo>
                      <a:pt x="1012" y="192"/>
                    </a:moveTo>
                    <a:cubicBezTo>
                      <a:pt x="1012" y="192"/>
                      <a:pt x="1012" y="192"/>
                      <a:pt x="1012" y="192"/>
                    </a:cubicBezTo>
                    <a:cubicBezTo>
                      <a:pt x="1001" y="188"/>
                      <a:pt x="994" y="192"/>
                      <a:pt x="998" y="203"/>
                    </a:cubicBezTo>
                    <a:cubicBezTo>
                      <a:pt x="998" y="203"/>
                      <a:pt x="998" y="203"/>
                      <a:pt x="998" y="203"/>
                    </a:cubicBezTo>
                    <a:cubicBezTo>
                      <a:pt x="1002" y="213"/>
                      <a:pt x="1014" y="224"/>
                      <a:pt x="1026" y="228"/>
                    </a:cubicBezTo>
                    <a:cubicBezTo>
                      <a:pt x="1026" y="228"/>
                      <a:pt x="1026" y="228"/>
                      <a:pt x="1026" y="228"/>
                    </a:cubicBezTo>
                    <a:cubicBezTo>
                      <a:pt x="1038" y="232"/>
                      <a:pt x="1043" y="227"/>
                      <a:pt x="1040" y="217"/>
                    </a:cubicBezTo>
                    <a:cubicBezTo>
                      <a:pt x="1036" y="206"/>
                      <a:pt x="1024" y="196"/>
                      <a:pt x="1012" y="192"/>
                    </a:cubicBezTo>
                    <a:close/>
                    <a:moveTo>
                      <a:pt x="1055" y="208"/>
                    </a:moveTo>
                    <a:cubicBezTo>
                      <a:pt x="1055" y="208"/>
                      <a:pt x="1055" y="208"/>
                      <a:pt x="1055" y="208"/>
                    </a:cubicBezTo>
                    <a:cubicBezTo>
                      <a:pt x="1044" y="204"/>
                      <a:pt x="1039" y="208"/>
                      <a:pt x="1043" y="218"/>
                    </a:cubicBezTo>
                    <a:cubicBezTo>
                      <a:pt x="1043" y="218"/>
                      <a:pt x="1043" y="218"/>
                      <a:pt x="1043" y="218"/>
                    </a:cubicBezTo>
                    <a:cubicBezTo>
                      <a:pt x="1047" y="228"/>
                      <a:pt x="1059" y="239"/>
                      <a:pt x="1070" y="244"/>
                    </a:cubicBezTo>
                    <a:cubicBezTo>
                      <a:pt x="1070" y="244"/>
                      <a:pt x="1070" y="244"/>
                      <a:pt x="1070" y="244"/>
                    </a:cubicBezTo>
                    <a:cubicBezTo>
                      <a:pt x="1081" y="248"/>
                      <a:pt x="1085" y="243"/>
                      <a:pt x="1081" y="233"/>
                    </a:cubicBezTo>
                    <a:cubicBezTo>
                      <a:pt x="1076" y="223"/>
                      <a:pt x="1065" y="212"/>
                      <a:pt x="1055" y="208"/>
                    </a:cubicBezTo>
                    <a:close/>
                    <a:moveTo>
                      <a:pt x="1124" y="244"/>
                    </a:moveTo>
                    <a:cubicBezTo>
                      <a:pt x="1124" y="244"/>
                      <a:pt x="1124" y="244"/>
                      <a:pt x="1124" y="244"/>
                    </a:cubicBezTo>
                    <a:cubicBezTo>
                      <a:pt x="1117" y="239"/>
                      <a:pt x="1114" y="242"/>
                      <a:pt x="1119" y="252"/>
                    </a:cubicBezTo>
                    <a:cubicBezTo>
                      <a:pt x="1119" y="252"/>
                      <a:pt x="1119" y="252"/>
                      <a:pt x="1119" y="252"/>
                    </a:cubicBezTo>
                    <a:cubicBezTo>
                      <a:pt x="1123" y="261"/>
                      <a:pt x="1134" y="273"/>
                      <a:pt x="1141" y="278"/>
                    </a:cubicBezTo>
                    <a:cubicBezTo>
                      <a:pt x="1141" y="278"/>
                      <a:pt x="1141" y="278"/>
                      <a:pt x="1141" y="278"/>
                    </a:cubicBezTo>
                    <a:cubicBezTo>
                      <a:pt x="1149" y="282"/>
                      <a:pt x="1151" y="278"/>
                      <a:pt x="1146" y="269"/>
                    </a:cubicBezTo>
                    <a:cubicBezTo>
                      <a:pt x="1142" y="259"/>
                      <a:pt x="1132" y="249"/>
                      <a:pt x="1124" y="244"/>
                    </a:cubicBezTo>
                    <a:close/>
                    <a:moveTo>
                      <a:pt x="1152" y="263"/>
                    </a:moveTo>
                    <a:cubicBezTo>
                      <a:pt x="1152" y="263"/>
                      <a:pt x="1152" y="263"/>
                      <a:pt x="1152" y="263"/>
                    </a:cubicBezTo>
                    <a:cubicBezTo>
                      <a:pt x="1145" y="258"/>
                      <a:pt x="1144" y="261"/>
                      <a:pt x="1149" y="270"/>
                    </a:cubicBezTo>
                    <a:cubicBezTo>
                      <a:pt x="1149" y="270"/>
                      <a:pt x="1149" y="270"/>
                      <a:pt x="1149" y="270"/>
                    </a:cubicBezTo>
                    <a:cubicBezTo>
                      <a:pt x="1153" y="279"/>
                      <a:pt x="1163" y="291"/>
                      <a:pt x="1169" y="296"/>
                    </a:cubicBezTo>
                    <a:cubicBezTo>
                      <a:pt x="1169" y="296"/>
                      <a:pt x="1169" y="296"/>
                      <a:pt x="1169" y="296"/>
                    </a:cubicBezTo>
                    <a:cubicBezTo>
                      <a:pt x="1176" y="300"/>
                      <a:pt x="1176" y="297"/>
                      <a:pt x="1171" y="288"/>
                    </a:cubicBezTo>
                    <a:cubicBezTo>
                      <a:pt x="1166" y="279"/>
                      <a:pt x="1158" y="268"/>
                      <a:pt x="1152" y="263"/>
                    </a:cubicBezTo>
                    <a:close/>
                    <a:moveTo>
                      <a:pt x="1173" y="283"/>
                    </a:moveTo>
                    <a:cubicBezTo>
                      <a:pt x="1173" y="283"/>
                      <a:pt x="1173" y="283"/>
                      <a:pt x="1173" y="283"/>
                    </a:cubicBezTo>
                    <a:cubicBezTo>
                      <a:pt x="1168" y="278"/>
                      <a:pt x="1168" y="280"/>
                      <a:pt x="1173" y="289"/>
                    </a:cubicBezTo>
                    <a:cubicBezTo>
                      <a:pt x="1173" y="289"/>
                      <a:pt x="1173" y="289"/>
                      <a:pt x="1173" y="289"/>
                    </a:cubicBezTo>
                    <a:cubicBezTo>
                      <a:pt x="1178" y="298"/>
                      <a:pt x="1186" y="309"/>
                      <a:pt x="1192" y="314"/>
                    </a:cubicBezTo>
                    <a:cubicBezTo>
                      <a:pt x="1192" y="314"/>
                      <a:pt x="1192" y="314"/>
                      <a:pt x="1192" y="314"/>
                    </a:cubicBezTo>
                    <a:cubicBezTo>
                      <a:pt x="1197" y="319"/>
                      <a:pt x="1196" y="316"/>
                      <a:pt x="1191" y="307"/>
                    </a:cubicBezTo>
                    <a:cubicBezTo>
                      <a:pt x="1186" y="299"/>
                      <a:pt x="1178" y="289"/>
                      <a:pt x="1173" y="283"/>
                    </a:cubicBezTo>
                    <a:close/>
                    <a:moveTo>
                      <a:pt x="251" y="219"/>
                    </a:moveTo>
                    <a:cubicBezTo>
                      <a:pt x="251" y="219"/>
                      <a:pt x="251" y="219"/>
                      <a:pt x="251" y="219"/>
                    </a:cubicBezTo>
                    <a:cubicBezTo>
                      <a:pt x="238" y="223"/>
                      <a:pt x="225" y="235"/>
                      <a:pt x="222" y="246"/>
                    </a:cubicBezTo>
                    <a:cubicBezTo>
                      <a:pt x="222" y="246"/>
                      <a:pt x="222" y="246"/>
                      <a:pt x="222" y="246"/>
                    </a:cubicBezTo>
                    <a:cubicBezTo>
                      <a:pt x="218" y="258"/>
                      <a:pt x="225" y="265"/>
                      <a:pt x="239" y="261"/>
                    </a:cubicBezTo>
                    <a:cubicBezTo>
                      <a:pt x="239" y="261"/>
                      <a:pt x="239" y="261"/>
                      <a:pt x="239" y="261"/>
                    </a:cubicBezTo>
                    <a:cubicBezTo>
                      <a:pt x="252" y="258"/>
                      <a:pt x="265" y="246"/>
                      <a:pt x="269" y="234"/>
                    </a:cubicBezTo>
                    <a:cubicBezTo>
                      <a:pt x="271" y="222"/>
                      <a:pt x="264" y="216"/>
                      <a:pt x="251" y="219"/>
                    </a:cubicBezTo>
                    <a:close/>
                    <a:moveTo>
                      <a:pt x="303" y="206"/>
                    </a:moveTo>
                    <a:cubicBezTo>
                      <a:pt x="303" y="206"/>
                      <a:pt x="303" y="206"/>
                      <a:pt x="303" y="206"/>
                    </a:cubicBezTo>
                    <a:cubicBezTo>
                      <a:pt x="289" y="210"/>
                      <a:pt x="276" y="221"/>
                      <a:pt x="272" y="233"/>
                    </a:cubicBezTo>
                    <a:cubicBezTo>
                      <a:pt x="272" y="233"/>
                      <a:pt x="272" y="233"/>
                      <a:pt x="272" y="233"/>
                    </a:cubicBezTo>
                    <a:cubicBezTo>
                      <a:pt x="270" y="245"/>
                      <a:pt x="278" y="252"/>
                      <a:pt x="292" y="249"/>
                    </a:cubicBezTo>
                    <a:cubicBezTo>
                      <a:pt x="292" y="249"/>
                      <a:pt x="292" y="249"/>
                      <a:pt x="292" y="249"/>
                    </a:cubicBezTo>
                    <a:cubicBezTo>
                      <a:pt x="307" y="246"/>
                      <a:pt x="321" y="234"/>
                      <a:pt x="324" y="222"/>
                    </a:cubicBezTo>
                    <a:cubicBezTo>
                      <a:pt x="326" y="210"/>
                      <a:pt x="317" y="203"/>
                      <a:pt x="303" y="206"/>
                    </a:cubicBezTo>
                    <a:close/>
                    <a:moveTo>
                      <a:pt x="359" y="195"/>
                    </a:moveTo>
                    <a:cubicBezTo>
                      <a:pt x="359" y="195"/>
                      <a:pt x="359" y="195"/>
                      <a:pt x="359" y="195"/>
                    </a:cubicBezTo>
                    <a:cubicBezTo>
                      <a:pt x="344" y="198"/>
                      <a:pt x="331" y="209"/>
                      <a:pt x="328" y="221"/>
                    </a:cubicBezTo>
                    <a:cubicBezTo>
                      <a:pt x="328" y="221"/>
                      <a:pt x="328" y="221"/>
                      <a:pt x="328" y="221"/>
                    </a:cubicBezTo>
                    <a:cubicBezTo>
                      <a:pt x="325" y="233"/>
                      <a:pt x="335" y="241"/>
                      <a:pt x="350" y="239"/>
                    </a:cubicBezTo>
                    <a:cubicBezTo>
                      <a:pt x="350" y="239"/>
                      <a:pt x="350" y="239"/>
                      <a:pt x="350" y="239"/>
                    </a:cubicBezTo>
                    <a:cubicBezTo>
                      <a:pt x="366" y="236"/>
                      <a:pt x="380" y="225"/>
                      <a:pt x="383" y="212"/>
                    </a:cubicBezTo>
                    <a:cubicBezTo>
                      <a:pt x="385" y="200"/>
                      <a:pt x="375" y="193"/>
                      <a:pt x="359" y="195"/>
                    </a:cubicBezTo>
                    <a:close/>
                    <a:moveTo>
                      <a:pt x="482" y="180"/>
                    </a:moveTo>
                    <a:cubicBezTo>
                      <a:pt x="482" y="180"/>
                      <a:pt x="482" y="180"/>
                      <a:pt x="482" y="180"/>
                    </a:cubicBezTo>
                    <a:cubicBezTo>
                      <a:pt x="466" y="182"/>
                      <a:pt x="452" y="192"/>
                      <a:pt x="450" y="204"/>
                    </a:cubicBezTo>
                    <a:cubicBezTo>
                      <a:pt x="450" y="204"/>
                      <a:pt x="450" y="204"/>
                      <a:pt x="450" y="204"/>
                    </a:cubicBezTo>
                    <a:cubicBezTo>
                      <a:pt x="448" y="216"/>
                      <a:pt x="460" y="226"/>
                      <a:pt x="477" y="224"/>
                    </a:cubicBezTo>
                    <a:cubicBezTo>
                      <a:pt x="477" y="224"/>
                      <a:pt x="477" y="224"/>
                      <a:pt x="477" y="224"/>
                    </a:cubicBezTo>
                    <a:cubicBezTo>
                      <a:pt x="495" y="222"/>
                      <a:pt x="509" y="211"/>
                      <a:pt x="510" y="199"/>
                    </a:cubicBezTo>
                    <a:cubicBezTo>
                      <a:pt x="511" y="187"/>
                      <a:pt x="499" y="179"/>
                      <a:pt x="482" y="180"/>
                    </a:cubicBezTo>
                    <a:close/>
                    <a:moveTo>
                      <a:pt x="547" y="176"/>
                    </a:moveTo>
                    <a:cubicBezTo>
                      <a:pt x="547" y="176"/>
                      <a:pt x="547" y="176"/>
                      <a:pt x="547" y="176"/>
                    </a:cubicBezTo>
                    <a:cubicBezTo>
                      <a:pt x="530" y="177"/>
                      <a:pt x="516" y="186"/>
                      <a:pt x="515" y="199"/>
                    </a:cubicBezTo>
                    <a:cubicBezTo>
                      <a:pt x="515" y="199"/>
                      <a:pt x="515" y="199"/>
                      <a:pt x="515" y="199"/>
                    </a:cubicBezTo>
                    <a:cubicBezTo>
                      <a:pt x="515" y="211"/>
                      <a:pt x="527" y="221"/>
                      <a:pt x="545" y="220"/>
                    </a:cubicBezTo>
                    <a:cubicBezTo>
                      <a:pt x="545" y="220"/>
                      <a:pt x="545" y="220"/>
                      <a:pt x="545" y="220"/>
                    </a:cubicBezTo>
                    <a:cubicBezTo>
                      <a:pt x="563" y="219"/>
                      <a:pt x="577" y="209"/>
                      <a:pt x="577" y="196"/>
                    </a:cubicBezTo>
                    <a:cubicBezTo>
                      <a:pt x="577" y="184"/>
                      <a:pt x="564" y="175"/>
                      <a:pt x="547" y="176"/>
                    </a:cubicBezTo>
                    <a:close/>
                    <a:moveTo>
                      <a:pt x="926" y="205"/>
                    </a:moveTo>
                    <a:cubicBezTo>
                      <a:pt x="926" y="205"/>
                      <a:pt x="926" y="205"/>
                      <a:pt x="926" y="205"/>
                    </a:cubicBezTo>
                    <a:cubicBezTo>
                      <a:pt x="911" y="202"/>
                      <a:pt x="902" y="209"/>
                      <a:pt x="905" y="221"/>
                    </a:cubicBezTo>
                    <a:cubicBezTo>
                      <a:pt x="905" y="221"/>
                      <a:pt x="905" y="221"/>
                      <a:pt x="905" y="221"/>
                    </a:cubicBezTo>
                    <a:cubicBezTo>
                      <a:pt x="907" y="233"/>
                      <a:pt x="921" y="245"/>
                      <a:pt x="936" y="248"/>
                    </a:cubicBezTo>
                    <a:cubicBezTo>
                      <a:pt x="936" y="248"/>
                      <a:pt x="936" y="248"/>
                      <a:pt x="936" y="248"/>
                    </a:cubicBezTo>
                    <a:cubicBezTo>
                      <a:pt x="951" y="250"/>
                      <a:pt x="959" y="243"/>
                      <a:pt x="957" y="231"/>
                    </a:cubicBezTo>
                    <a:cubicBezTo>
                      <a:pt x="953" y="219"/>
                      <a:pt x="940" y="208"/>
                      <a:pt x="926" y="205"/>
                    </a:cubicBezTo>
                    <a:close/>
                    <a:moveTo>
                      <a:pt x="979" y="217"/>
                    </a:moveTo>
                    <a:cubicBezTo>
                      <a:pt x="979" y="217"/>
                      <a:pt x="979" y="217"/>
                      <a:pt x="979" y="217"/>
                    </a:cubicBezTo>
                    <a:cubicBezTo>
                      <a:pt x="965" y="214"/>
                      <a:pt x="958" y="220"/>
                      <a:pt x="960" y="232"/>
                    </a:cubicBezTo>
                    <a:cubicBezTo>
                      <a:pt x="960" y="232"/>
                      <a:pt x="960" y="232"/>
                      <a:pt x="960" y="232"/>
                    </a:cubicBezTo>
                    <a:cubicBezTo>
                      <a:pt x="964" y="244"/>
                      <a:pt x="977" y="256"/>
                      <a:pt x="991" y="260"/>
                    </a:cubicBezTo>
                    <a:cubicBezTo>
                      <a:pt x="991" y="260"/>
                      <a:pt x="991" y="260"/>
                      <a:pt x="991" y="260"/>
                    </a:cubicBezTo>
                    <a:cubicBezTo>
                      <a:pt x="1004" y="263"/>
                      <a:pt x="1012" y="256"/>
                      <a:pt x="1008" y="244"/>
                    </a:cubicBezTo>
                    <a:cubicBezTo>
                      <a:pt x="1004" y="232"/>
                      <a:pt x="992" y="221"/>
                      <a:pt x="979" y="217"/>
                    </a:cubicBezTo>
                    <a:close/>
                    <a:moveTo>
                      <a:pt x="1027" y="231"/>
                    </a:moveTo>
                    <a:cubicBezTo>
                      <a:pt x="1027" y="231"/>
                      <a:pt x="1027" y="231"/>
                      <a:pt x="1027" y="231"/>
                    </a:cubicBezTo>
                    <a:cubicBezTo>
                      <a:pt x="1015" y="228"/>
                      <a:pt x="1008" y="233"/>
                      <a:pt x="1012" y="245"/>
                    </a:cubicBezTo>
                    <a:cubicBezTo>
                      <a:pt x="1012" y="245"/>
                      <a:pt x="1012" y="245"/>
                      <a:pt x="1012" y="245"/>
                    </a:cubicBezTo>
                    <a:cubicBezTo>
                      <a:pt x="1016" y="257"/>
                      <a:pt x="1028" y="269"/>
                      <a:pt x="1040" y="273"/>
                    </a:cubicBezTo>
                    <a:cubicBezTo>
                      <a:pt x="1040" y="273"/>
                      <a:pt x="1040" y="273"/>
                      <a:pt x="1040" y="273"/>
                    </a:cubicBezTo>
                    <a:cubicBezTo>
                      <a:pt x="1053" y="276"/>
                      <a:pt x="1059" y="270"/>
                      <a:pt x="1055" y="258"/>
                    </a:cubicBezTo>
                    <a:cubicBezTo>
                      <a:pt x="1051" y="247"/>
                      <a:pt x="1039" y="235"/>
                      <a:pt x="1027" y="231"/>
                    </a:cubicBezTo>
                    <a:close/>
                    <a:moveTo>
                      <a:pt x="1071" y="247"/>
                    </a:moveTo>
                    <a:cubicBezTo>
                      <a:pt x="1071" y="247"/>
                      <a:pt x="1071" y="247"/>
                      <a:pt x="1071" y="247"/>
                    </a:cubicBezTo>
                    <a:cubicBezTo>
                      <a:pt x="1060" y="243"/>
                      <a:pt x="1055" y="248"/>
                      <a:pt x="1058" y="259"/>
                    </a:cubicBezTo>
                    <a:cubicBezTo>
                      <a:pt x="1058" y="259"/>
                      <a:pt x="1058" y="259"/>
                      <a:pt x="1058" y="259"/>
                    </a:cubicBezTo>
                    <a:cubicBezTo>
                      <a:pt x="1062" y="271"/>
                      <a:pt x="1074" y="283"/>
                      <a:pt x="1085" y="287"/>
                    </a:cubicBezTo>
                    <a:cubicBezTo>
                      <a:pt x="1085" y="287"/>
                      <a:pt x="1085" y="287"/>
                      <a:pt x="1085" y="287"/>
                    </a:cubicBezTo>
                    <a:cubicBezTo>
                      <a:pt x="1096" y="291"/>
                      <a:pt x="1101" y="284"/>
                      <a:pt x="1097" y="273"/>
                    </a:cubicBezTo>
                    <a:cubicBezTo>
                      <a:pt x="1093" y="262"/>
                      <a:pt x="1081" y="251"/>
                      <a:pt x="1071" y="247"/>
                    </a:cubicBezTo>
                    <a:close/>
                    <a:moveTo>
                      <a:pt x="1109" y="263"/>
                    </a:moveTo>
                    <a:cubicBezTo>
                      <a:pt x="1109" y="263"/>
                      <a:pt x="1109" y="263"/>
                      <a:pt x="1109" y="263"/>
                    </a:cubicBezTo>
                    <a:cubicBezTo>
                      <a:pt x="1100" y="259"/>
                      <a:pt x="1096" y="264"/>
                      <a:pt x="1100" y="275"/>
                    </a:cubicBezTo>
                    <a:cubicBezTo>
                      <a:pt x="1100" y="275"/>
                      <a:pt x="1100" y="275"/>
                      <a:pt x="1100" y="275"/>
                    </a:cubicBezTo>
                    <a:cubicBezTo>
                      <a:pt x="1104" y="286"/>
                      <a:pt x="1115" y="298"/>
                      <a:pt x="1124" y="302"/>
                    </a:cubicBezTo>
                    <a:cubicBezTo>
                      <a:pt x="1124" y="302"/>
                      <a:pt x="1124" y="302"/>
                      <a:pt x="1124" y="302"/>
                    </a:cubicBezTo>
                    <a:cubicBezTo>
                      <a:pt x="1134" y="306"/>
                      <a:pt x="1137" y="300"/>
                      <a:pt x="1133" y="290"/>
                    </a:cubicBezTo>
                    <a:cubicBezTo>
                      <a:pt x="1129" y="279"/>
                      <a:pt x="1118" y="268"/>
                      <a:pt x="1109" y="263"/>
                    </a:cubicBezTo>
                    <a:close/>
                    <a:moveTo>
                      <a:pt x="1143" y="280"/>
                    </a:moveTo>
                    <a:cubicBezTo>
                      <a:pt x="1143" y="280"/>
                      <a:pt x="1143" y="280"/>
                      <a:pt x="1143" y="280"/>
                    </a:cubicBezTo>
                    <a:cubicBezTo>
                      <a:pt x="1135" y="276"/>
                      <a:pt x="1131" y="280"/>
                      <a:pt x="1136" y="291"/>
                    </a:cubicBezTo>
                    <a:cubicBezTo>
                      <a:pt x="1136" y="291"/>
                      <a:pt x="1136" y="291"/>
                      <a:pt x="1136" y="291"/>
                    </a:cubicBezTo>
                    <a:cubicBezTo>
                      <a:pt x="1140" y="302"/>
                      <a:pt x="1150" y="314"/>
                      <a:pt x="1158" y="318"/>
                    </a:cubicBezTo>
                    <a:cubicBezTo>
                      <a:pt x="1158" y="318"/>
                      <a:pt x="1158" y="318"/>
                      <a:pt x="1158" y="318"/>
                    </a:cubicBezTo>
                    <a:cubicBezTo>
                      <a:pt x="1166" y="322"/>
                      <a:pt x="1169" y="317"/>
                      <a:pt x="1164" y="307"/>
                    </a:cubicBezTo>
                    <a:cubicBezTo>
                      <a:pt x="1160" y="296"/>
                      <a:pt x="1151" y="285"/>
                      <a:pt x="1143" y="280"/>
                    </a:cubicBezTo>
                    <a:close/>
                    <a:moveTo>
                      <a:pt x="1170" y="298"/>
                    </a:moveTo>
                    <a:cubicBezTo>
                      <a:pt x="1170" y="298"/>
                      <a:pt x="1170" y="298"/>
                      <a:pt x="1170" y="298"/>
                    </a:cubicBezTo>
                    <a:cubicBezTo>
                      <a:pt x="1164" y="294"/>
                      <a:pt x="1162" y="298"/>
                      <a:pt x="1166" y="308"/>
                    </a:cubicBezTo>
                    <a:cubicBezTo>
                      <a:pt x="1166" y="308"/>
                      <a:pt x="1166" y="308"/>
                      <a:pt x="1166" y="308"/>
                    </a:cubicBezTo>
                    <a:cubicBezTo>
                      <a:pt x="1171" y="318"/>
                      <a:pt x="1180" y="330"/>
                      <a:pt x="1187" y="335"/>
                    </a:cubicBezTo>
                    <a:cubicBezTo>
                      <a:pt x="1187" y="335"/>
                      <a:pt x="1187" y="335"/>
                      <a:pt x="1187" y="335"/>
                    </a:cubicBezTo>
                    <a:cubicBezTo>
                      <a:pt x="1193" y="339"/>
                      <a:pt x="1195" y="334"/>
                      <a:pt x="1190" y="324"/>
                    </a:cubicBezTo>
                    <a:cubicBezTo>
                      <a:pt x="1185" y="314"/>
                      <a:pt x="1177" y="303"/>
                      <a:pt x="1170" y="298"/>
                    </a:cubicBezTo>
                    <a:close/>
                    <a:moveTo>
                      <a:pt x="1193" y="317"/>
                    </a:moveTo>
                    <a:cubicBezTo>
                      <a:pt x="1193" y="317"/>
                      <a:pt x="1193" y="317"/>
                      <a:pt x="1193" y="317"/>
                    </a:cubicBezTo>
                    <a:cubicBezTo>
                      <a:pt x="1188" y="312"/>
                      <a:pt x="1187" y="316"/>
                      <a:pt x="1192" y="326"/>
                    </a:cubicBezTo>
                    <a:cubicBezTo>
                      <a:pt x="1192" y="326"/>
                      <a:pt x="1192" y="326"/>
                      <a:pt x="1192" y="326"/>
                    </a:cubicBezTo>
                    <a:cubicBezTo>
                      <a:pt x="1196" y="335"/>
                      <a:pt x="1204" y="347"/>
                      <a:pt x="1209" y="352"/>
                    </a:cubicBezTo>
                    <a:cubicBezTo>
                      <a:pt x="1209" y="352"/>
                      <a:pt x="1209" y="352"/>
                      <a:pt x="1209" y="352"/>
                    </a:cubicBezTo>
                    <a:cubicBezTo>
                      <a:pt x="1215" y="356"/>
                      <a:pt x="1214" y="352"/>
                      <a:pt x="1210" y="342"/>
                    </a:cubicBezTo>
                    <a:cubicBezTo>
                      <a:pt x="1205" y="333"/>
                      <a:pt x="1198" y="322"/>
                      <a:pt x="1193" y="317"/>
                    </a:cubicBezTo>
                    <a:close/>
                    <a:moveTo>
                      <a:pt x="1210" y="336"/>
                    </a:moveTo>
                    <a:cubicBezTo>
                      <a:pt x="1210" y="336"/>
                      <a:pt x="1210" y="336"/>
                      <a:pt x="1210" y="336"/>
                    </a:cubicBezTo>
                    <a:cubicBezTo>
                      <a:pt x="1206" y="331"/>
                      <a:pt x="1207" y="334"/>
                      <a:pt x="1211" y="344"/>
                    </a:cubicBezTo>
                    <a:cubicBezTo>
                      <a:pt x="1211" y="344"/>
                      <a:pt x="1211" y="344"/>
                      <a:pt x="1211" y="344"/>
                    </a:cubicBezTo>
                    <a:cubicBezTo>
                      <a:pt x="1216" y="353"/>
                      <a:pt x="1223" y="365"/>
                      <a:pt x="1227" y="369"/>
                    </a:cubicBezTo>
                    <a:cubicBezTo>
                      <a:pt x="1227" y="369"/>
                      <a:pt x="1227" y="369"/>
                      <a:pt x="1227" y="369"/>
                    </a:cubicBezTo>
                    <a:cubicBezTo>
                      <a:pt x="1230" y="374"/>
                      <a:pt x="1229" y="370"/>
                      <a:pt x="1224" y="361"/>
                    </a:cubicBezTo>
                    <a:cubicBezTo>
                      <a:pt x="1220" y="351"/>
                      <a:pt x="1213" y="341"/>
                      <a:pt x="1210" y="336"/>
                    </a:cubicBezTo>
                    <a:close/>
                    <a:moveTo>
                      <a:pt x="189" y="278"/>
                    </a:moveTo>
                    <a:cubicBezTo>
                      <a:pt x="189" y="278"/>
                      <a:pt x="189" y="278"/>
                      <a:pt x="189" y="278"/>
                    </a:cubicBezTo>
                    <a:cubicBezTo>
                      <a:pt x="177" y="282"/>
                      <a:pt x="165" y="294"/>
                      <a:pt x="161" y="307"/>
                    </a:cubicBezTo>
                    <a:cubicBezTo>
                      <a:pt x="161" y="307"/>
                      <a:pt x="161" y="307"/>
                      <a:pt x="161" y="307"/>
                    </a:cubicBezTo>
                    <a:cubicBezTo>
                      <a:pt x="158" y="320"/>
                      <a:pt x="164" y="327"/>
                      <a:pt x="176" y="324"/>
                    </a:cubicBezTo>
                    <a:cubicBezTo>
                      <a:pt x="176" y="324"/>
                      <a:pt x="176" y="324"/>
                      <a:pt x="176" y="324"/>
                    </a:cubicBezTo>
                    <a:cubicBezTo>
                      <a:pt x="189" y="321"/>
                      <a:pt x="201" y="308"/>
                      <a:pt x="205" y="294"/>
                    </a:cubicBezTo>
                    <a:cubicBezTo>
                      <a:pt x="208" y="281"/>
                      <a:pt x="201" y="275"/>
                      <a:pt x="189" y="278"/>
                    </a:cubicBezTo>
                    <a:close/>
                    <a:moveTo>
                      <a:pt x="238" y="265"/>
                    </a:moveTo>
                    <a:cubicBezTo>
                      <a:pt x="238" y="265"/>
                      <a:pt x="238" y="265"/>
                      <a:pt x="238" y="265"/>
                    </a:cubicBezTo>
                    <a:cubicBezTo>
                      <a:pt x="225" y="268"/>
                      <a:pt x="212" y="281"/>
                      <a:pt x="208" y="294"/>
                    </a:cubicBezTo>
                    <a:cubicBezTo>
                      <a:pt x="208" y="294"/>
                      <a:pt x="208" y="294"/>
                      <a:pt x="208" y="294"/>
                    </a:cubicBezTo>
                    <a:cubicBezTo>
                      <a:pt x="205" y="307"/>
                      <a:pt x="213" y="315"/>
                      <a:pt x="226" y="312"/>
                    </a:cubicBezTo>
                    <a:cubicBezTo>
                      <a:pt x="226" y="312"/>
                      <a:pt x="226" y="312"/>
                      <a:pt x="226" y="312"/>
                    </a:cubicBezTo>
                    <a:cubicBezTo>
                      <a:pt x="240" y="309"/>
                      <a:pt x="253" y="296"/>
                      <a:pt x="257" y="282"/>
                    </a:cubicBezTo>
                    <a:cubicBezTo>
                      <a:pt x="259" y="269"/>
                      <a:pt x="251" y="262"/>
                      <a:pt x="238" y="265"/>
                    </a:cubicBezTo>
                    <a:close/>
                    <a:moveTo>
                      <a:pt x="292" y="253"/>
                    </a:moveTo>
                    <a:cubicBezTo>
                      <a:pt x="277" y="256"/>
                      <a:pt x="264" y="268"/>
                      <a:pt x="261" y="281"/>
                    </a:cubicBezTo>
                    <a:cubicBezTo>
                      <a:pt x="261" y="281"/>
                      <a:pt x="261" y="281"/>
                      <a:pt x="261" y="281"/>
                    </a:cubicBezTo>
                    <a:cubicBezTo>
                      <a:pt x="258" y="295"/>
                      <a:pt x="267" y="304"/>
                      <a:pt x="282" y="301"/>
                    </a:cubicBezTo>
                    <a:cubicBezTo>
                      <a:pt x="282" y="301"/>
                      <a:pt x="282" y="301"/>
                      <a:pt x="282" y="301"/>
                    </a:cubicBezTo>
                    <a:cubicBezTo>
                      <a:pt x="297" y="298"/>
                      <a:pt x="310" y="285"/>
                      <a:pt x="313" y="271"/>
                    </a:cubicBezTo>
                    <a:cubicBezTo>
                      <a:pt x="316" y="258"/>
                      <a:pt x="306" y="250"/>
                      <a:pt x="292" y="253"/>
                    </a:cubicBezTo>
                    <a:close/>
                    <a:moveTo>
                      <a:pt x="350" y="242"/>
                    </a:moveTo>
                    <a:cubicBezTo>
                      <a:pt x="350" y="242"/>
                      <a:pt x="350" y="242"/>
                      <a:pt x="350" y="242"/>
                    </a:cubicBezTo>
                    <a:cubicBezTo>
                      <a:pt x="334" y="245"/>
                      <a:pt x="320" y="257"/>
                      <a:pt x="318" y="271"/>
                    </a:cubicBezTo>
                    <a:cubicBezTo>
                      <a:pt x="318" y="271"/>
                      <a:pt x="318" y="271"/>
                      <a:pt x="318" y="271"/>
                    </a:cubicBezTo>
                    <a:cubicBezTo>
                      <a:pt x="315" y="284"/>
                      <a:pt x="325" y="293"/>
                      <a:pt x="341" y="291"/>
                    </a:cubicBezTo>
                    <a:cubicBezTo>
                      <a:pt x="341" y="291"/>
                      <a:pt x="341" y="291"/>
                      <a:pt x="341" y="291"/>
                    </a:cubicBezTo>
                    <a:cubicBezTo>
                      <a:pt x="357" y="288"/>
                      <a:pt x="372" y="275"/>
                      <a:pt x="374" y="262"/>
                    </a:cubicBezTo>
                    <a:cubicBezTo>
                      <a:pt x="376" y="248"/>
                      <a:pt x="365" y="240"/>
                      <a:pt x="350" y="242"/>
                    </a:cubicBezTo>
                    <a:close/>
                    <a:moveTo>
                      <a:pt x="412" y="234"/>
                    </a:moveTo>
                    <a:cubicBezTo>
                      <a:pt x="412" y="234"/>
                      <a:pt x="412" y="234"/>
                      <a:pt x="412" y="234"/>
                    </a:cubicBezTo>
                    <a:cubicBezTo>
                      <a:pt x="395" y="236"/>
                      <a:pt x="381" y="247"/>
                      <a:pt x="379" y="261"/>
                    </a:cubicBezTo>
                    <a:cubicBezTo>
                      <a:pt x="379" y="261"/>
                      <a:pt x="379" y="261"/>
                      <a:pt x="379" y="261"/>
                    </a:cubicBezTo>
                    <a:cubicBezTo>
                      <a:pt x="377" y="275"/>
                      <a:pt x="388" y="285"/>
                      <a:pt x="405" y="283"/>
                    </a:cubicBezTo>
                    <a:cubicBezTo>
                      <a:pt x="405" y="283"/>
                      <a:pt x="405" y="283"/>
                      <a:pt x="405" y="283"/>
                    </a:cubicBezTo>
                    <a:cubicBezTo>
                      <a:pt x="422" y="281"/>
                      <a:pt x="437" y="268"/>
                      <a:pt x="439" y="255"/>
                    </a:cubicBezTo>
                    <a:cubicBezTo>
                      <a:pt x="440" y="241"/>
                      <a:pt x="428" y="232"/>
                      <a:pt x="412" y="234"/>
                    </a:cubicBezTo>
                    <a:close/>
                    <a:moveTo>
                      <a:pt x="477" y="227"/>
                    </a:moveTo>
                    <a:cubicBezTo>
                      <a:pt x="477" y="227"/>
                      <a:pt x="477" y="227"/>
                      <a:pt x="477" y="227"/>
                    </a:cubicBezTo>
                    <a:cubicBezTo>
                      <a:pt x="460" y="229"/>
                      <a:pt x="445" y="240"/>
                      <a:pt x="444" y="254"/>
                    </a:cubicBezTo>
                    <a:cubicBezTo>
                      <a:pt x="444" y="254"/>
                      <a:pt x="444" y="254"/>
                      <a:pt x="444" y="254"/>
                    </a:cubicBezTo>
                    <a:cubicBezTo>
                      <a:pt x="442" y="268"/>
                      <a:pt x="454" y="278"/>
                      <a:pt x="472" y="277"/>
                    </a:cubicBezTo>
                    <a:cubicBezTo>
                      <a:pt x="472" y="277"/>
                      <a:pt x="472" y="277"/>
                      <a:pt x="472" y="277"/>
                    </a:cubicBezTo>
                    <a:cubicBezTo>
                      <a:pt x="490" y="275"/>
                      <a:pt x="505" y="262"/>
                      <a:pt x="506" y="249"/>
                    </a:cubicBezTo>
                    <a:cubicBezTo>
                      <a:pt x="507" y="235"/>
                      <a:pt x="495" y="226"/>
                      <a:pt x="477" y="227"/>
                    </a:cubicBezTo>
                    <a:close/>
                    <a:moveTo>
                      <a:pt x="545" y="223"/>
                    </a:moveTo>
                    <a:cubicBezTo>
                      <a:pt x="545" y="223"/>
                      <a:pt x="545" y="223"/>
                      <a:pt x="545" y="223"/>
                    </a:cubicBezTo>
                    <a:cubicBezTo>
                      <a:pt x="527" y="224"/>
                      <a:pt x="513" y="236"/>
                      <a:pt x="511" y="249"/>
                    </a:cubicBezTo>
                    <a:cubicBezTo>
                      <a:pt x="511" y="249"/>
                      <a:pt x="511" y="249"/>
                      <a:pt x="511" y="249"/>
                    </a:cubicBezTo>
                    <a:cubicBezTo>
                      <a:pt x="510" y="263"/>
                      <a:pt x="524" y="274"/>
                      <a:pt x="542" y="273"/>
                    </a:cubicBezTo>
                    <a:cubicBezTo>
                      <a:pt x="542" y="273"/>
                      <a:pt x="542" y="273"/>
                      <a:pt x="542" y="273"/>
                    </a:cubicBezTo>
                    <a:cubicBezTo>
                      <a:pt x="560" y="272"/>
                      <a:pt x="575" y="260"/>
                      <a:pt x="576" y="246"/>
                    </a:cubicBezTo>
                    <a:cubicBezTo>
                      <a:pt x="576" y="233"/>
                      <a:pt x="562" y="223"/>
                      <a:pt x="545" y="223"/>
                    </a:cubicBezTo>
                    <a:close/>
                    <a:moveTo>
                      <a:pt x="613" y="222"/>
                    </a:moveTo>
                    <a:cubicBezTo>
                      <a:pt x="613" y="222"/>
                      <a:pt x="613" y="222"/>
                      <a:pt x="613" y="222"/>
                    </a:cubicBezTo>
                    <a:cubicBezTo>
                      <a:pt x="595" y="222"/>
                      <a:pt x="581" y="232"/>
                      <a:pt x="581" y="246"/>
                    </a:cubicBezTo>
                    <a:cubicBezTo>
                      <a:pt x="581" y="246"/>
                      <a:pt x="581" y="246"/>
                      <a:pt x="581" y="246"/>
                    </a:cubicBezTo>
                    <a:cubicBezTo>
                      <a:pt x="581" y="260"/>
                      <a:pt x="595" y="272"/>
                      <a:pt x="613" y="271"/>
                    </a:cubicBezTo>
                    <a:cubicBezTo>
                      <a:pt x="613" y="271"/>
                      <a:pt x="613" y="271"/>
                      <a:pt x="613" y="271"/>
                    </a:cubicBezTo>
                    <a:cubicBezTo>
                      <a:pt x="632" y="271"/>
                      <a:pt x="646" y="259"/>
                      <a:pt x="646" y="246"/>
                    </a:cubicBezTo>
                    <a:cubicBezTo>
                      <a:pt x="645" y="232"/>
                      <a:pt x="631" y="222"/>
                      <a:pt x="613" y="222"/>
                    </a:cubicBezTo>
                    <a:close/>
                    <a:moveTo>
                      <a:pt x="878" y="241"/>
                    </a:moveTo>
                    <a:cubicBezTo>
                      <a:pt x="878" y="241"/>
                      <a:pt x="878" y="241"/>
                      <a:pt x="878" y="241"/>
                    </a:cubicBezTo>
                    <a:cubicBezTo>
                      <a:pt x="862" y="239"/>
                      <a:pt x="851" y="247"/>
                      <a:pt x="853" y="261"/>
                    </a:cubicBezTo>
                    <a:cubicBezTo>
                      <a:pt x="853" y="261"/>
                      <a:pt x="853" y="261"/>
                      <a:pt x="853" y="261"/>
                    </a:cubicBezTo>
                    <a:cubicBezTo>
                      <a:pt x="856" y="275"/>
                      <a:pt x="870" y="287"/>
                      <a:pt x="886" y="290"/>
                    </a:cubicBezTo>
                    <a:cubicBezTo>
                      <a:pt x="886" y="290"/>
                      <a:pt x="886" y="290"/>
                      <a:pt x="886" y="290"/>
                    </a:cubicBezTo>
                    <a:cubicBezTo>
                      <a:pt x="902" y="292"/>
                      <a:pt x="913" y="282"/>
                      <a:pt x="910" y="269"/>
                    </a:cubicBezTo>
                    <a:cubicBezTo>
                      <a:pt x="908" y="255"/>
                      <a:pt x="894" y="244"/>
                      <a:pt x="878" y="241"/>
                    </a:cubicBezTo>
                    <a:close/>
                    <a:moveTo>
                      <a:pt x="937" y="251"/>
                    </a:moveTo>
                    <a:cubicBezTo>
                      <a:pt x="937" y="251"/>
                      <a:pt x="937" y="251"/>
                      <a:pt x="937" y="251"/>
                    </a:cubicBezTo>
                    <a:cubicBezTo>
                      <a:pt x="922" y="249"/>
                      <a:pt x="913" y="256"/>
                      <a:pt x="915" y="270"/>
                    </a:cubicBezTo>
                    <a:cubicBezTo>
                      <a:pt x="915" y="270"/>
                      <a:pt x="915" y="270"/>
                      <a:pt x="915" y="270"/>
                    </a:cubicBezTo>
                    <a:cubicBezTo>
                      <a:pt x="918" y="283"/>
                      <a:pt x="932" y="297"/>
                      <a:pt x="947" y="299"/>
                    </a:cubicBezTo>
                    <a:cubicBezTo>
                      <a:pt x="947" y="299"/>
                      <a:pt x="947" y="299"/>
                      <a:pt x="947" y="299"/>
                    </a:cubicBezTo>
                    <a:cubicBezTo>
                      <a:pt x="962" y="302"/>
                      <a:pt x="971" y="293"/>
                      <a:pt x="968" y="280"/>
                    </a:cubicBezTo>
                    <a:cubicBezTo>
                      <a:pt x="965" y="266"/>
                      <a:pt x="952" y="254"/>
                      <a:pt x="937" y="251"/>
                    </a:cubicBezTo>
                    <a:close/>
                    <a:moveTo>
                      <a:pt x="992" y="263"/>
                    </a:moveTo>
                    <a:cubicBezTo>
                      <a:pt x="992" y="263"/>
                      <a:pt x="992" y="263"/>
                      <a:pt x="992" y="263"/>
                    </a:cubicBezTo>
                    <a:cubicBezTo>
                      <a:pt x="978" y="260"/>
                      <a:pt x="969" y="267"/>
                      <a:pt x="972" y="280"/>
                    </a:cubicBezTo>
                    <a:cubicBezTo>
                      <a:pt x="972" y="280"/>
                      <a:pt x="972" y="280"/>
                      <a:pt x="972" y="280"/>
                    </a:cubicBezTo>
                    <a:cubicBezTo>
                      <a:pt x="976" y="294"/>
                      <a:pt x="988" y="307"/>
                      <a:pt x="1003" y="310"/>
                    </a:cubicBezTo>
                    <a:cubicBezTo>
                      <a:pt x="1003" y="310"/>
                      <a:pt x="1003" y="310"/>
                      <a:pt x="1003" y="310"/>
                    </a:cubicBezTo>
                    <a:cubicBezTo>
                      <a:pt x="1016" y="313"/>
                      <a:pt x="1024" y="305"/>
                      <a:pt x="1021" y="292"/>
                    </a:cubicBezTo>
                    <a:cubicBezTo>
                      <a:pt x="1018" y="278"/>
                      <a:pt x="1005" y="266"/>
                      <a:pt x="992" y="263"/>
                    </a:cubicBezTo>
                    <a:close/>
                    <a:moveTo>
                      <a:pt x="1041" y="276"/>
                    </a:moveTo>
                    <a:cubicBezTo>
                      <a:pt x="1041" y="276"/>
                      <a:pt x="1041" y="276"/>
                      <a:pt x="1041" y="276"/>
                    </a:cubicBezTo>
                    <a:cubicBezTo>
                      <a:pt x="1029" y="273"/>
                      <a:pt x="1022" y="280"/>
                      <a:pt x="1025" y="293"/>
                    </a:cubicBezTo>
                    <a:cubicBezTo>
                      <a:pt x="1025" y="293"/>
                      <a:pt x="1025" y="293"/>
                      <a:pt x="1025" y="293"/>
                    </a:cubicBezTo>
                    <a:cubicBezTo>
                      <a:pt x="1028" y="306"/>
                      <a:pt x="1041" y="319"/>
                      <a:pt x="1053" y="322"/>
                    </a:cubicBezTo>
                    <a:cubicBezTo>
                      <a:pt x="1053" y="322"/>
                      <a:pt x="1053" y="322"/>
                      <a:pt x="1053" y="322"/>
                    </a:cubicBezTo>
                    <a:cubicBezTo>
                      <a:pt x="1066" y="325"/>
                      <a:pt x="1073" y="317"/>
                      <a:pt x="1069" y="305"/>
                    </a:cubicBezTo>
                    <a:cubicBezTo>
                      <a:pt x="1066" y="292"/>
                      <a:pt x="1054" y="280"/>
                      <a:pt x="1041" y="276"/>
                    </a:cubicBezTo>
                    <a:close/>
                    <a:moveTo>
                      <a:pt x="1159" y="321"/>
                    </a:moveTo>
                    <a:cubicBezTo>
                      <a:pt x="1159" y="321"/>
                      <a:pt x="1159" y="321"/>
                      <a:pt x="1159" y="321"/>
                    </a:cubicBezTo>
                    <a:cubicBezTo>
                      <a:pt x="1151" y="317"/>
                      <a:pt x="1148" y="323"/>
                      <a:pt x="1151" y="335"/>
                    </a:cubicBezTo>
                    <a:cubicBezTo>
                      <a:pt x="1151" y="335"/>
                      <a:pt x="1151" y="335"/>
                      <a:pt x="1151" y="335"/>
                    </a:cubicBezTo>
                    <a:cubicBezTo>
                      <a:pt x="1156" y="347"/>
                      <a:pt x="1165" y="359"/>
                      <a:pt x="1173" y="363"/>
                    </a:cubicBezTo>
                    <a:cubicBezTo>
                      <a:pt x="1173" y="363"/>
                      <a:pt x="1173" y="363"/>
                      <a:pt x="1173" y="363"/>
                    </a:cubicBezTo>
                    <a:cubicBezTo>
                      <a:pt x="1182" y="367"/>
                      <a:pt x="1184" y="361"/>
                      <a:pt x="1181" y="349"/>
                    </a:cubicBezTo>
                    <a:cubicBezTo>
                      <a:pt x="1176" y="337"/>
                      <a:pt x="1167" y="325"/>
                      <a:pt x="1159" y="321"/>
                    </a:cubicBezTo>
                    <a:close/>
                    <a:moveTo>
                      <a:pt x="1188" y="338"/>
                    </a:moveTo>
                    <a:cubicBezTo>
                      <a:pt x="1188" y="338"/>
                      <a:pt x="1188" y="338"/>
                      <a:pt x="1188" y="338"/>
                    </a:cubicBezTo>
                    <a:cubicBezTo>
                      <a:pt x="1181" y="333"/>
                      <a:pt x="1179" y="338"/>
                      <a:pt x="1183" y="350"/>
                    </a:cubicBezTo>
                    <a:cubicBezTo>
                      <a:pt x="1183" y="350"/>
                      <a:pt x="1183" y="350"/>
                      <a:pt x="1183" y="350"/>
                    </a:cubicBezTo>
                    <a:cubicBezTo>
                      <a:pt x="1187" y="362"/>
                      <a:pt x="1196" y="374"/>
                      <a:pt x="1202" y="378"/>
                    </a:cubicBezTo>
                    <a:cubicBezTo>
                      <a:pt x="1202" y="378"/>
                      <a:pt x="1202" y="378"/>
                      <a:pt x="1202" y="378"/>
                    </a:cubicBezTo>
                    <a:cubicBezTo>
                      <a:pt x="1209" y="382"/>
                      <a:pt x="1211" y="376"/>
                      <a:pt x="1207" y="365"/>
                    </a:cubicBezTo>
                    <a:cubicBezTo>
                      <a:pt x="1202" y="354"/>
                      <a:pt x="1195" y="342"/>
                      <a:pt x="1188" y="338"/>
                    </a:cubicBezTo>
                    <a:close/>
                    <a:moveTo>
                      <a:pt x="1211" y="354"/>
                    </a:moveTo>
                    <a:cubicBezTo>
                      <a:pt x="1211" y="354"/>
                      <a:pt x="1211" y="354"/>
                      <a:pt x="1211" y="354"/>
                    </a:cubicBezTo>
                    <a:cubicBezTo>
                      <a:pt x="1205" y="350"/>
                      <a:pt x="1204" y="355"/>
                      <a:pt x="1208" y="366"/>
                    </a:cubicBezTo>
                    <a:cubicBezTo>
                      <a:pt x="1208" y="366"/>
                      <a:pt x="1208" y="366"/>
                      <a:pt x="1208" y="366"/>
                    </a:cubicBezTo>
                    <a:cubicBezTo>
                      <a:pt x="1213" y="377"/>
                      <a:pt x="1220" y="389"/>
                      <a:pt x="1225" y="393"/>
                    </a:cubicBezTo>
                    <a:cubicBezTo>
                      <a:pt x="1225" y="393"/>
                      <a:pt x="1225" y="393"/>
                      <a:pt x="1225" y="393"/>
                    </a:cubicBezTo>
                    <a:cubicBezTo>
                      <a:pt x="1231" y="397"/>
                      <a:pt x="1231" y="392"/>
                      <a:pt x="1227" y="381"/>
                    </a:cubicBezTo>
                    <a:cubicBezTo>
                      <a:pt x="1222" y="370"/>
                      <a:pt x="1216" y="359"/>
                      <a:pt x="1211" y="354"/>
                    </a:cubicBezTo>
                    <a:close/>
                    <a:moveTo>
                      <a:pt x="1228" y="372"/>
                    </a:moveTo>
                    <a:cubicBezTo>
                      <a:pt x="1228" y="372"/>
                      <a:pt x="1228" y="372"/>
                      <a:pt x="1228" y="372"/>
                    </a:cubicBezTo>
                    <a:cubicBezTo>
                      <a:pt x="1224" y="367"/>
                      <a:pt x="1224" y="372"/>
                      <a:pt x="1228" y="382"/>
                    </a:cubicBezTo>
                    <a:cubicBezTo>
                      <a:pt x="1228" y="382"/>
                      <a:pt x="1228" y="382"/>
                      <a:pt x="1228" y="382"/>
                    </a:cubicBezTo>
                    <a:cubicBezTo>
                      <a:pt x="1233" y="392"/>
                      <a:pt x="1239" y="405"/>
                      <a:pt x="1243" y="408"/>
                    </a:cubicBezTo>
                    <a:cubicBezTo>
                      <a:pt x="1243" y="408"/>
                      <a:pt x="1243" y="408"/>
                      <a:pt x="1243" y="408"/>
                    </a:cubicBezTo>
                    <a:cubicBezTo>
                      <a:pt x="1247" y="412"/>
                      <a:pt x="1246" y="407"/>
                      <a:pt x="1242" y="397"/>
                    </a:cubicBezTo>
                    <a:cubicBezTo>
                      <a:pt x="1238" y="387"/>
                      <a:pt x="1231" y="377"/>
                      <a:pt x="1228" y="372"/>
                    </a:cubicBezTo>
                    <a:close/>
                    <a:moveTo>
                      <a:pt x="92" y="354"/>
                    </a:moveTo>
                    <a:cubicBezTo>
                      <a:pt x="92" y="354"/>
                      <a:pt x="92" y="354"/>
                      <a:pt x="92" y="354"/>
                    </a:cubicBezTo>
                    <a:cubicBezTo>
                      <a:pt x="82" y="358"/>
                      <a:pt x="73" y="370"/>
                      <a:pt x="69" y="384"/>
                    </a:cubicBezTo>
                    <a:cubicBezTo>
                      <a:pt x="69" y="384"/>
                      <a:pt x="69" y="384"/>
                      <a:pt x="69" y="384"/>
                    </a:cubicBezTo>
                    <a:cubicBezTo>
                      <a:pt x="66" y="397"/>
                      <a:pt x="70" y="405"/>
                      <a:pt x="79" y="402"/>
                    </a:cubicBezTo>
                    <a:cubicBezTo>
                      <a:pt x="79" y="402"/>
                      <a:pt x="79" y="402"/>
                      <a:pt x="79" y="402"/>
                    </a:cubicBezTo>
                    <a:cubicBezTo>
                      <a:pt x="89" y="398"/>
                      <a:pt x="100" y="385"/>
                      <a:pt x="103" y="371"/>
                    </a:cubicBezTo>
                    <a:cubicBezTo>
                      <a:pt x="106" y="358"/>
                      <a:pt x="101" y="351"/>
                      <a:pt x="92" y="354"/>
                    </a:cubicBezTo>
                    <a:close/>
                    <a:moveTo>
                      <a:pt x="131" y="341"/>
                    </a:moveTo>
                    <a:cubicBezTo>
                      <a:pt x="131" y="341"/>
                      <a:pt x="131" y="341"/>
                      <a:pt x="131" y="341"/>
                    </a:cubicBezTo>
                    <a:cubicBezTo>
                      <a:pt x="120" y="344"/>
                      <a:pt x="109" y="357"/>
                      <a:pt x="106" y="371"/>
                    </a:cubicBezTo>
                    <a:cubicBezTo>
                      <a:pt x="106" y="371"/>
                      <a:pt x="106" y="371"/>
                      <a:pt x="106" y="371"/>
                    </a:cubicBezTo>
                    <a:cubicBezTo>
                      <a:pt x="102" y="384"/>
                      <a:pt x="108" y="392"/>
                      <a:pt x="119" y="389"/>
                    </a:cubicBezTo>
                    <a:cubicBezTo>
                      <a:pt x="119" y="389"/>
                      <a:pt x="119" y="389"/>
                      <a:pt x="119" y="389"/>
                    </a:cubicBezTo>
                    <a:cubicBezTo>
                      <a:pt x="130" y="386"/>
                      <a:pt x="142" y="372"/>
                      <a:pt x="145" y="359"/>
                    </a:cubicBezTo>
                    <a:cubicBezTo>
                      <a:pt x="148" y="345"/>
                      <a:pt x="142" y="337"/>
                      <a:pt x="131" y="341"/>
                    </a:cubicBezTo>
                    <a:close/>
                    <a:moveTo>
                      <a:pt x="176" y="328"/>
                    </a:moveTo>
                    <a:cubicBezTo>
                      <a:pt x="176" y="328"/>
                      <a:pt x="176" y="328"/>
                      <a:pt x="176" y="328"/>
                    </a:cubicBezTo>
                    <a:cubicBezTo>
                      <a:pt x="163" y="331"/>
                      <a:pt x="151" y="344"/>
                      <a:pt x="148" y="358"/>
                    </a:cubicBezTo>
                    <a:cubicBezTo>
                      <a:pt x="148" y="358"/>
                      <a:pt x="148" y="358"/>
                      <a:pt x="148" y="358"/>
                    </a:cubicBezTo>
                    <a:cubicBezTo>
                      <a:pt x="145" y="372"/>
                      <a:pt x="152" y="381"/>
                      <a:pt x="165" y="378"/>
                    </a:cubicBezTo>
                    <a:cubicBezTo>
                      <a:pt x="165" y="378"/>
                      <a:pt x="165" y="378"/>
                      <a:pt x="165" y="378"/>
                    </a:cubicBezTo>
                    <a:cubicBezTo>
                      <a:pt x="177" y="375"/>
                      <a:pt x="189" y="361"/>
                      <a:pt x="193" y="347"/>
                    </a:cubicBezTo>
                    <a:cubicBezTo>
                      <a:pt x="195" y="333"/>
                      <a:pt x="188" y="324"/>
                      <a:pt x="176" y="328"/>
                    </a:cubicBezTo>
                    <a:close/>
                    <a:moveTo>
                      <a:pt x="226" y="316"/>
                    </a:moveTo>
                    <a:cubicBezTo>
                      <a:pt x="226" y="316"/>
                      <a:pt x="226" y="316"/>
                      <a:pt x="226" y="316"/>
                    </a:cubicBezTo>
                    <a:cubicBezTo>
                      <a:pt x="212" y="319"/>
                      <a:pt x="200" y="332"/>
                      <a:pt x="196" y="346"/>
                    </a:cubicBezTo>
                    <a:cubicBezTo>
                      <a:pt x="196" y="346"/>
                      <a:pt x="196" y="346"/>
                      <a:pt x="196" y="346"/>
                    </a:cubicBezTo>
                    <a:cubicBezTo>
                      <a:pt x="194" y="360"/>
                      <a:pt x="202" y="370"/>
                      <a:pt x="216" y="367"/>
                    </a:cubicBezTo>
                    <a:cubicBezTo>
                      <a:pt x="216" y="367"/>
                      <a:pt x="216" y="367"/>
                      <a:pt x="216" y="367"/>
                    </a:cubicBezTo>
                    <a:cubicBezTo>
                      <a:pt x="229" y="364"/>
                      <a:pt x="242" y="350"/>
                      <a:pt x="246" y="336"/>
                    </a:cubicBezTo>
                    <a:cubicBezTo>
                      <a:pt x="248" y="321"/>
                      <a:pt x="239" y="313"/>
                      <a:pt x="226" y="316"/>
                    </a:cubicBezTo>
                    <a:close/>
                    <a:moveTo>
                      <a:pt x="281" y="304"/>
                    </a:moveTo>
                    <a:cubicBezTo>
                      <a:pt x="281" y="304"/>
                      <a:pt x="281" y="304"/>
                      <a:pt x="281" y="304"/>
                    </a:cubicBezTo>
                    <a:cubicBezTo>
                      <a:pt x="266" y="308"/>
                      <a:pt x="252" y="320"/>
                      <a:pt x="250" y="335"/>
                    </a:cubicBezTo>
                    <a:cubicBezTo>
                      <a:pt x="250" y="335"/>
                      <a:pt x="250" y="335"/>
                      <a:pt x="250" y="335"/>
                    </a:cubicBezTo>
                    <a:cubicBezTo>
                      <a:pt x="247" y="349"/>
                      <a:pt x="256" y="360"/>
                      <a:pt x="272" y="357"/>
                    </a:cubicBezTo>
                    <a:cubicBezTo>
                      <a:pt x="272" y="357"/>
                      <a:pt x="272" y="357"/>
                      <a:pt x="272" y="357"/>
                    </a:cubicBezTo>
                    <a:cubicBezTo>
                      <a:pt x="287" y="354"/>
                      <a:pt x="301" y="340"/>
                      <a:pt x="304" y="326"/>
                    </a:cubicBezTo>
                    <a:cubicBezTo>
                      <a:pt x="306" y="311"/>
                      <a:pt x="296" y="302"/>
                      <a:pt x="281" y="304"/>
                    </a:cubicBezTo>
                    <a:close/>
                    <a:moveTo>
                      <a:pt x="341" y="295"/>
                    </a:moveTo>
                    <a:cubicBezTo>
                      <a:pt x="341" y="295"/>
                      <a:pt x="341" y="295"/>
                      <a:pt x="341" y="295"/>
                    </a:cubicBezTo>
                    <a:cubicBezTo>
                      <a:pt x="324" y="297"/>
                      <a:pt x="311" y="310"/>
                      <a:pt x="308" y="325"/>
                    </a:cubicBezTo>
                    <a:cubicBezTo>
                      <a:pt x="308" y="325"/>
                      <a:pt x="308" y="325"/>
                      <a:pt x="308" y="325"/>
                    </a:cubicBezTo>
                    <a:cubicBezTo>
                      <a:pt x="306" y="340"/>
                      <a:pt x="316" y="350"/>
                      <a:pt x="333" y="348"/>
                    </a:cubicBezTo>
                    <a:cubicBezTo>
                      <a:pt x="333" y="348"/>
                      <a:pt x="333" y="348"/>
                      <a:pt x="333" y="348"/>
                    </a:cubicBezTo>
                    <a:cubicBezTo>
                      <a:pt x="349" y="346"/>
                      <a:pt x="364" y="332"/>
                      <a:pt x="366" y="317"/>
                    </a:cubicBezTo>
                    <a:cubicBezTo>
                      <a:pt x="368" y="302"/>
                      <a:pt x="356" y="292"/>
                      <a:pt x="341" y="295"/>
                    </a:cubicBezTo>
                    <a:close/>
                    <a:moveTo>
                      <a:pt x="405" y="287"/>
                    </a:moveTo>
                    <a:cubicBezTo>
                      <a:pt x="405" y="287"/>
                      <a:pt x="405" y="287"/>
                      <a:pt x="405" y="287"/>
                    </a:cubicBezTo>
                    <a:cubicBezTo>
                      <a:pt x="388" y="289"/>
                      <a:pt x="373" y="302"/>
                      <a:pt x="371" y="317"/>
                    </a:cubicBezTo>
                    <a:cubicBezTo>
                      <a:pt x="371" y="317"/>
                      <a:pt x="371" y="317"/>
                      <a:pt x="371" y="317"/>
                    </a:cubicBezTo>
                    <a:cubicBezTo>
                      <a:pt x="369" y="332"/>
                      <a:pt x="381" y="342"/>
                      <a:pt x="398" y="341"/>
                    </a:cubicBezTo>
                    <a:cubicBezTo>
                      <a:pt x="398" y="341"/>
                      <a:pt x="398" y="341"/>
                      <a:pt x="398" y="341"/>
                    </a:cubicBezTo>
                    <a:cubicBezTo>
                      <a:pt x="416" y="339"/>
                      <a:pt x="431" y="326"/>
                      <a:pt x="433" y="310"/>
                    </a:cubicBezTo>
                    <a:cubicBezTo>
                      <a:pt x="434" y="295"/>
                      <a:pt x="422" y="286"/>
                      <a:pt x="405" y="287"/>
                    </a:cubicBezTo>
                    <a:close/>
                    <a:moveTo>
                      <a:pt x="472" y="281"/>
                    </a:moveTo>
                    <a:cubicBezTo>
                      <a:pt x="472" y="281"/>
                      <a:pt x="472" y="281"/>
                      <a:pt x="472" y="281"/>
                    </a:cubicBezTo>
                    <a:cubicBezTo>
                      <a:pt x="454" y="282"/>
                      <a:pt x="439" y="295"/>
                      <a:pt x="438" y="310"/>
                    </a:cubicBezTo>
                    <a:cubicBezTo>
                      <a:pt x="438" y="310"/>
                      <a:pt x="438" y="310"/>
                      <a:pt x="438" y="310"/>
                    </a:cubicBezTo>
                    <a:cubicBezTo>
                      <a:pt x="436" y="325"/>
                      <a:pt x="449" y="336"/>
                      <a:pt x="468" y="335"/>
                    </a:cubicBezTo>
                    <a:cubicBezTo>
                      <a:pt x="468" y="335"/>
                      <a:pt x="468" y="335"/>
                      <a:pt x="468" y="335"/>
                    </a:cubicBezTo>
                    <a:cubicBezTo>
                      <a:pt x="486" y="334"/>
                      <a:pt x="501" y="320"/>
                      <a:pt x="502" y="305"/>
                    </a:cubicBezTo>
                    <a:cubicBezTo>
                      <a:pt x="503" y="290"/>
                      <a:pt x="490" y="279"/>
                      <a:pt x="472" y="281"/>
                    </a:cubicBezTo>
                    <a:close/>
                    <a:moveTo>
                      <a:pt x="613" y="275"/>
                    </a:moveTo>
                    <a:cubicBezTo>
                      <a:pt x="613" y="275"/>
                      <a:pt x="613" y="275"/>
                      <a:pt x="613" y="275"/>
                    </a:cubicBezTo>
                    <a:cubicBezTo>
                      <a:pt x="595" y="275"/>
                      <a:pt x="580" y="287"/>
                      <a:pt x="579" y="303"/>
                    </a:cubicBezTo>
                    <a:cubicBezTo>
                      <a:pt x="579" y="303"/>
                      <a:pt x="579" y="303"/>
                      <a:pt x="579" y="303"/>
                    </a:cubicBezTo>
                    <a:cubicBezTo>
                      <a:pt x="579" y="318"/>
                      <a:pt x="594" y="330"/>
                      <a:pt x="613" y="330"/>
                    </a:cubicBezTo>
                    <a:cubicBezTo>
                      <a:pt x="613" y="330"/>
                      <a:pt x="613" y="330"/>
                      <a:pt x="613" y="330"/>
                    </a:cubicBezTo>
                    <a:cubicBezTo>
                      <a:pt x="632" y="330"/>
                      <a:pt x="647" y="318"/>
                      <a:pt x="647" y="302"/>
                    </a:cubicBezTo>
                    <a:cubicBezTo>
                      <a:pt x="646" y="287"/>
                      <a:pt x="632" y="275"/>
                      <a:pt x="613" y="275"/>
                    </a:cubicBezTo>
                    <a:close/>
                    <a:moveTo>
                      <a:pt x="684" y="276"/>
                    </a:moveTo>
                    <a:cubicBezTo>
                      <a:pt x="684" y="276"/>
                      <a:pt x="684" y="276"/>
                      <a:pt x="684" y="276"/>
                    </a:cubicBezTo>
                    <a:cubicBezTo>
                      <a:pt x="666" y="276"/>
                      <a:pt x="652" y="287"/>
                      <a:pt x="652" y="302"/>
                    </a:cubicBezTo>
                    <a:cubicBezTo>
                      <a:pt x="652" y="302"/>
                      <a:pt x="652" y="302"/>
                      <a:pt x="652" y="302"/>
                    </a:cubicBezTo>
                    <a:cubicBezTo>
                      <a:pt x="653" y="318"/>
                      <a:pt x="668" y="330"/>
                      <a:pt x="687" y="331"/>
                    </a:cubicBezTo>
                    <a:cubicBezTo>
                      <a:pt x="687" y="331"/>
                      <a:pt x="687" y="331"/>
                      <a:pt x="687" y="331"/>
                    </a:cubicBezTo>
                    <a:cubicBezTo>
                      <a:pt x="706" y="332"/>
                      <a:pt x="719" y="320"/>
                      <a:pt x="719" y="305"/>
                    </a:cubicBezTo>
                    <a:cubicBezTo>
                      <a:pt x="718" y="289"/>
                      <a:pt x="703" y="277"/>
                      <a:pt x="684" y="276"/>
                    </a:cubicBezTo>
                    <a:close/>
                    <a:moveTo>
                      <a:pt x="887" y="293"/>
                    </a:moveTo>
                    <a:cubicBezTo>
                      <a:pt x="887" y="293"/>
                      <a:pt x="887" y="293"/>
                      <a:pt x="887" y="293"/>
                    </a:cubicBezTo>
                    <a:cubicBezTo>
                      <a:pt x="871" y="291"/>
                      <a:pt x="860" y="301"/>
                      <a:pt x="861" y="316"/>
                    </a:cubicBezTo>
                    <a:cubicBezTo>
                      <a:pt x="861" y="316"/>
                      <a:pt x="861" y="316"/>
                      <a:pt x="861" y="316"/>
                    </a:cubicBezTo>
                    <a:cubicBezTo>
                      <a:pt x="863" y="331"/>
                      <a:pt x="878" y="345"/>
                      <a:pt x="895" y="347"/>
                    </a:cubicBezTo>
                    <a:cubicBezTo>
                      <a:pt x="895" y="347"/>
                      <a:pt x="895" y="347"/>
                      <a:pt x="895" y="347"/>
                    </a:cubicBezTo>
                    <a:cubicBezTo>
                      <a:pt x="911" y="349"/>
                      <a:pt x="922" y="339"/>
                      <a:pt x="920" y="324"/>
                    </a:cubicBezTo>
                    <a:cubicBezTo>
                      <a:pt x="917" y="309"/>
                      <a:pt x="903" y="296"/>
                      <a:pt x="887" y="293"/>
                    </a:cubicBezTo>
                    <a:close/>
                    <a:moveTo>
                      <a:pt x="947" y="303"/>
                    </a:moveTo>
                    <a:cubicBezTo>
                      <a:pt x="947" y="303"/>
                      <a:pt x="947" y="303"/>
                      <a:pt x="947" y="303"/>
                    </a:cubicBezTo>
                    <a:cubicBezTo>
                      <a:pt x="932" y="301"/>
                      <a:pt x="922" y="310"/>
                      <a:pt x="924" y="324"/>
                    </a:cubicBezTo>
                    <a:cubicBezTo>
                      <a:pt x="924" y="324"/>
                      <a:pt x="924" y="324"/>
                      <a:pt x="924" y="324"/>
                    </a:cubicBezTo>
                    <a:cubicBezTo>
                      <a:pt x="927" y="339"/>
                      <a:pt x="941" y="353"/>
                      <a:pt x="956" y="356"/>
                    </a:cubicBezTo>
                    <a:cubicBezTo>
                      <a:pt x="956" y="356"/>
                      <a:pt x="956" y="356"/>
                      <a:pt x="956" y="356"/>
                    </a:cubicBezTo>
                    <a:cubicBezTo>
                      <a:pt x="972" y="358"/>
                      <a:pt x="981" y="348"/>
                      <a:pt x="979" y="333"/>
                    </a:cubicBezTo>
                    <a:cubicBezTo>
                      <a:pt x="976" y="319"/>
                      <a:pt x="963" y="306"/>
                      <a:pt x="947" y="303"/>
                    </a:cubicBezTo>
                    <a:close/>
                    <a:moveTo>
                      <a:pt x="1003" y="314"/>
                    </a:moveTo>
                    <a:cubicBezTo>
                      <a:pt x="1003" y="314"/>
                      <a:pt x="1003" y="314"/>
                      <a:pt x="1003" y="314"/>
                    </a:cubicBezTo>
                    <a:cubicBezTo>
                      <a:pt x="989" y="311"/>
                      <a:pt x="981" y="319"/>
                      <a:pt x="983" y="334"/>
                    </a:cubicBezTo>
                    <a:cubicBezTo>
                      <a:pt x="983" y="334"/>
                      <a:pt x="983" y="334"/>
                      <a:pt x="983" y="334"/>
                    </a:cubicBezTo>
                    <a:cubicBezTo>
                      <a:pt x="986" y="349"/>
                      <a:pt x="1000" y="362"/>
                      <a:pt x="1013" y="366"/>
                    </a:cubicBezTo>
                    <a:cubicBezTo>
                      <a:pt x="1013" y="366"/>
                      <a:pt x="1013" y="366"/>
                      <a:pt x="1013" y="366"/>
                    </a:cubicBezTo>
                    <a:cubicBezTo>
                      <a:pt x="1028" y="368"/>
                      <a:pt x="1035" y="359"/>
                      <a:pt x="1033" y="344"/>
                    </a:cubicBezTo>
                    <a:cubicBezTo>
                      <a:pt x="1030" y="330"/>
                      <a:pt x="1017" y="317"/>
                      <a:pt x="1003" y="314"/>
                    </a:cubicBezTo>
                    <a:close/>
                    <a:moveTo>
                      <a:pt x="1054" y="326"/>
                    </a:moveTo>
                    <a:cubicBezTo>
                      <a:pt x="1054" y="326"/>
                      <a:pt x="1054" y="326"/>
                      <a:pt x="1054" y="326"/>
                    </a:cubicBezTo>
                    <a:cubicBezTo>
                      <a:pt x="1042" y="323"/>
                      <a:pt x="1034" y="331"/>
                      <a:pt x="1037" y="345"/>
                    </a:cubicBezTo>
                    <a:cubicBezTo>
                      <a:pt x="1037" y="345"/>
                      <a:pt x="1037" y="345"/>
                      <a:pt x="1037" y="345"/>
                    </a:cubicBezTo>
                    <a:cubicBezTo>
                      <a:pt x="1040" y="360"/>
                      <a:pt x="1052" y="373"/>
                      <a:pt x="1065" y="376"/>
                    </a:cubicBezTo>
                    <a:cubicBezTo>
                      <a:pt x="1065" y="376"/>
                      <a:pt x="1065" y="376"/>
                      <a:pt x="1065" y="376"/>
                    </a:cubicBezTo>
                    <a:cubicBezTo>
                      <a:pt x="1078" y="379"/>
                      <a:pt x="1085" y="370"/>
                      <a:pt x="1082" y="356"/>
                    </a:cubicBezTo>
                    <a:cubicBezTo>
                      <a:pt x="1079" y="342"/>
                      <a:pt x="1067" y="329"/>
                      <a:pt x="1054" y="326"/>
                    </a:cubicBezTo>
                    <a:close/>
                    <a:moveTo>
                      <a:pt x="1100" y="339"/>
                    </a:moveTo>
                    <a:cubicBezTo>
                      <a:pt x="1100" y="339"/>
                      <a:pt x="1100" y="339"/>
                      <a:pt x="1100" y="339"/>
                    </a:cubicBezTo>
                    <a:cubicBezTo>
                      <a:pt x="1088" y="336"/>
                      <a:pt x="1082" y="343"/>
                      <a:pt x="1085" y="357"/>
                    </a:cubicBezTo>
                    <a:cubicBezTo>
                      <a:pt x="1085" y="357"/>
                      <a:pt x="1085" y="357"/>
                      <a:pt x="1085" y="357"/>
                    </a:cubicBezTo>
                    <a:cubicBezTo>
                      <a:pt x="1089" y="371"/>
                      <a:pt x="1100" y="385"/>
                      <a:pt x="1111" y="388"/>
                    </a:cubicBezTo>
                    <a:cubicBezTo>
                      <a:pt x="1111" y="388"/>
                      <a:pt x="1111" y="388"/>
                      <a:pt x="1111" y="388"/>
                    </a:cubicBezTo>
                    <a:cubicBezTo>
                      <a:pt x="1123" y="390"/>
                      <a:pt x="1129" y="382"/>
                      <a:pt x="1125" y="369"/>
                    </a:cubicBezTo>
                    <a:cubicBezTo>
                      <a:pt x="1122" y="355"/>
                      <a:pt x="1111" y="342"/>
                      <a:pt x="1100" y="339"/>
                    </a:cubicBezTo>
                    <a:close/>
                    <a:moveTo>
                      <a:pt x="1140" y="352"/>
                    </a:moveTo>
                    <a:cubicBezTo>
                      <a:pt x="1140" y="352"/>
                      <a:pt x="1140" y="352"/>
                      <a:pt x="1140" y="352"/>
                    </a:cubicBezTo>
                    <a:cubicBezTo>
                      <a:pt x="1130" y="349"/>
                      <a:pt x="1125" y="356"/>
                      <a:pt x="1128" y="369"/>
                    </a:cubicBezTo>
                    <a:cubicBezTo>
                      <a:pt x="1128" y="369"/>
                      <a:pt x="1128" y="369"/>
                      <a:pt x="1128" y="369"/>
                    </a:cubicBezTo>
                    <a:cubicBezTo>
                      <a:pt x="1131" y="383"/>
                      <a:pt x="1142" y="396"/>
                      <a:pt x="1152" y="400"/>
                    </a:cubicBezTo>
                    <a:cubicBezTo>
                      <a:pt x="1152" y="400"/>
                      <a:pt x="1152" y="400"/>
                      <a:pt x="1152" y="400"/>
                    </a:cubicBezTo>
                    <a:cubicBezTo>
                      <a:pt x="1162" y="403"/>
                      <a:pt x="1166" y="394"/>
                      <a:pt x="1163" y="382"/>
                    </a:cubicBezTo>
                    <a:cubicBezTo>
                      <a:pt x="1159" y="369"/>
                      <a:pt x="1150" y="356"/>
                      <a:pt x="1140" y="352"/>
                    </a:cubicBezTo>
                    <a:close/>
                    <a:moveTo>
                      <a:pt x="1174" y="366"/>
                    </a:moveTo>
                    <a:cubicBezTo>
                      <a:pt x="1174" y="366"/>
                      <a:pt x="1174" y="366"/>
                      <a:pt x="1174" y="366"/>
                    </a:cubicBezTo>
                    <a:cubicBezTo>
                      <a:pt x="1166" y="363"/>
                      <a:pt x="1162" y="370"/>
                      <a:pt x="1165" y="383"/>
                    </a:cubicBezTo>
                    <a:cubicBezTo>
                      <a:pt x="1165" y="383"/>
                      <a:pt x="1165" y="383"/>
                      <a:pt x="1165" y="383"/>
                    </a:cubicBezTo>
                    <a:cubicBezTo>
                      <a:pt x="1169" y="396"/>
                      <a:pt x="1179" y="409"/>
                      <a:pt x="1187" y="412"/>
                    </a:cubicBezTo>
                    <a:cubicBezTo>
                      <a:pt x="1187" y="412"/>
                      <a:pt x="1187" y="412"/>
                      <a:pt x="1187" y="412"/>
                    </a:cubicBezTo>
                    <a:cubicBezTo>
                      <a:pt x="1195" y="415"/>
                      <a:pt x="1198" y="408"/>
                      <a:pt x="1195" y="395"/>
                    </a:cubicBezTo>
                    <a:cubicBezTo>
                      <a:pt x="1191" y="383"/>
                      <a:pt x="1182" y="371"/>
                      <a:pt x="1174" y="366"/>
                    </a:cubicBezTo>
                    <a:close/>
                    <a:moveTo>
                      <a:pt x="1203" y="381"/>
                    </a:moveTo>
                    <a:cubicBezTo>
                      <a:pt x="1203" y="381"/>
                      <a:pt x="1203" y="381"/>
                      <a:pt x="1203" y="381"/>
                    </a:cubicBezTo>
                    <a:cubicBezTo>
                      <a:pt x="1196" y="378"/>
                      <a:pt x="1194" y="383"/>
                      <a:pt x="1197" y="396"/>
                    </a:cubicBezTo>
                    <a:cubicBezTo>
                      <a:pt x="1197" y="396"/>
                      <a:pt x="1197" y="396"/>
                      <a:pt x="1197" y="396"/>
                    </a:cubicBezTo>
                    <a:cubicBezTo>
                      <a:pt x="1201" y="409"/>
                      <a:pt x="1209" y="421"/>
                      <a:pt x="1216" y="425"/>
                    </a:cubicBezTo>
                    <a:cubicBezTo>
                      <a:pt x="1216" y="425"/>
                      <a:pt x="1216" y="425"/>
                      <a:pt x="1216" y="425"/>
                    </a:cubicBezTo>
                    <a:cubicBezTo>
                      <a:pt x="1223" y="428"/>
                      <a:pt x="1225" y="421"/>
                      <a:pt x="1221" y="409"/>
                    </a:cubicBezTo>
                    <a:cubicBezTo>
                      <a:pt x="1217" y="397"/>
                      <a:pt x="1210" y="385"/>
                      <a:pt x="1203" y="381"/>
                    </a:cubicBezTo>
                    <a:close/>
                    <a:moveTo>
                      <a:pt x="1244" y="411"/>
                    </a:moveTo>
                    <a:cubicBezTo>
                      <a:pt x="1244" y="411"/>
                      <a:pt x="1244" y="411"/>
                      <a:pt x="1244" y="411"/>
                    </a:cubicBezTo>
                    <a:cubicBezTo>
                      <a:pt x="1240" y="407"/>
                      <a:pt x="1240" y="413"/>
                      <a:pt x="1243" y="424"/>
                    </a:cubicBezTo>
                    <a:cubicBezTo>
                      <a:pt x="1243" y="424"/>
                      <a:pt x="1243" y="424"/>
                      <a:pt x="1243" y="424"/>
                    </a:cubicBezTo>
                    <a:cubicBezTo>
                      <a:pt x="1247" y="436"/>
                      <a:pt x="1253" y="448"/>
                      <a:pt x="1257" y="451"/>
                    </a:cubicBezTo>
                    <a:cubicBezTo>
                      <a:pt x="1257" y="451"/>
                      <a:pt x="1257" y="451"/>
                      <a:pt x="1257" y="451"/>
                    </a:cubicBezTo>
                    <a:cubicBezTo>
                      <a:pt x="1261" y="454"/>
                      <a:pt x="1261" y="448"/>
                      <a:pt x="1257" y="437"/>
                    </a:cubicBezTo>
                    <a:cubicBezTo>
                      <a:pt x="1254" y="426"/>
                      <a:pt x="1248" y="415"/>
                      <a:pt x="1244" y="411"/>
                    </a:cubicBezTo>
                    <a:close/>
                    <a:moveTo>
                      <a:pt x="1256" y="427"/>
                    </a:moveTo>
                    <a:cubicBezTo>
                      <a:pt x="1256" y="427"/>
                      <a:pt x="1256" y="427"/>
                      <a:pt x="1256" y="427"/>
                    </a:cubicBezTo>
                    <a:cubicBezTo>
                      <a:pt x="1254" y="423"/>
                      <a:pt x="1254" y="428"/>
                      <a:pt x="1258" y="438"/>
                    </a:cubicBezTo>
                    <a:cubicBezTo>
                      <a:pt x="1258" y="438"/>
                      <a:pt x="1258" y="438"/>
                      <a:pt x="1258" y="438"/>
                    </a:cubicBezTo>
                    <a:cubicBezTo>
                      <a:pt x="1262" y="449"/>
                      <a:pt x="1267" y="461"/>
                      <a:pt x="1269" y="464"/>
                    </a:cubicBezTo>
                    <a:cubicBezTo>
                      <a:pt x="1269" y="464"/>
                      <a:pt x="1269" y="464"/>
                      <a:pt x="1269" y="464"/>
                    </a:cubicBezTo>
                    <a:cubicBezTo>
                      <a:pt x="1271" y="468"/>
                      <a:pt x="1270" y="462"/>
                      <a:pt x="1266" y="452"/>
                    </a:cubicBezTo>
                    <a:cubicBezTo>
                      <a:pt x="1263" y="442"/>
                      <a:pt x="1258" y="431"/>
                      <a:pt x="1256" y="427"/>
                    </a:cubicBezTo>
                    <a:close/>
                    <a:moveTo>
                      <a:pt x="79" y="405"/>
                    </a:moveTo>
                    <a:cubicBezTo>
                      <a:pt x="79" y="405"/>
                      <a:pt x="79" y="405"/>
                      <a:pt x="79" y="405"/>
                    </a:cubicBezTo>
                    <a:cubicBezTo>
                      <a:pt x="69" y="409"/>
                      <a:pt x="60" y="421"/>
                      <a:pt x="57" y="435"/>
                    </a:cubicBezTo>
                    <a:cubicBezTo>
                      <a:pt x="57" y="435"/>
                      <a:pt x="57" y="435"/>
                      <a:pt x="57" y="435"/>
                    </a:cubicBezTo>
                    <a:cubicBezTo>
                      <a:pt x="54" y="449"/>
                      <a:pt x="59" y="458"/>
                      <a:pt x="68" y="456"/>
                    </a:cubicBezTo>
                    <a:cubicBezTo>
                      <a:pt x="68" y="456"/>
                      <a:pt x="68" y="456"/>
                      <a:pt x="68" y="456"/>
                    </a:cubicBezTo>
                    <a:cubicBezTo>
                      <a:pt x="78" y="453"/>
                      <a:pt x="88" y="439"/>
                      <a:pt x="91" y="425"/>
                    </a:cubicBezTo>
                    <a:cubicBezTo>
                      <a:pt x="94" y="410"/>
                      <a:pt x="88" y="403"/>
                      <a:pt x="79" y="405"/>
                    </a:cubicBezTo>
                    <a:close/>
                    <a:moveTo>
                      <a:pt x="118" y="393"/>
                    </a:moveTo>
                    <a:cubicBezTo>
                      <a:pt x="118" y="393"/>
                      <a:pt x="118" y="393"/>
                      <a:pt x="118" y="393"/>
                    </a:cubicBezTo>
                    <a:cubicBezTo>
                      <a:pt x="107" y="397"/>
                      <a:pt x="98" y="410"/>
                      <a:pt x="94" y="424"/>
                    </a:cubicBezTo>
                    <a:cubicBezTo>
                      <a:pt x="94" y="424"/>
                      <a:pt x="94" y="424"/>
                      <a:pt x="94" y="424"/>
                    </a:cubicBezTo>
                    <a:cubicBezTo>
                      <a:pt x="91" y="439"/>
                      <a:pt x="97" y="448"/>
                      <a:pt x="109" y="446"/>
                    </a:cubicBezTo>
                    <a:cubicBezTo>
                      <a:pt x="109" y="446"/>
                      <a:pt x="109" y="446"/>
                      <a:pt x="109" y="446"/>
                    </a:cubicBezTo>
                    <a:cubicBezTo>
                      <a:pt x="120" y="443"/>
                      <a:pt x="131" y="429"/>
                      <a:pt x="134" y="414"/>
                    </a:cubicBezTo>
                    <a:cubicBezTo>
                      <a:pt x="136" y="399"/>
                      <a:pt x="129" y="390"/>
                      <a:pt x="118" y="393"/>
                    </a:cubicBezTo>
                    <a:close/>
                    <a:moveTo>
                      <a:pt x="164" y="382"/>
                    </a:moveTo>
                    <a:cubicBezTo>
                      <a:pt x="164" y="382"/>
                      <a:pt x="164" y="382"/>
                      <a:pt x="164" y="382"/>
                    </a:cubicBezTo>
                    <a:cubicBezTo>
                      <a:pt x="151" y="385"/>
                      <a:pt x="140" y="398"/>
                      <a:pt x="137" y="413"/>
                    </a:cubicBezTo>
                    <a:cubicBezTo>
                      <a:pt x="137" y="413"/>
                      <a:pt x="137" y="413"/>
                      <a:pt x="137" y="413"/>
                    </a:cubicBezTo>
                    <a:cubicBezTo>
                      <a:pt x="134" y="428"/>
                      <a:pt x="142" y="439"/>
                      <a:pt x="154" y="436"/>
                    </a:cubicBezTo>
                    <a:cubicBezTo>
                      <a:pt x="154" y="436"/>
                      <a:pt x="154" y="436"/>
                      <a:pt x="154" y="436"/>
                    </a:cubicBezTo>
                    <a:cubicBezTo>
                      <a:pt x="167" y="433"/>
                      <a:pt x="179" y="419"/>
                      <a:pt x="182" y="404"/>
                    </a:cubicBezTo>
                    <a:cubicBezTo>
                      <a:pt x="184" y="388"/>
                      <a:pt x="176" y="379"/>
                      <a:pt x="164" y="382"/>
                    </a:cubicBezTo>
                    <a:close/>
                    <a:moveTo>
                      <a:pt x="215" y="371"/>
                    </a:moveTo>
                    <a:cubicBezTo>
                      <a:pt x="215" y="371"/>
                      <a:pt x="215" y="371"/>
                      <a:pt x="215" y="371"/>
                    </a:cubicBezTo>
                    <a:cubicBezTo>
                      <a:pt x="201" y="374"/>
                      <a:pt x="189" y="388"/>
                      <a:pt x="186" y="403"/>
                    </a:cubicBezTo>
                    <a:cubicBezTo>
                      <a:pt x="186" y="403"/>
                      <a:pt x="186" y="403"/>
                      <a:pt x="186" y="403"/>
                    </a:cubicBezTo>
                    <a:cubicBezTo>
                      <a:pt x="184" y="419"/>
                      <a:pt x="192" y="429"/>
                      <a:pt x="206" y="427"/>
                    </a:cubicBezTo>
                    <a:cubicBezTo>
                      <a:pt x="206" y="427"/>
                      <a:pt x="206" y="427"/>
                      <a:pt x="206" y="427"/>
                    </a:cubicBezTo>
                    <a:cubicBezTo>
                      <a:pt x="220" y="424"/>
                      <a:pt x="233" y="410"/>
                      <a:pt x="236" y="394"/>
                    </a:cubicBezTo>
                    <a:cubicBezTo>
                      <a:pt x="238" y="379"/>
                      <a:pt x="229" y="369"/>
                      <a:pt x="215" y="371"/>
                    </a:cubicBezTo>
                    <a:close/>
                    <a:moveTo>
                      <a:pt x="271" y="361"/>
                    </a:moveTo>
                    <a:cubicBezTo>
                      <a:pt x="271" y="361"/>
                      <a:pt x="271" y="361"/>
                      <a:pt x="271" y="361"/>
                    </a:cubicBezTo>
                    <a:cubicBezTo>
                      <a:pt x="256" y="364"/>
                      <a:pt x="243" y="378"/>
                      <a:pt x="240" y="394"/>
                    </a:cubicBezTo>
                    <a:cubicBezTo>
                      <a:pt x="240" y="394"/>
                      <a:pt x="240" y="394"/>
                      <a:pt x="240" y="394"/>
                    </a:cubicBezTo>
                    <a:cubicBezTo>
                      <a:pt x="238" y="409"/>
                      <a:pt x="248" y="420"/>
                      <a:pt x="263" y="418"/>
                    </a:cubicBezTo>
                    <a:cubicBezTo>
                      <a:pt x="263" y="418"/>
                      <a:pt x="263" y="418"/>
                      <a:pt x="263" y="418"/>
                    </a:cubicBezTo>
                    <a:cubicBezTo>
                      <a:pt x="278" y="416"/>
                      <a:pt x="293" y="401"/>
                      <a:pt x="295" y="385"/>
                    </a:cubicBezTo>
                    <a:cubicBezTo>
                      <a:pt x="296" y="369"/>
                      <a:pt x="286" y="359"/>
                      <a:pt x="271" y="361"/>
                    </a:cubicBezTo>
                    <a:close/>
                    <a:moveTo>
                      <a:pt x="467" y="340"/>
                    </a:moveTo>
                    <a:cubicBezTo>
                      <a:pt x="467" y="340"/>
                      <a:pt x="467" y="340"/>
                      <a:pt x="467" y="340"/>
                    </a:cubicBezTo>
                    <a:cubicBezTo>
                      <a:pt x="449" y="341"/>
                      <a:pt x="434" y="354"/>
                      <a:pt x="432" y="371"/>
                    </a:cubicBezTo>
                    <a:cubicBezTo>
                      <a:pt x="432" y="371"/>
                      <a:pt x="432" y="371"/>
                      <a:pt x="432" y="371"/>
                    </a:cubicBezTo>
                    <a:cubicBezTo>
                      <a:pt x="431" y="387"/>
                      <a:pt x="444" y="400"/>
                      <a:pt x="463" y="399"/>
                    </a:cubicBezTo>
                    <a:cubicBezTo>
                      <a:pt x="463" y="399"/>
                      <a:pt x="463" y="399"/>
                      <a:pt x="463" y="399"/>
                    </a:cubicBezTo>
                    <a:cubicBezTo>
                      <a:pt x="482" y="398"/>
                      <a:pt x="497" y="383"/>
                      <a:pt x="499" y="367"/>
                    </a:cubicBezTo>
                    <a:cubicBezTo>
                      <a:pt x="499" y="350"/>
                      <a:pt x="486" y="338"/>
                      <a:pt x="467" y="340"/>
                    </a:cubicBezTo>
                    <a:close/>
                    <a:moveTo>
                      <a:pt x="613" y="335"/>
                    </a:moveTo>
                    <a:cubicBezTo>
                      <a:pt x="613" y="335"/>
                      <a:pt x="613" y="335"/>
                      <a:pt x="613" y="335"/>
                    </a:cubicBezTo>
                    <a:cubicBezTo>
                      <a:pt x="594" y="335"/>
                      <a:pt x="579" y="348"/>
                      <a:pt x="578" y="364"/>
                    </a:cubicBezTo>
                    <a:cubicBezTo>
                      <a:pt x="578" y="364"/>
                      <a:pt x="578" y="364"/>
                      <a:pt x="578" y="364"/>
                    </a:cubicBezTo>
                    <a:cubicBezTo>
                      <a:pt x="578" y="381"/>
                      <a:pt x="593" y="394"/>
                      <a:pt x="613" y="394"/>
                    </a:cubicBezTo>
                    <a:cubicBezTo>
                      <a:pt x="613" y="394"/>
                      <a:pt x="613" y="394"/>
                      <a:pt x="613" y="394"/>
                    </a:cubicBezTo>
                    <a:cubicBezTo>
                      <a:pt x="633" y="394"/>
                      <a:pt x="648" y="381"/>
                      <a:pt x="648" y="364"/>
                    </a:cubicBezTo>
                    <a:cubicBezTo>
                      <a:pt x="647" y="347"/>
                      <a:pt x="632" y="335"/>
                      <a:pt x="613" y="335"/>
                    </a:cubicBezTo>
                    <a:close/>
                    <a:moveTo>
                      <a:pt x="687" y="336"/>
                    </a:moveTo>
                    <a:cubicBezTo>
                      <a:pt x="687" y="336"/>
                      <a:pt x="687" y="336"/>
                      <a:pt x="687" y="336"/>
                    </a:cubicBezTo>
                    <a:cubicBezTo>
                      <a:pt x="668" y="335"/>
                      <a:pt x="653" y="347"/>
                      <a:pt x="653" y="364"/>
                    </a:cubicBezTo>
                    <a:cubicBezTo>
                      <a:pt x="653" y="364"/>
                      <a:pt x="653" y="364"/>
                      <a:pt x="653" y="364"/>
                    </a:cubicBezTo>
                    <a:cubicBezTo>
                      <a:pt x="654" y="381"/>
                      <a:pt x="669" y="394"/>
                      <a:pt x="689" y="395"/>
                    </a:cubicBezTo>
                    <a:cubicBezTo>
                      <a:pt x="689" y="395"/>
                      <a:pt x="689" y="395"/>
                      <a:pt x="689" y="395"/>
                    </a:cubicBezTo>
                    <a:cubicBezTo>
                      <a:pt x="708" y="396"/>
                      <a:pt x="722" y="383"/>
                      <a:pt x="722" y="366"/>
                    </a:cubicBezTo>
                    <a:cubicBezTo>
                      <a:pt x="721" y="349"/>
                      <a:pt x="706" y="337"/>
                      <a:pt x="687" y="336"/>
                    </a:cubicBezTo>
                    <a:close/>
                    <a:moveTo>
                      <a:pt x="957" y="360"/>
                    </a:moveTo>
                    <a:cubicBezTo>
                      <a:pt x="957" y="360"/>
                      <a:pt x="957" y="360"/>
                      <a:pt x="957" y="360"/>
                    </a:cubicBezTo>
                    <a:cubicBezTo>
                      <a:pt x="942" y="358"/>
                      <a:pt x="931" y="368"/>
                      <a:pt x="933" y="384"/>
                    </a:cubicBezTo>
                    <a:cubicBezTo>
                      <a:pt x="933" y="384"/>
                      <a:pt x="933" y="384"/>
                      <a:pt x="933" y="384"/>
                    </a:cubicBezTo>
                    <a:cubicBezTo>
                      <a:pt x="935" y="400"/>
                      <a:pt x="949" y="415"/>
                      <a:pt x="965" y="417"/>
                    </a:cubicBezTo>
                    <a:cubicBezTo>
                      <a:pt x="965" y="417"/>
                      <a:pt x="965" y="417"/>
                      <a:pt x="965" y="417"/>
                    </a:cubicBezTo>
                    <a:cubicBezTo>
                      <a:pt x="981" y="419"/>
                      <a:pt x="990" y="408"/>
                      <a:pt x="988" y="392"/>
                    </a:cubicBezTo>
                    <a:cubicBezTo>
                      <a:pt x="986" y="376"/>
                      <a:pt x="973" y="362"/>
                      <a:pt x="957" y="360"/>
                    </a:cubicBezTo>
                    <a:close/>
                    <a:moveTo>
                      <a:pt x="1014" y="370"/>
                    </a:moveTo>
                    <a:cubicBezTo>
                      <a:pt x="1014" y="370"/>
                      <a:pt x="1014" y="370"/>
                      <a:pt x="1014" y="370"/>
                    </a:cubicBezTo>
                    <a:cubicBezTo>
                      <a:pt x="1000" y="367"/>
                      <a:pt x="991" y="377"/>
                      <a:pt x="993" y="393"/>
                    </a:cubicBezTo>
                    <a:cubicBezTo>
                      <a:pt x="993" y="393"/>
                      <a:pt x="993" y="393"/>
                      <a:pt x="993" y="393"/>
                    </a:cubicBezTo>
                    <a:cubicBezTo>
                      <a:pt x="995" y="409"/>
                      <a:pt x="1009" y="423"/>
                      <a:pt x="1023" y="426"/>
                    </a:cubicBezTo>
                    <a:cubicBezTo>
                      <a:pt x="1023" y="426"/>
                      <a:pt x="1023" y="426"/>
                      <a:pt x="1023" y="426"/>
                    </a:cubicBezTo>
                    <a:cubicBezTo>
                      <a:pt x="1037" y="427"/>
                      <a:pt x="1046" y="417"/>
                      <a:pt x="1043" y="402"/>
                    </a:cubicBezTo>
                    <a:cubicBezTo>
                      <a:pt x="1041" y="386"/>
                      <a:pt x="1028" y="372"/>
                      <a:pt x="1014" y="370"/>
                    </a:cubicBezTo>
                    <a:close/>
                    <a:moveTo>
                      <a:pt x="1153" y="403"/>
                    </a:moveTo>
                    <a:cubicBezTo>
                      <a:pt x="1153" y="403"/>
                      <a:pt x="1153" y="403"/>
                      <a:pt x="1153" y="403"/>
                    </a:cubicBezTo>
                    <a:cubicBezTo>
                      <a:pt x="1143" y="400"/>
                      <a:pt x="1137" y="409"/>
                      <a:pt x="1140" y="423"/>
                    </a:cubicBezTo>
                    <a:cubicBezTo>
                      <a:pt x="1140" y="423"/>
                      <a:pt x="1140" y="423"/>
                      <a:pt x="1140" y="423"/>
                    </a:cubicBezTo>
                    <a:cubicBezTo>
                      <a:pt x="1143" y="438"/>
                      <a:pt x="1153" y="452"/>
                      <a:pt x="1163" y="454"/>
                    </a:cubicBezTo>
                    <a:cubicBezTo>
                      <a:pt x="1163" y="454"/>
                      <a:pt x="1163" y="454"/>
                      <a:pt x="1163" y="454"/>
                    </a:cubicBezTo>
                    <a:cubicBezTo>
                      <a:pt x="1173" y="457"/>
                      <a:pt x="1178" y="447"/>
                      <a:pt x="1175" y="434"/>
                    </a:cubicBezTo>
                    <a:cubicBezTo>
                      <a:pt x="1172" y="419"/>
                      <a:pt x="1163" y="406"/>
                      <a:pt x="1153" y="403"/>
                    </a:cubicBezTo>
                    <a:close/>
                    <a:moveTo>
                      <a:pt x="1188" y="416"/>
                    </a:moveTo>
                    <a:cubicBezTo>
                      <a:pt x="1188" y="416"/>
                      <a:pt x="1188" y="416"/>
                      <a:pt x="1188" y="416"/>
                    </a:cubicBezTo>
                    <a:cubicBezTo>
                      <a:pt x="1179" y="413"/>
                      <a:pt x="1175" y="421"/>
                      <a:pt x="1178" y="434"/>
                    </a:cubicBezTo>
                    <a:cubicBezTo>
                      <a:pt x="1178" y="434"/>
                      <a:pt x="1178" y="434"/>
                      <a:pt x="1178" y="434"/>
                    </a:cubicBezTo>
                    <a:cubicBezTo>
                      <a:pt x="1181" y="448"/>
                      <a:pt x="1190" y="462"/>
                      <a:pt x="1198" y="464"/>
                    </a:cubicBezTo>
                    <a:cubicBezTo>
                      <a:pt x="1198" y="464"/>
                      <a:pt x="1198" y="464"/>
                      <a:pt x="1198" y="464"/>
                    </a:cubicBezTo>
                    <a:cubicBezTo>
                      <a:pt x="1207" y="467"/>
                      <a:pt x="1210" y="459"/>
                      <a:pt x="1208" y="445"/>
                    </a:cubicBezTo>
                    <a:cubicBezTo>
                      <a:pt x="1204" y="432"/>
                      <a:pt x="1196" y="419"/>
                      <a:pt x="1188" y="416"/>
                    </a:cubicBezTo>
                    <a:close/>
                    <a:moveTo>
                      <a:pt x="1217" y="428"/>
                    </a:moveTo>
                    <a:cubicBezTo>
                      <a:pt x="1217" y="428"/>
                      <a:pt x="1217" y="428"/>
                      <a:pt x="1217" y="428"/>
                    </a:cubicBezTo>
                    <a:cubicBezTo>
                      <a:pt x="1210" y="425"/>
                      <a:pt x="1207" y="432"/>
                      <a:pt x="1210" y="446"/>
                    </a:cubicBezTo>
                    <a:cubicBezTo>
                      <a:pt x="1210" y="446"/>
                      <a:pt x="1210" y="446"/>
                      <a:pt x="1210" y="446"/>
                    </a:cubicBezTo>
                    <a:cubicBezTo>
                      <a:pt x="1213" y="459"/>
                      <a:pt x="1221" y="472"/>
                      <a:pt x="1228" y="475"/>
                    </a:cubicBezTo>
                    <a:cubicBezTo>
                      <a:pt x="1228" y="475"/>
                      <a:pt x="1228" y="475"/>
                      <a:pt x="1228" y="475"/>
                    </a:cubicBezTo>
                    <a:cubicBezTo>
                      <a:pt x="1235" y="478"/>
                      <a:pt x="1237" y="469"/>
                      <a:pt x="1234" y="457"/>
                    </a:cubicBezTo>
                    <a:cubicBezTo>
                      <a:pt x="1231" y="444"/>
                      <a:pt x="1224" y="431"/>
                      <a:pt x="1217" y="428"/>
                    </a:cubicBezTo>
                    <a:close/>
                    <a:moveTo>
                      <a:pt x="1240" y="441"/>
                    </a:moveTo>
                    <a:cubicBezTo>
                      <a:pt x="1240" y="441"/>
                      <a:pt x="1240" y="441"/>
                      <a:pt x="1240" y="441"/>
                    </a:cubicBezTo>
                    <a:cubicBezTo>
                      <a:pt x="1235" y="438"/>
                      <a:pt x="1233" y="445"/>
                      <a:pt x="1236" y="458"/>
                    </a:cubicBezTo>
                    <a:cubicBezTo>
                      <a:pt x="1236" y="458"/>
                      <a:pt x="1236" y="458"/>
                      <a:pt x="1236" y="458"/>
                    </a:cubicBezTo>
                    <a:cubicBezTo>
                      <a:pt x="1239" y="470"/>
                      <a:pt x="1246" y="483"/>
                      <a:pt x="1251" y="486"/>
                    </a:cubicBezTo>
                    <a:cubicBezTo>
                      <a:pt x="1251" y="486"/>
                      <a:pt x="1251" y="486"/>
                      <a:pt x="1251" y="486"/>
                    </a:cubicBezTo>
                    <a:cubicBezTo>
                      <a:pt x="1256" y="489"/>
                      <a:pt x="1258" y="481"/>
                      <a:pt x="1255" y="469"/>
                    </a:cubicBezTo>
                    <a:cubicBezTo>
                      <a:pt x="1252" y="456"/>
                      <a:pt x="1246" y="445"/>
                      <a:pt x="1240" y="441"/>
                    </a:cubicBezTo>
                    <a:close/>
                    <a:moveTo>
                      <a:pt x="1258" y="454"/>
                    </a:moveTo>
                    <a:cubicBezTo>
                      <a:pt x="1258" y="454"/>
                      <a:pt x="1258" y="454"/>
                      <a:pt x="1258" y="454"/>
                    </a:cubicBezTo>
                    <a:cubicBezTo>
                      <a:pt x="1254" y="451"/>
                      <a:pt x="1254" y="457"/>
                      <a:pt x="1256" y="469"/>
                    </a:cubicBezTo>
                    <a:cubicBezTo>
                      <a:pt x="1256" y="469"/>
                      <a:pt x="1256" y="469"/>
                      <a:pt x="1256" y="469"/>
                    </a:cubicBezTo>
                    <a:cubicBezTo>
                      <a:pt x="1260" y="482"/>
                      <a:pt x="1266" y="493"/>
                      <a:pt x="1269" y="497"/>
                    </a:cubicBezTo>
                    <a:cubicBezTo>
                      <a:pt x="1269" y="497"/>
                      <a:pt x="1269" y="497"/>
                      <a:pt x="1269" y="497"/>
                    </a:cubicBezTo>
                    <a:cubicBezTo>
                      <a:pt x="1273" y="499"/>
                      <a:pt x="1273" y="492"/>
                      <a:pt x="1270" y="481"/>
                    </a:cubicBezTo>
                    <a:cubicBezTo>
                      <a:pt x="1267" y="469"/>
                      <a:pt x="1262" y="458"/>
                      <a:pt x="1258" y="454"/>
                    </a:cubicBezTo>
                    <a:close/>
                    <a:moveTo>
                      <a:pt x="1270" y="467"/>
                    </a:moveTo>
                    <a:cubicBezTo>
                      <a:pt x="1270" y="467"/>
                      <a:pt x="1270" y="467"/>
                      <a:pt x="1270" y="467"/>
                    </a:cubicBezTo>
                    <a:cubicBezTo>
                      <a:pt x="1268" y="464"/>
                      <a:pt x="1268" y="470"/>
                      <a:pt x="1271" y="481"/>
                    </a:cubicBezTo>
                    <a:cubicBezTo>
                      <a:pt x="1271" y="481"/>
                      <a:pt x="1271" y="481"/>
                      <a:pt x="1271" y="481"/>
                    </a:cubicBezTo>
                    <a:cubicBezTo>
                      <a:pt x="1275" y="493"/>
                      <a:pt x="1279" y="504"/>
                      <a:pt x="1281" y="507"/>
                    </a:cubicBezTo>
                    <a:cubicBezTo>
                      <a:pt x="1281" y="507"/>
                      <a:pt x="1281" y="507"/>
                      <a:pt x="1281" y="507"/>
                    </a:cubicBezTo>
                    <a:cubicBezTo>
                      <a:pt x="1284" y="510"/>
                      <a:pt x="1282" y="503"/>
                      <a:pt x="1280" y="493"/>
                    </a:cubicBezTo>
                    <a:cubicBezTo>
                      <a:pt x="1276" y="481"/>
                      <a:pt x="1273" y="471"/>
                      <a:pt x="1270" y="467"/>
                    </a:cubicBezTo>
                    <a:close/>
                    <a:moveTo>
                      <a:pt x="68" y="460"/>
                    </a:moveTo>
                    <a:cubicBezTo>
                      <a:pt x="68" y="460"/>
                      <a:pt x="68" y="460"/>
                      <a:pt x="68" y="460"/>
                    </a:cubicBezTo>
                    <a:cubicBezTo>
                      <a:pt x="58" y="462"/>
                      <a:pt x="49" y="476"/>
                      <a:pt x="47" y="490"/>
                    </a:cubicBezTo>
                    <a:cubicBezTo>
                      <a:pt x="47" y="490"/>
                      <a:pt x="47" y="490"/>
                      <a:pt x="47" y="490"/>
                    </a:cubicBezTo>
                    <a:cubicBezTo>
                      <a:pt x="45" y="505"/>
                      <a:pt x="50" y="515"/>
                      <a:pt x="59" y="513"/>
                    </a:cubicBezTo>
                    <a:cubicBezTo>
                      <a:pt x="59" y="513"/>
                      <a:pt x="59" y="513"/>
                      <a:pt x="59" y="513"/>
                    </a:cubicBezTo>
                    <a:cubicBezTo>
                      <a:pt x="69" y="511"/>
                      <a:pt x="79" y="497"/>
                      <a:pt x="81" y="482"/>
                    </a:cubicBezTo>
                    <a:cubicBezTo>
                      <a:pt x="84" y="467"/>
                      <a:pt x="77" y="457"/>
                      <a:pt x="68" y="460"/>
                    </a:cubicBezTo>
                    <a:close/>
                    <a:moveTo>
                      <a:pt x="108" y="450"/>
                    </a:moveTo>
                    <a:cubicBezTo>
                      <a:pt x="108" y="450"/>
                      <a:pt x="108" y="450"/>
                      <a:pt x="108" y="450"/>
                    </a:cubicBezTo>
                    <a:cubicBezTo>
                      <a:pt x="97" y="453"/>
                      <a:pt x="87" y="466"/>
                      <a:pt x="84" y="481"/>
                    </a:cubicBezTo>
                    <a:cubicBezTo>
                      <a:pt x="84" y="481"/>
                      <a:pt x="84" y="481"/>
                      <a:pt x="84" y="481"/>
                    </a:cubicBezTo>
                    <a:cubicBezTo>
                      <a:pt x="82" y="497"/>
                      <a:pt x="89" y="507"/>
                      <a:pt x="100" y="505"/>
                    </a:cubicBezTo>
                    <a:cubicBezTo>
                      <a:pt x="100" y="505"/>
                      <a:pt x="100" y="505"/>
                      <a:pt x="100" y="505"/>
                    </a:cubicBezTo>
                    <a:cubicBezTo>
                      <a:pt x="111" y="503"/>
                      <a:pt x="122" y="489"/>
                      <a:pt x="124" y="473"/>
                    </a:cubicBezTo>
                    <a:cubicBezTo>
                      <a:pt x="126" y="458"/>
                      <a:pt x="119" y="447"/>
                      <a:pt x="108" y="450"/>
                    </a:cubicBezTo>
                    <a:close/>
                    <a:moveTo>
                      <a:pt x="154" y="440"/>
                    </a:moveTo>
                    <a:cubicBezTo>
                      <a:pt x="154" y="440"/>
                      <a:pt x="154" y="440"/>
                      <a:pt x="154" y="440"/>
                    </a:cubicBezTo>
                    <a:cubicBezTo>
                      <a:pt x="141" y="443"/>
                      <a:pt x="130" y="457"/>
                      <a:pt x="128" y="473"/>
                    </a:cubicBezTo>
                    <a:cubicBezTo>
                      <a:pt x="128" y="473"/>
                      <a:pt x="128" y="473"/>
                      <a:pt x="128" y="473"/>
                    </a:cubicBezTo>
                    <a:cubicBezTo>
                      <a:pt x="126" y="488"/>
                      <a:pt x="134" y="500"/>
                      <a:pt x="146" y="498"/>
                    </a:cubicBezTo>
                    <a:cubicBezTo>
                      <a:pt x="146" y="498"/>
                      <a:pt x="146" y="498"/>
                      <a:pt x="146" y="498"/>
                    </a:cubicBezTo>
                    <a:cubicBezTo>
                      <a:pt x="159" y="496"/>
                      <a:pt x="171" y="481"/>
                      <a:pt x="173" y="465"/>
                    </a:cubicBezTo>
                    <a:cubicBezTo>
                      <a:pt x="175" y="448"/>
                      <a:pt x="166" y="438"/>
                      <a:pt x="154" y="440"/>
                    </a:cubicBezTo>
                    <a:close/>
                    <a:moveTo>
                      <a:pt x="205" y="431"/>
                    </a:moveTo>
                    <a:cubicBezTo>
                      <a:pt x="205" y="431"/>
                      <a:pt x="205" y="431"/>
                      <a:pt x="205" y="431"/>
                    </a:cubicBezTo>
                    <a:cubicBezTo>
                      <a:pt x="191" y="434"/>
                      <a:pt x="179" y="448"/>
                      <a:pt x="177" y="464"/>
                    </a:cubicBezTo>
                    <a:cubicBezTo>
                      <a:pt x="177" y="464"/>
                      <a:pt x="177" y="464"/>
                      <a:pt x="177" y="464"/>
                    </a:cubicBezTo>
                    <a:cubicBezTo>
                      <a:pt x="175" y="481"/>
                      <a:pt x="184" y="492"/>
                      <a:pt x="198" y="491"/>
                    </a:cubicBezTo>
                    <a:cubicBezTo>
                      <a:pt x="198" y="491"/>
                      <a:pt x="198" y="491"/>
                      <a:pt x="198" y="491"/>
                    </a:cubicBezTo>
                    <a:cubicBezTo>
                      <a:pt x="212" y="489"/>
                      <a:pt x="226" y="474"/>
                      <a:pt x="227" y="457"/>
                    </a:cubicBezTo>
                    <a:cubicBezTo>
                      <a:pt x="229" y="440"/>
                      <a:pt x="219" y="429"/>
                      <a:pt x="205" y="431"/>
                    </a:cubicBezTo>
                    <a:close/>
                    <a:moveTo>
                      <a:pt x="262" y="423"/>
                    </a:moveTo>
                    <a:cubicBezTo>
                      <a:pt x="262" y="423"/>
                      <a:pt x="262" y="423"/>
                      <a:pt x="262" y="423"/>
                    </a:cubicBezTo>
                    <a:cubicBezTo>
                      <a:pt x="247" y="425"/>
                      <a:pt x="234" y="440"/>
                      <a:pt x="232" y="456"/>
                    </a:cubicBezTo>
                    <a:cubicBezTo>
                      <a:pt x="232" y="456"/>
                      <a:pt x="232" y="456"/>
                      <a:pt x="232" y="456"/>
                    </a:cubicBezTo>
                    <a:cubicBezTo>
                      <a:pt x="230" y="473"/>
                      <a:pt x="240" y="485"/>
                      <a:pt x="256" y="484"/>
                    </a:cubicBezTo>
                    <a:cubicBezTo>
                      <a:pt x="256" y="484"/>
                      <a:pt x="256" y="484"/>
                      <a:pt x="256" y="484"/>
                    </a:cubicBezTo>
                    <a:cubicBezTo>
                      <a:pt x="271" y="482"/>
                      <a:pt x="285" y="467"/>
                      <a:pt x="287" y="450"/>
                    </a:cubicBezTo>
                    <a:cubicBezTo>
                      <a:pt x="289" y="432"/>
                      <a:pt x="278" y="421"/>
                      <a:pt x="262" y="423"/>
                    </a:cubicBezTo>
                    <a:close/>
                    <a:moveTo>
                      <a:pt x="392" y="409"/>
                    </a:moveTo>
                    <a:cubicBezTo>
                      <a:pt x="392" y="409"/>
                      <a:pt x="392" y="409"/>
                      <a:pt x="392" y="409"/>
                    </a:cubicBezTo>
                    <a:cubicBezTo>
                      <a:pt x="374" y="411"/>
                      <a:pt x="359" y="425"/>
                      <a:pt x="357" y="443"/>
                    </a:cubicBezTo>
                    <a:cubicBezTo>
                      <a:pt x="357" y="443"/>
                      <a:pt x="357" y="443"/>
                      <a:pt x="357" y="443"/>
                    </a:cubicBezTo>
                    <a:cubicBezTo>
                      <a:pt x="356" y="460"/>
                      <a:pt x="369" y="473"/>
                      <a:pt x="387" y="472"/>
                    </a:cubicBezTo>
                    <a:cubicBezTo>
                      <a:pt x="387" y="472"/>
                      <a:pt x="387" y="472"/>
                      <a:pt x="387" y="472"/>
                    </a:cubicBezTo>
                    <a:cubicBezTo>
                      <a:pt x="405" y="470"/>
                      <a:pt x="420" y="456"/>
                      <a:pt x="422" y="438"/>
                    </a:cubicBezTo>
                    <a:cubicBezTo>
                      <a:pt x="423" y="420"/>
                      <a:pt x="410" y="408"/>
                      <a:pt x="392" y="409"/>
                    </a:cubicBezTo>
                    <a:close/>
                    <a:moveTo>
                      <a:pt x="463" y="404"/>
                    </a:moveTo>
                    <a:cubicBezTo>
                      <a:pt x="463" y="404"/>
                      <a:pt x="463" y="404"/>
                      <a:pt x="463" y="404"/>
                    </a:cubicBezTo>
                    <a:cubicBezTo>
                      <a:pt x="444" y="405"/>
                      <a:pt x="429" y="420"/>
                      <a:pt x="427" y="437"/>
                    </a:cubicBezTo>
                    <a:cubicBezTo>
                      <a:pt x="427" y="437"/>
                      <a:pt x="427" y="437"/>
                      <a:pt x="427" y="437"/>
                    </a:cubicBezTo>
                    <a:cubicBezTo>
                      <a:pt x="427" y="456"/>
                      <a:pt x="440" y="469"/>
                      <a:pt x="459" y="468"/>
                    </a:cubicBezTo>
                    <a:cubicBezTo>
                      <a:pt x="459" y="468"/>
                      <a:pt x="459" y="468"/>
                      <a:pt x="459" y="468"/>
                    </a:cubicBezTo>
                    <a:cubicBezTo>
                      <a:pt x="478" y="467"/>
                      <a:pt x="494" y="451"/>
                      <a:pt x="495" y="434"/>
                    </a:cubicBezTo>
                    <a:cubicBezTo>
                      <a:pt x="496" y="416"/>
                      <a:pt x="482" y="403"/>
                      <a:pt x="463" y="404"/>
                    </a:cubicBezTo>
                    <a:close/>
                    <a:moveTo>
                      <a:pt x="613" y="399"/>
                    </a:moveTo>
                    <a:cubicBezTo>
                      <a:pt x="613" y="399"/>
                      <a:pt x="613" y="399"/>
                      <a:pt x="613" y="399"/>
                    </a:cubicBezTo>
                    <a:cubicBezTo>
                      <a:pt x="593" y="400"/>
                      <a:pt x="577" y="413"/>
                      <a:pt x="577" y="431"/>
                    </a:cubicBezTo>
                    <a:cubicBezTo>
                      <a:pt x="577" y="431"/>
                      <a:pt x="577" y="431"/>
                      <a:pt x="577" y="431"/>
                    </a:cubicBezTo>
                    <a:cubicBezTo>
                      <a:pt x="577" y="449"/>
                      <a:pt x="592" y="463"/>
                      <a:pt x="613" y="464"/>
                    </a:cubicBezTo>
                    <a:cubicBezTo>
                      <a:pt x="613" y="464"/>
                      <a:pt x="613" y="464"/>
                      <a:pt x="613" y="464"/>
                    </a:cubicBezTo>
                    <a:cubicBezTo>
                      <a:pt x="633" y="463"/>
                      <a:pt x="648" y="449"/>
                      <a:pt x="648" y="431"/>
                    </a:cubicBezTo>
                    <a:cubicBezTo>
                      <a:pt x="648" y="412"/>
                      <a:pt x="633" y="399"/>
                      <a:pt x="613" y="399"/>
                    </a:cubicBezTo>
                    <a:close/>
                    <a:moveTo>
                      <a:pt x="902" y="414"/>
                    </a:moveTo>
                    <a:cubicBezTo>
                      <a:pt x="902" y="414"/>
                      <a:pt x="902" y="414"/>
                      <a:pt x="902" y="414"/>
                    </a:cubicBezTo>
                    <a:cubicBezTo>
                      <a:pt x="886" y="413"/>
                      <a:pt x="873" y="425"/>
                      <a:pt x="874" y="442"/>
                    </a:cubicBezTo>
                    <a:cubicBezTo>
                      <a:pt x="874" y="442"/>
                      <a:pt x="874" y="442"/>
                      <a:pt x="874" y="442"/>
                    </a:cubicBezTo>
                    <a:cubicBezTo>
                      <a:pt x="876" y="460"/>
                      <a:pt x="891" y="475"/>
                      <a:pt x="908" y="477"/>
                    </a:cubicBezTo>
                    <a:cubicBezTo>
                      <a:pt x="908" y="477"/>
                      <a:pt x="908" y="477"/>
                      <a:pt x="908" y="477"/>
                    </a:cubicBezTo>
                    <a:cubicBezTo>
                      <a:pt x="925" y="478"/>
                      <a:pt x="937" y="465"/>
                      <a:pt x="935" y="448"/>
                    </a:cubicBezTo>
                    <a:cubicBezTo>
                      <a:pt x="933" y="431"/>
                      <a:pt x="920" y="416"/>
                      <a:pt x="902" y="414"/>
                    </a:cubicBezTo>
                    <a:close/>
                    <a:moveTo>
                      <a:pt x="965" y="422"/>
                    </a:moveTo>
                    <a:cubicBezTo>
                      <a:pt x="965" y="422"/>
                      <a:pt x="965" y="422"/>
                      <a:pt x="965" y="422"/>
                    </a:cubicBezTo>
                    <a:cubicBezTo>
                      <a:pt x="950" y="420"/>
                      <a:pt x="939" y="431"/>
                      <a:pt x="940" y="449"/>
                    </a:cubicBezTo>
                    <a:cubicBezTo>
                      <a:pt x="940" y="449"/>
                      <a:pt x="940" y="449"/>
                      <a:pt x="940" y="449"/>
                    </a:cubicBezTo>
                    <a:cubicBezTo>
                      <a:pt x="942" y="466"/>
                      <a:pt x="956" y="481"/>
                      <a:pt x="972" y="483"/>
                    </a:cubicBezTo>
                    <a:cubicBezTo>
                      <a:pt x="972" y="483"/>
                      <a:pt x="972" y="483"/>
                      <a:pt x="972" y="483"/>
                    </a:cubicBezTo>
                    <a:cubicBezTo>
                      <a:pt x="988" y="484"/>
                      <a:pt x="999" y="472"/>
                      <a:pt x="997" y="455"/>
                    </a:cubicBezTo>
                    <a:cubicBezTo>
                      <a:pt x="994" y="438"/>
                      <a:pt x="981" y="424"/>
                      <a:pt x="965" y="422"/>
                    </a:cubicBezTo>
                    <a:close/>
                    <a:moveTo>
                      <a:pt x="1023" y="430"/>
                    </a:moveTo>
                    <a:cubicBezTo>
                      <a:pt x="1023" y="430"/>
                      <a:pt x="1023" y="430"/>
                      <a:pt x="1023" y="430"/>
                    </a:cubicBezTo>
                    <a:cubicBezTo>
                      <a:pt x="1009" y="428"/>
                      <a:pt x="999" y="439"/>
                      <a:pt x="1001" y="456"/>
                    </a:cubicBezTo>
                    <a:cubicBezTo>
                      <a:pt x="1001" y="456"/>
                      <a:pt x="1001" y="456"/>
                      <a:pt x="1001" y="456"/>
                    </a:cubicBezTo>
                    <a:cubicBezTo>
                      <a:pt x="1003" y="473"/>
                      <a:pt x="1016" y="488"/>
                      <a:pt x="1031" y="490"/>
                    </a:cubicBezTo>
                    <a:cubicBezTo>
                      <a:pt x="1031" y="490"/>
                      <a:pt x="1031" y="490"/>
                      <a:pt x="1031" y="490"/>
                    </a:cubicBezTo>
                    <a:cubicBezTo>
                      <a:pt x="1045" y="491"/>
                      <a:pt x="1054" y="480"/>
                      <a:pt x="1052" y="463"/>
                    </a:cubicBezTo>
                    <a:cubicBezTo>
                      <a:pt x="1050" y="446"/>
                      <a:pt x="1038" y="432"/>
                      <a:pt x="1023" y="430"/>
                    </a:cubicBezTo>
                    <a:close/>
                    <a:moveTo>
                      <a:pt x="1076" y="439"/>
                    </a:moveTo>
                    <a:cubicBezTo>
                      <a:pt x="1076" y="439"/>
                      <a:pt x="1076" y="439"/>
                      <a:pt x="1076" y="439"/>
                    </a:cubicBezTo>
                    <a:cubicBezTo>
                      <a:pt x="1063" y="437"/>
                      <a:pt x="1054" y="447"/>
                      <a:pt x="1056" y="464"/>
                    </a:cubicBezTo>
                    <a:cubicBezTo>
                      <a:pt x="1056" y="464"/>
                      <a:pt x="1056" y="464"/>
                      <a:pt x="1056" y="464"/>
                    </a:cubicBezTo>
                    <a:cubicBezTo>
                      <a:pt x="1058" y="480"/>
                      <a:pt x="1070" y="495"/>
                      <a:pt x="1083" y="497"/>
                    </a:cubicBezTo>
                    <a:cubicBezTo>
                      <a:pt x="1083" y="497"/>
                      <a:pt x="1083" y="497"/>
                      <a:pt x="1083" y="497"/>
                    </a:cubicBezTo>
                    <a:cubicBezTo>
                      <a:pt x="1096" y="498"/>
                      <a:pt x="1104" y="487"/>
                      <a:pt x="1102" y="471"/>
                    </a:cubicBezTo>
                    <a:cubicBezTo>
                      <a:pt x="1100" y="455"/>
                      <a:pt x="1089" y="441"/>
                      <a:pt x="1076" y="439"/>
                    </a:cubicBezTo>
                    <a:close/>
                    <a:moveTo>
                      <a:pt x="1164" y="458"/>
                    </a:moveTo>
                    <a:cubicBezTo>
                      <a:pt x="1164" y="458"/>
                      <a:pt x="1164" y="458"/>
                      <a:pt x="1164" y="458"/>
                    </a:cubicBezTo>
                    <a:cubicBezTo>
                      <a:pt x="1154" y="456"/>
                      <a:pt x="1148" y="465"/>
                      <a:pt x="1150" y="481"/>
                    </a:cubicBezTo>
                    <a:cubicBezTo>
                      <a:pt x="1150" y="481"/>
                      <a:pt x="1150" y="481"/>
                      <a:pt x="1150" y="481"/>
                    </a:cubicBezTo>
                    <a:cubicBezTo>
                      <a:pt x="1152" y="496"/>
                      <a:pt x="1162" y="510"/>
                      <a:pt x="1172" y="512"/>
                    </a:cubicBezTo>
                    <a:cubicBezTo>
                      <a:pt x="1172" y="512"/>
                      <a:pt x="1172" y="512"/>
                      <a:pt x="1172" y="512"/>
                    </a:cubicBezTo>
                    <a:cubicBezTo>
                      <a:pt x="1182" y="514"/>
                      <a:pt x="1187" y="503"/>
                      <a:pt x="1185" y="489"/>
                    </a:cubicBezTo>
                    <a:cubicBezTo>
                      <a:pt x="1182" y="474"/>
                      <a:pt x="1173" y="461"/>
                      <a:pt x="1164" y="458"/>
                    </a:cubicBezTo>
                    <a:close/>
                    <a:moveTo>
                      <a:pt x="1199" y="468"/>
                    </a:moveTo>
                    <a:cubicBezTo>
                      <a:pt x="1199" y="468"/>
                      <a:pt x="1199" y="468"/>
                      <a:pt x="1199" y="468"/>
                    </a:cubicBezTo>
                    <a:cubicBezTo>
                      <a:pt x="1190" y="466"/>
                      <a:pt x="1186" y="475"/>
                      <a:pt x="1188" y="490"/>
                    </a:cubicBezTo>
                    <a:cubicBezTo>
                      <a:pt x="1188" y="490"/>
                      <a:pt x="1188" y="490"/>
                      <a:pt x="1188" y="490"/>
                    </a:cubicBezTo>
                    <a:cubicBezTo>
                      <a:pt x="1190" y="504"/>
                      <a:pt x="1199" y="518"/>
                      <a:pt x="1207" y="520"/>
                    </a:cubicBezTo>
                    <a:cubicBezTo>
                      <a:pt x="1207" y="520"/>
                      <a:pt x="1207" y="520"/>
                      <a:pt x="1207" y="520"/>
                    </a:cubicBezTo>
                    <a:cubicBezTo>
                      <a:pt x="1216" y="522"/>
                      <a:pt x="1220" y="512"/>
                      <a:pt x="1218" y="498"/>
                    </a:cubicBezTo>
                    <a:cubicBezTo>
                      <a:pt x="1215" y="484"/>
                      <a:pt x="1207" y="471"/>
                      <a:pt x="1199" y="468"/>
                    </a:cubicBezTo>
                    <a:close/>
                    <a:moveTo>
                      <a:pt x="1228" y="479"/>
                    </a:moveTo>
                    <a:cubicBezTo>
                      <a:pt x="1228" y="479"/>
                      <a:pt x="1228" y="479"/>
                      <a:pt x="1228" y="479"/>
                    </a:cubicBezTo>
                    <a:cubicBezTo>
                      <a:pt x="1222" y="476"/>
                      <a:pt x="1218" y="485"/>
                      <a:pt x="1220" y="499"/>
                    </a:cubicBezTo>
                    <a:cubicBezTo>
                      <a:pt x="1220" y="499"/>
                      <a:pt x="1220" y="499"/>
                      <a:pt x="1220" y="499"/>
                    </a:cubicBezTo>
                    <a:cubicBezTo>
                      <a:pt x="1223" y="513"/>
                      <a:pt x="1230" y="526"/>
                      <a:pt x="1237" y="528"/>
                    </a:cubicBezTo>
                    <a:cubicBezTo>
                      <a:pt x="1237" y="528"/>
                      <a:pt x="1237" y="528"/>
                      <a:pt x="1237" y="528"/>
                    </a:cubicBezTo>
                    <a:cubicBezTo>
                      <a:pt x="1244" y="530"/>
                      <a:pt x="1247" y="521"/>
                      <a:pt x="1245" y="507"/>
                    </a:cubicBezTo>
                    <a:cubicBezTo>
                      <a:pt x="1242" y="494"/>
                      <a:pt x="1235" y="481"/>
                      <a:pt x="1228" y="479"/>
                    </a:cubicBezTo>
                    <a:close/>
                    <a:moveTo>
                      <a:pt x="1252" y="489"/>
                    </a:moveTo>
                    <a:cubicBezTo>
                      <a:pt x="1252" y="489"/>
                      <a:pt x="1252" y="489"/>
                      <a:pt x="1252" y="489"/>
                    </a:cubicBezTo>
                    <a:cubicBezTo>
                      <a:pt x="1247" y="487"/>
                      <a:pt x="1244" y="494"/>
                      <a:pt x="1246" y="508"/>
                    </a:cubicBezTo>
                    <a:cubicBezTo>
                      <a:pt x="1246" y="508"/>
                      <a:pt x="1246" y="508"/>
                      <a:pt x="1246" y="508"/>
                    </a:cubicBezTo>
                    <a:cubicBezTo>
                      <a:pt x="1249" y="522"/>
                      <a:pt x="1255" y="534"/>
                      <a:pt x="1261" y="536"/>
                    </a:cubicBezTo>
                    <a:cubicBezTo>
                      <a:pt x="1261" y="536"/>
                      <a:pt x="1261" y="536"/>
                      <a:pt x="1261" y="536"/>
                    </a:cubicBezTo>
                    <a:cubicBezTo>
                      <a:pt x="1266" y="538"/>
                      <a:pt x="1268" y="530"/>
                      <a:pt x="1266" y="517"/>
                    </a:cubicBezTo>
                    <a:cubicBezTo>
                      <a:pt x="1263" y="504"/>
                      <a:pt x="1257" y="492"/>
                      <a:pt x="1252" y="489"/>
                    </a:cubicBezTo>
                    <a:close/>
                    <a:moveTo>
                      <a:pt x="1270" y="500"/>
                    </a:moveTo>
                    <a:cubicBezTo>
                      <a:pt x="1270" y="500"/>
                      <a:pt x="1270" y="500"/>
                      <a:pt x="1270" y="500"/>
                    </a:cubicBezTo>
                    <a:cubicBezTo>
                      <a:pt x="1266" y="497"/>
                      <a:pt x="1264" y="505"/>
                      <a:pt x="1267" y="517"/>
                    </a:cubicBezTo>
                    <a:cubicBezTo>
                      <a:pt x="1267" y="517"/>
                      <a:pt x="1267" y="517"/>
                      <a:pt x="1267" y="517"/>
                    </a:cubicBezTo>
                    <a:cubicBezTo>
                      <a:pt x="1269" y="530"/>
                      <a:pt x="1275" y="542"/>
                      <a:pt x="1279" y="544"/>
                    </a:cubicBezTo>
                    <a:cubicBezTo>
                      <a:pt x="1279" y="544"/>
                      <a:pt x="1279" y="544"/>
                      <a:pt x="1279" y="544"/>
                    </a:cubicBezTo>
                    <a:cubicBezTo>
                      <a:pt x="1283" y="546"/>
                      <a:pt x="1283" y="539"/>
                      <a:pt x="1281" y="526"/>
                    </a:cubicBezTo>
                    <a:cubicBezTo>
                      <a:pt x="1278" y="514"/>
                      <a:pt x="1274" y="502"/>
                      <a:pt x="1270" y="500"/>
                    </a:cubicBezTo>
                    <a:close/>
                    <a:moveTo>
                      <a:pt x="1282" y="510"/>
                    </a:moveTo>
                    <a:cubicBezTo>
                      <a:pt x="1282" y="510"/>
                      <a:pt x="1282" y="510"/>
                      <a:pt x="1282" y="510"/>
                    </a:cubicBezTo>
                    <a:cubicBezTo>
                      <a:pt x="1280" y="508"/>
                      <a:pt x="1280" y="515"/>
                      <a:pt x="1282" y="527"/>
                    </a:cubicBezTo>
                    <a:cubicBezTo>
                      <a:pt x="1282" y="527"/>
                      <a:pt x="1282" y="527"/>
                      <a:pt x="1282" y="527"/>
                    </a:cubicBezTo>
                    <a:cubicBezTo>
                      <a:pt x="1285" y="539"/>
                      <a:pt x="1283" y="545"/>
                      <a:pt x="1291" y="553"/>
                    </a:cubicBezTo>
                    <a:cubicBezTo>
                      <a:pt x="1291" y="553"/>
                      <a:pt x="1291" y="553"/>
                      <a:pt x="1291" y="553"/>
                    </a:cubicBezTo>
                    <a:cubicBezTo>
                      <a:pt x="1293" y="555"/>
                      <a:pt x="1293" y="547"/>
                      <a:pt x="1290" y="536"/>
                    </a:cubicBezTo>
                    <a:cubicBezTo>
                      <a:pt x="1288" y="524"/>
                      <a:pt x="1285" y="514"/>
                      <a:pt x="1282" y="510"/>
                    </a:cubicBezTo>
                    <a:close/>
                    <a:moveTo>
                      <a:pt x="59" y="517"/>
                    </a:moveTo>
                    <a:cubicBezTo>
                      <a:pt x="59" y="517"/>
                      <a:pt x="59" y="517"/>
                      <a:pt x="59" y="517"/>
                    </a:cubicBezTo>
                    <a:cubicBezTo>
                      <a:pt x="49" y="519"/>
                      <a:pt x="41" y="533"/>
                      <a:pt x="39" y="548"/>
                    </a:cubicBezTo>
                    <a:cubicBezTo>
                      <a:pt x="39" y="548"/>
                      <a:pt x="39" y="548"/>
                      <a:pt x="39" y="548"/>
                    </a:cubicBezTo>
                    <a:cubicBezTo>
                      <a:pt x="37" y="563"/>
                      <a:pt x="43" y="574"/>
                      <a:pt x="53" y="573"/>
                    </a:cubicBezTo>
                    <a:cubicBezTo>
                      <a:pt x="53" y="573"/>
                      <a:pt x="53" y="573"/>
                      <a:pt x="53" y="573"/>
                    </a:cubicBezTo>
                    <a:cubicBezTo>
                      <a:pt x="63" y="571"/>
                      <a:pt x="72" y="558"/>
                      <a:pt x="74" y="542"/>
                    </a:cubicBezTo>
                    <a:cubicBezTo>
                      <a:pt x="75" y="526"/>
                      <a:pt x="68" y="515"/>
                      <a:pt x="59" y="517"/>
                    </a:cubicBezTo>
                    <a:close/>
                    <a:moveTo>
                      <a:pt x="99" y="510"/>
                    </a:moveTo>
                    <a:cubicBezTo>
                      <a:pt x="99" y="510"/>
                      <a:pt x="99" y="510"/>
                      <a:pt x="99" y="510"/>
                    </a:cubicBezTo>
                    <a:cubicBezTo>
                      <a:pt x="88" y="512"/>
                      <a:pt x="78" y="526"/>
                      <a:pt x="77" y="541"/>
                    </a:cubicBezTo>
                    <a:cubicBezTo>
                      <a:pt x="77" y="541"/>
                      <a:pt x="77" y="541"/>
                      <a:pt x="77" y="541"/>
                    </a:cubicBezTo>
                    <a:cubicBezTo>
                      <a:pt x="75" y="557"/>
                      <a:pt x="82" y="569"/>
                      <a:pt x="93" y="568"/>
                    </a:cubicBezTo>
                    <a:cubicBezTo>
                      <a:pt x="93" y="568"/>
                      <a:pt x="93" y="568"/>
                      <a:pt x="93" y="568"/>
                    </a:cubicBezTo>
                    <a:cubicBezTo>
                      <a:pt x="105" y="566"/>
                      <a:pt x="115" y="552"/>
                      <a:pt x="117" y="535"/>
                    </a:cubicBezTo>
                    <a:cubicBezTo>
                      <a:pt x="118" y="519"/>
                      <a:pt x="111" y="508"/>
                      <a:pt x="99" y="510"/>
                    </a:cubicBezTo>
                    <a:close/>
                    <a:moveTo>
                      <a:pt x="146" y="502"/>
                    </a:moveTo>
                    <a:cubicBezTo>
                      <a:pt x="146" y="502"/>
                      <a:pt x="146" y="502"/>
                      <a:pt x="146" y="502"/>
                    </a:cubicBezTo>
                    <a:cubicBezTo>
                      <a:pt x="133" y="504"/>
                      <a:pt x="122" y="518"/>
                      <a:pt x="120" y="535"/>
                    </a:cubicBezTo>
                    <a:cubicBezTo>
                      <a:pt x="120" y="535"/>
                      <a:pt x="120" y="535"/>
                      <a:pt x="120" y="535"/>
                    </a:cubicBezTo>
                    <a:cubicBezTo>
                      <a:pt x="119" y="552"/>
                      <a:pt x="127" y="564"/>
                      <a:pt x="140" y="563"/>
                    </a:cubicBezTo>
                    <a:cubicBezTo>
                      <a:pt x="140" y="563"/>
                      <a:pt x="140" y="563"/>
                      <a:pt x="140" y="563"/>
                    </a:cubicBezTo>
                    <a:cubicBezTo>
                      <a:pt x="153" y="561"/>
                      <a:pt x="164" y="546"/>
                      <a:pt x="166" y="529"/>
                    </a:cubicBezTo>
                    <a:cubicBezTo>
                      <a:pt x="167" y="512"/>
                      <a:pt x="159" y="501"/>
                      <a:pt x="146" y="502"/>
                    </a:cubicBezTo>
                    <a:close/>
                    <a:moveTo>
                      <a:pt x="198" y="495"/>
                    </a:moveTo>
                    <a:cubicBezTo>
                      <a:pt x="198" y="495"/>
                      <a:pt x="198" y="495"/>
                      <a:pt x="198" y="495"/>
                    </a:cubicBezTo>
                    <a:cubicBezTo>
                      <a:pt x="183" y="497"/>
                      <a:pt x="172" y="512"/>
                      <a:pt x="170" y="529"/>
                    </a:cubicBezTo>
                    <a:cubicBezTo>
                      <a:pt x="170" y="529"/>
                      <a:pt x="170" y="529"/>
                      <a:pt x="170" y="529"/>
                    </a:cubicBezTo>
                    <a:cubicBezTo>
                      <a:pt x="169" y="546"/>
                      <a:pt x="178" y="559"/>
                      <a:pt x="192" y="558"/>
                    </a:cubicBezTo>
                    <a:cubicBezTo>
                      <a:pt x="192" y="558"/>
                      <a:pt x="192" y="558"/>
                      <a:pt x="192" y="558"/>
                    </a:cubicBezTo>
                    <a:cubicBezTo>
                      <a:pt x="207" y="556"/>
                      <a:pt x="219" y="541"/>
                      <a:pt x="221" y="523"/>
                    </a:cubicBezTo>
                    <a:cubicBezTo>
                      <a:pt x="222" y="506"/>
                      <a:pt x="212" y="493"/>
                      <a:pt x="198" y="495"/>
                    </a:cubicBezTo>
                    <a:close/>
                    <a:moveTo>
                      <a:pt x="318" y="483"/>
                    </a:moveTo>
                    <a:cubicBezTo>
                      <a:pt x="318" y="483"/>
                      <a:pt x="318" y="483"/>
                      <a:pt x="318" y="483"/>
                    </a:cubicBezTo>
                    <a:cubicBezTo>
                      <a:pt x="301" y="484"/>
                      <a:pt x="288" y="499"/>
                      <a:pt x="286" y="517"/>
                    </a:cubicBezTo>
                    <a:cubicBezTo>
                      <a:pt x="286" y="517"/>
                      <a:pt x="286" y="517"/>
                      <a:pt x="286" y="517"/>
                    </a:cubicBezTo>
                    <a:cubicBezTo>
                      <a:pt x="285" y="536"/>
                      <a:pt x="296" y="549"/>
                      <a:pt x="314" y="548"/>
                    </a:cubicBezTo>
                    <a:cubicBezTo>
                      <a:pt x="314" y="548"/>
                      <a:pt x="314" y="548"/>
                      <a:pt x="314" y="548"/>
                    </a:cubicBezTo>
                    <a:cubicBezTo>
                      <a:pt x="331" y="547"/>
                      <a:pt x="346" y="532"/>
                      <a:pt x="347" y="513"/>
                    </a:cubicBezTo>
                    <a:cubicBezTo>
                      <a:pt x="348" y="494"/>
                      <a:pt x="336" y="481"/>
                      <a:pt x="318" y="483"/>
                    </a:cubicBezTo>
                    <a:close/>
                    <a:moveTo>
                      <a:pt x="386" y="477"/>
                    </a:moveTo>
                    <a:cubicBezTo>
                      <a:pt x="386" y="477"/>
                      <a:pt x="386" y="477"/>
                      <a:pt x="386" y="477"/>
                    </a:cubicBezTo>
                    <a:cubicBezTo>
                      <a:pt x="368" y="479"/>
                      <a:pt x="354" y="494"/>
                      <a:pt x="352" y="513"/>
                    </a:cubicBezTo>
                    <a:cubicBezTo>
                      <a:pt x="352" y="513"/>
                      <a:pt x="352" y="513"/>
                      <a:pt x="352" y="513"/>
                    </a:cubicBezTo>
                    <a:cubicBezTo>
                      <a:pt x="351" y="531"/>
                      <a:pt x="364" y="545"/>
                      <a:pt x="382" y="545"/>
                    </a:cubicBezTo>
                    <a:cubicBezTo>
                      <a:pt x="382" y="545"/>
                      <a:pt x="382" y="545"/>
                      <a:pt x="382" y="545"/>
                    </a:cubicBezTo>
                    <a:cubicBezTo>
                      <a:pt x="401" y="543"/>
                      <a:pt x="417" y="528"/>
                      <a:pt x="418" y="509"/>
                    </a:cubicBezTo>
                    <a:cubicBezTo>
                      <a:pt x="418" y="490"/>
                      <a:pt x="405" y="476"/>
                      <a:pt x="386" y="477"/>
                    </a:cubicBezTo>
                    <a:close/>
                    <a:moveTo>
                      <a:pt x="459" y="473"/>
                    </a:moveTo>
                    <a:cubicBezTo>
                      <a:pt x="459" y="473"/>
                      <a:pt x="459" y="473"/>
                      <a:pt x="459" y="473"/>
                    </a:cubicBezTo>
                    <a:cubicBezTo>
                      <a:pt x="439" y="474"/>
                      <a:pt x="424" y="489"/>
                      <a:pt x="423" y="508"/>
                    </a:cubicBezTo>
                    <a:cubicBezTo>
                      <a:pt x="423" y="508"/>
                      <a:pt x="423" y="508"/>
                      <a:pt x="423" y="508"/>
                    </a:cubicBezTo>
                    <a:cubicBezTo>
                      <a:pt x="422" y="527"/>
                      <a:pt x="436" y="542"/>
                      <a:pt x="456" y="541"/>
                    </a:cubicBezTo>
                    <a:cubicBezTo>
                      <a:pt x="456" y="541"/>
                      <a:pt x="456" y="541"/>
                      <a:pt x="456" y="541"/>
                    </a:cubicBezTo>
                    <a:cubicBezTo>
                      <a:pt x="475" y="540"/>
                      <a:pt x="491" y="524"/>
                      <a:pt x="492" y="505"/>
                    </a:cubicBezTo>
                    <a:cubicBezTo>
                      <a:pt x="492" y="486"/>
                      <a:pt x="478" y="472"/>
                      <a:pt x="459" y="473"/>
                    </a:cubicBezTo>
                    <a:close/>
                    <a:moveTo>
                      <a:pt x="840" y="476"/>
                    </a:moveTo>
                    <a:cubicBezTo>
                      <a:pt x="840" y="476"/>
                      <a:pt x="840" y="476"/>
                      <a:pt x="840" y="476"/>
                    </a:cubicBezTo>
                    <a:cubicBezTo>
                      <a:pt x="821" y="476"/>
                      <a:pt x="808" y="489"/>
                      <a:pt x="808" y="508"/>
                    </a:cubicBezTo>
                    <a:cubicBezTo>
                      <a:pt x="808" y="508"/>
                      <a:pt x="808" y="508"/>
                      <a:pt x="808" y="508"/>
                    </a:cubicBezTo>
                    <a:cubicBezTo>
                      <a:pt x="810" y="527"/>
                      <a:pt x="825" y="543"/>
                      <a:pt x="844" y="544"/>
                    </a:cubicBezTo>
                    <a:cubicBezTo>
                      <a:pt x="844" y="544"/>
                      <a:pt x="844" y="544"/>
                      <a:pt x="844" y="544"/>
                    </a:cubicBezTo>
                    <a:cubicBezTo>
                      <a:pt x="863" y="544"/>
                      <a:pt x="875" y="531"/>
                      <a:pt x="875" y="512"/>
                    </a:cubicBezTo>
                    <a:cubicBezTo>
                      <a:pt x="873" y="493"/>
                      <a:pt x="858" y="478"/>
                      <a:pt x="840" y="476"/>
                    </a:cubicBezTo>
                    <a:close/>
                    <a:moveTo>
                      <a:pt x="909" y="482"/>
                    </a:moveTo>
                    <a:cubicBezTo>
                      <a:pt x="909" y="482"/>
                      <a:pt x="909" y="482"/>
                      <a:pt x="909" y="482"/>
                    </a:cubicBezTo>
                    <a:cubicBezTo>
                      <a:pt x="891" y="481"/>
                      <a:pt x="879" y="493"/>
                      <a:pt x="880" y="512"/>
                    </a:cubicBezTo>
                    <a:cubicBezTo>
                      <a:pt x="880" y="512"/>
                      <a:pt x="880" y="512"/>
                      <a:pt x="880" y="512"/>
                    </a:cubicBezTo>
                    <a:cubicBezTo>
                      <a:pt x="881" y="531"/>
                      <a:pt x="896" y="547"/>
                      <a:pt x="913" y="548"/>
                    </a:cubicBezTo>
                    <a:cubicBezTo>
                      <a:pt x="913" y="548"/>
                      <a:pt x="913" y="548"/>
                      <a:pt x="913" y="548"/>
                    </a:cubicBezTo>
                    <a:cubicBezTo>
                      <a:pt x="931" y="548"/>
                      <a:pt x="942" y="535"/>
                      <a:pt x="941" y="517"/>
                    </a:cubicBezTo>
                    <a:cubicBezTo>
                      <a:pt x="940" y="498"/>
                      <a:pt x="925" y="484"/>
                      <a:pt x="909" y="482"/>
                    </a:cubicBezTo>
                    <a:close/>
                    <a:moveTo>
                      <a:pt x="973" y="488"/>
                    </a:moveTo>
                    <a:cubicBezTo>
                      <a:pt x="973" y="488"/>
                      <a:pt x="973" y="488"/>
                      <a:pt x="973" y="488"/>
                    </a:cubicBezTo>
                    <a:cubicBezTo>
                      <a:pt x="956" y="486"/>
                      <a:pt x="945" y="499"/>
                      <a:pt x="946" y="517"/>
                    </a:cubicBezTo>
                    <a:cubicBezTo>
                      <a:pt x="946" y="517"/>
                      <a:pt x="946" y="517"/>
                      <a:pt x="946" y="517"/>
                    </a:cubicBezTo>
                    <a:cubicBezTo>
                      <a:pt x="948" y="535"/>
                      <a:pt x="962" y="551"/>
                      <a:pt x="977" y="552"/>
                    </a:cubicBezTo>
                    <a:cubicBezTo>
                      <a:pt x="977" y="552"/>
                      <a:pt x="977" y="552"/>
                      <a:pt x="977" y="552"/>
                    </a:cubicBezTo>
                    <a:cubicBezTo>
                      <a:pt x="994" y="553"/>
                      <a:pt x="1005" y="540"/>
                      <a:pt x="1003" y="522"/>
                    </a:cubicBezTo>
                    <a:cubicBezTo>
                      <a:pt x="1002" y="504"/>
                      <a:pt x="988" y="489"/>
                      <a:pt x="973" y="488"/>
                    </a:cubicBezTo>
                    <a:close/>
                    <a:moveTo>
                      <a:pt x="1173" y="516"/>
                    </a:moveTo>
                    <a:cubicBezTo>
                      <a:pt x="1173" y="516"/>
                      <a:pt x="1173" y="516"/>
                      <a:pt x="1173" y="516"/>
                    </a:cubicBezTo>
                    <a:cubicBezTo>
                      <a:pt x="1163" y="514"/>
                      <a:pt x="1156" y="525"/>
                      <a:pt x="1157" y="541"/>
                    </a:cubicBezTo>
                    <a:cubicBezTo>
                      <a:pt x="1157" y="541"/>
                      <a:pt x="1157" y="541"/>
                      <a:pt x="1157" y="541"/>
                    </a:cubicBezTo>
                    <a:cubicBezTo>
                      <a:pt x="1159" y="557"/>
                      <a:pt x="1169" y="570"/>
                      <a:pt x="1179" y="572"/>
                    </a:cubicBezTo>
                    <a:cubicBezTo>
                      <a:pt x="1179" y="572"/>
                      <a:pt x="1179" y="572"/>
                      <a:pt x="1179" y="572"/>
                    </a:cubicBezTo>
                    <a:cubicBezTo>
                      <a:pt x="1189" y="573"/>
                      <a:pt x="1194" y="562"/>
                      <a:pt x="1193" y="547"/>
                    </a:cubicBezTo>
                    <a:cubicBezTo>
                      <a:pt x="1191" y="532"/>
                      <a:pt x="1183" y="518"/>
                      <a:pt x="1173" y="516"/>
                    </a:cubicBezTo>
                    <a:close/>
                    <a:moveTo>
                      <a:pt x="1208" y="524"/>
                    </a:moveTo>
                    <a:cubicBezTo>
                      <a:pt x="1208" y="524"/>
                      <a:pt x="1208" y="524"/>
                      <a:pt x="1208" y="524"/>
                    </a:cubicBezTo>
                    <a:cubicBezTo>
                      <a:pt x="1200" y="522"/>
                      <a:pt x="1194" y="532"/>
                      <a:pt x="1196" y="547"/>
                    </a:cubicBezTo>
                    <a:cubicBezTo>
                      <a:pt x="1196" y="547"/>
                      <a:pt x="1196" y="547"/>
                      <a:pt x="1196" y="547"/>
                    </a:cubicBezTo>
                    <a:cubicBezTo>
                      <a:pt x="1197" y="563"/>
                      <a:pt x="1206" y="576"/>
                      <a:pt x="1214" y="578"/>
                    </a:cubicBezTo>
                    <a:cubicBezTo>
                      <a:pt x="1214" y="578"/>
                      <a:pt x="1214" y="578"/>
                      <a:pt x="1214" y="578"/>
                    </a:cubicBezTo>
                    <a:cubicBezTo>
                      <a:pt x="1223" y="579"/>
                      <a:pt x="1227" y="569"/>
                      <a:pt x="1226" y="554"/>
                    </a:cubicBezTo>
                    <a:cubicBezTo>
                      <a:pt x="1224" y="539"/>
                      <a:pt x="1217" y="526"/>
                      <a:pt x="1208" y="524"/>
                    </a:cubicBezTo>
                    <a:close/>
                    <a:moveTo>
                      <a:pt x="1279" y="548"/>
                    </a:moveTo>
                    <a:cubicBezTo>
                      <a:pt x="1279" y="548"/>
                      <a:pt x="1279" y="548"/>
                      <a:pt x="1279" y="548"/>
                    </a:cubicBezTo>
                    <a:cubicBezTo>
                      <a:pt x="1275" y="546"/>
                      <a:pt x="1273" y="555"/>
                      <a:pt x="1275" y="568"/>
                    </a:cubicBezTo>
                    <a:cubicBezTo>
                      <a:pt x="1275" y="568"/>
                      <a:pt x="1275" y="568"/>
                      <a:pt x="1275" y="568"/>
                    </a:cubicBezTo>
                    <a:cubicBezTo>
                      <a:pt x="1277" y="581"/>
                      <a:pt x="1281" y="593"/>
                      <a:pt x="1285" y="594"/>
                    </a:cubicBezTo>
                    <a:cubicBezTo>
                      <a:pt x="1285" y="594"/>
                      <a:pt x="1285" y="594"/>
                      <a:pt x="1285" y="594"/>
                    </a:cubicBezTo>
                    <a:cubicBezTo>
                      <a:pt x="1289" y="595"/>
                      <a:pt x="1291" y="587"/>
                      <a:pt x="1289" y="574"/>
                    </a:cubicBezTo>
                    <a:cubicBezTo>
                      <a:pt x="1287" y="561"/>
                      <a:pt x="1283" y="550"/>
                      <a:pt x="1279" y="548"/>
                    </a:cubicBezTo>
                    <a:close/>
                    <a:moveTo>
                      <a:pt x="1291" y="556"/>
                    </a:moveTo>
                    <a:cubicBezTo>
                      <a:pt x="1291" y="556"/>
                      <a:pt x="1296" y="560"/>
                      <a:pt x="1291" y="556"/>
                    </a:cubicBezTo>
                    <a:cubicBezTo>
                      <a:pt x="1287" y="552"/>
                      <a:pt x="1288" y="562"/>
                      <a:pt x="1290" y="575"/>
                    </a:cubicBezTo>
                    <a:cubicBezTo>
                      <a:pt x="1290" y="575"/>
                      <a:pt x="1290" y="575"/>
                      <a:pt x="1290" y="575"/>
                    </a:cubicBezTo>
                    <a:cubicBezTo>
                      <a:pt x="1292" y="587"/>
                      <a:pt x="1288" y="594"/>
                      <a:pt x="1298" y="600"/>
                    </a:cubicBezTo>
                    <a:cubicBezTo>
                      <a:pt x="1298" y="600"/>
                      <a:pt x="1297" y="604"/>
                      <a:pt x="1298" y="600"/>
                    </a:cubicBezTo>
                    <a:cubicBezTo>
                      <a:pt x="1299" y="595"/>
                      <a:pt x="1300" y="593"/>
                      <a:pt x="1299" y="581"/>
                    </a:cubicBezTo>
                    <a:cubicBezTo>
                      <a:pt x="1297" y="569"/>
                      <a:pt x="1299" y="564"/>
                      <a:pt x="1291" y="556"/>
                    </a:cubicBezTo>
                    <a:close/>
                    <a:moveTo>
                      <a:pt x="18" y="582"/>
                    </a:moveTo>
                    <a:cubicBezTo>
                      <a:pt x="18" y="582"/>
                      <a:pt x="18" y="582"/>
                      <a:pt x="18" y="582"/>
                    </a:cubicBezTo>
                    <a:cubicBezTo>
                      <a:pt x="10" y="584"/>
                      <a:pt x="2" y="597"/>
                      <a:pt x="2" y="612"/>
                    </a:cubicBezTo>
                    <a:cubicBezTo>
                      <a:pt x="2" y="612"/>
                      <a:pt x="2" y="612"/>
                      <a:pt x="2" y="612"/>
                    </a:cubicBezTo>
                    <a:cubicBezTo>
                      <a:pt x="0" y="627"/>
                      <a:pt x="6" y="638"/>
                      <a:pt x="14" y="637"/>
                    </a:cubicBezTo>
                    <a:cubicBezTo>
                      <a:pt x="14" y="637"/>
                      <a:pt x="14" y="637"/>
                      <a:pt x="14" y="637"/>
                    </a:cubicBezTo>
                    <a:cubicBezTo>
                      <a:pt x="22" y="636"/>
                      <a:pt x="30" y="623"/>
                      <a:pt x="31" y="608"/>
                    </a:cubicBezTo>
                    <a:cubicBezTo>
                      <a:pt x="32" y="592"/>
                      <a:pt x="26" y="582"/>
                      <a:pt x="18" y="582"/>
                    </a:cubicBezTo>
                    <a:close/>
                    <a:moveTo>
                      <a:pt x="52" y="577"/>
                    </a:moveTo>
                    <a:cubicBezTo>
                      <a:pt x="52" y="577"/>
                      <a:pt x="52" y="577"/>
                      <a:pt x="52" y="577"/>
                    </a:cubicBezTo>
                    <a:cubicBezTo>
                      <a:pt x="42" y="579"/>
                      <a:pt x="34" y="592"/>
                      <a:pt x="34" y="608"/>
                    </a:cubicBezTo>
                    <a:cubicBezTo>
                      <a:pt x="34" y="608"/>
                      <a:pt x="34" y="608"/>
                      <a:pt x="34" y="608"/>
                    </a:cubicBezTo>
                    <a:cubicBezTo>
                      <a:pt x="33" y="623"/>
                      <a:pt x="39" y="635"/>
                      <a:pt x="49" y="635"/>
                    </a:cubicBezTo>
                    <a:cubicBezTo>
                      <a:pt x="49" y="635"/>
                      <a:pt x="49" y="635"/>
                      <a:pt x="49" y="635"/>
                    </a:cubicBezTo>
                    <a:cubicBezTo>
                      <a:pt x="58" y="634"/>
                      <a:pt x="67" y="621"/>
                      <a:pt x="68" y="604"/>
                    </a:cubicBezTo>
                    <a:cubicBezTo>
                      <a:pt x="69" y="588"/>
                      <a:pt x="62" y="576"/>
                      <a:pt x="52" y="577"/>
                    </a:cubicBezTo>
                    <a:close/>
                    <a:moveTo>
                      <a:pt x="93" y="572"/>
                    </a:moveTo>
                    <a:cubicBezTo>
                      <a:pt x="93" y="572"/>
                      <a:pt x="93" y="572"/>
                      <a:pt x="93" y="572"/>
                    </a:cubicBezTo>
                    <a:cubicBezTo>
                      <a:pt x="82" y="574"/>
                      <a:pt x="72" y="587"/>
                      <a:pt x="71" y="604"/>
                    </a:cubicBezTo>
                    <a:cubicBezTo>
                      <a:pt x="71" y="604"/>
                      <a:pt x="71" y="604"/>
                      <a:pt x="71" y="604"/>
                    </a:cubicBezTo>
                    <a:cubicBezTo>
                      <a:pt x="70" y="620"/>
                      <a:pt x="78" y="633"/>
                      <a:pt x="90" y="632"/>
                    </a:cubicBezTo>
                    <a:cubicBezTo>
                      <a:pt x="90" y="632"/>
                      <a:pt x="90" y="632"/>
                      <a:pt x="90" y="632"/>
                    </a:cubicBezTo>
                    <a:cubicBezTo>
                      <a:pt x="101" y="631"/>
                      <a:pt x="111" y="617"/>
                      <a:pt x="112" y="600"/>
                    </a:cubicBezTo>
                    <a:cubicBezTo>
                      <a:pt x="113" y="583"/>
                      <a:pt x="104" y="571"/>
                      <a:pt x="93" y="572"/>
                    </a:cubicBezTo>
                    <a:close/>
                    <a:moveTo>
                      <a:pt x="140" y="567"/>
                    </a:moveTo>
                    <a:cubicBezTo>
                      <a:pt x="140" y="567"/>
                      <a:pt x="140" y="567"/>
                      <a:pt x="140" y="567"/>
                    </a:cubicBezTo>
                    <a:cubicBezTo>
                      <a:pt x="127" y="569"/>
                      <a:pt x="117" y="583"/>
                      <a:pt x="115" y="600"/>
                    </a:cubicBezTo>
                    <a:cubicBezTo>
                      <a:pt x="115" y="600"/>
                      <a:pt x="115" y="600"/>
                      <a:pt x="115" y="600"/>
                    </a:cubicBezTo>
                    <a:cubicBezTo>
                      <a:pt x="115" y="617"/>
                      <a:pt x="123" y="630"/>
                      <a:pt x="136" y="629"/>
                    </a:cubicBezTo>
                    <a:cubicBezTo>
                      <a:pt x="136" y="629"/>
                      <a:pt x="136" y="629"/>
                      <a:pt x="136" y="629"/>
                    </a:cubicBezTo>
                    <a:cubicBezTo>
                      <a:pt x="149" y="628"/>
                      <a:pt x="160" y="614"/>
                      <a:pt x="161" y="596"/>
                    </a:cubicBezTo>
                    <a:cubicBezTo>
                      <a:pt x="162" y="579"/>
                      <a:pt x="152" y="566"/>
                      <a:pt x="140" y="567"/>
                    </a:cubicBezTo>
                    <a:close/>
                    <a:moveTo>
                      <a:pt x="192" y="562"/>
                    </a:moveTo>
                    <a:cubicBezTo>
                      <a:pt x="192" y="562"/>
                      <a:pt x="192" y="562"/>
                      <a:pt x="192" y="562"/>
                    </a:cubicBezTo>
                    <a:cubicBezTo>
                      <a:pt x="177" y="564"/>
                      <a:pt x="166" y="578"/>
                      <a:pt x="165" y="596"/>
                    </a:cubicBezTo>
                    <a:cubicBezTo>
                      <a:pt x="165" y="596"/>
                      <a:pt x="165" y="596"/>
                      <a:pt x="165" y="596"/>
                    </a:cubicBezTo>
                    <a:cubicBezTo>
                      <a:pt x="164" y="614"/>
                      <a:pt x="174" y="627"/>
                      <a:pt x="189" y="627"/>
                    </a:cubicBezTo>
                    <a:cubicBezTo>
                      <a:pt x="189" y="627"/>
                      <a:pt x="189" y="627"/>
                      <a:pt x="189" y="627"/>
                    </a:cubicBezTo>
                    <a:cubicBezTo>
                      <a:pt x="203" y="626"/>
                      <a:pt x="215" y="611"/>
                      <a:pt x="216" y="593"/>
                    </a:cubicBezTo>
                    <a:cubicBezTo>
                      <a:pt x="217" y="574"/>
                      <a:pt x="206" y="561"/>
                      <a:pt x="192" y="562"/>
                    </a:cubicBezTo>
                    <a:close/>
                    <a:moveTo>
                      <a:pt x="250" y="558"/>
                    </a:moveTo>
                    <a:cubicBezTo>
                      <a:pt x="250" y="558"/>
                      <a:pt x="250" y="558"/>
                      <a:pt x="250" y="558"/>
                    </a:cubicBezTo>
                    <a:cubicBezTo>
                      <a:pt x="234" y="559"/>
                      <a:pt x="222" y="574"/>
                      <a:pt x="221" y="592"/>
                    </a:cubicBezTo>
                    <a:cubicBezTo>
                      <a:pt x="221" y="592"/>
                      <a:pt x="221" y="592"/>
                      <a:pt x="221" y="592"/>
                    </a:cubicBezTo>
                    <a:cubicBezTo>
                      <a:pt x="220" y="611"/>
                      <a:pt x="231" y="625"/>
                      <a:pt x="247" y="624"/>
                    </a:cubicBezTo>
                    <a:cubicBezTo>
                      <a:pt x="247" y="624"/>
                      <a:pt x="247" y="624"/>
                      <a:pt x="247" y="624"/>
                    </a:cubicBezTo>
                    <a:cubicBezTo>
                      <a:pt x="263" y="623"/>
                      <a:pt x="276" y="608"/>
                      <a:pt x="277" y="589"/>
                    </a:cubicBezTo>
                    <a:cubicBezTo>
                      <a:pt x="277" y="570"/>
                      <a:pt x="266" y="557"/>
                      <a:pt x="250" y="558"/>
                    </a:cubicBezTo>
                    <a:close/>
                    <a:moveTo>
                      <a:pt x="314" y="554"/>
                    </a:moveTo>
                    <a:cubicBezTo>
                      <a:pt x="314" y="554"/>
                      <a:pt x="314" y="554"/>
                      <a:pt x="314" y="554"/>
                    </a:cubicBezTo>
                    <a:cubicBezTo>
                      <a:pt x="296" y="555"/>
                      <a:pt x="283" y="570"/>
                      <a:pt x="282" y="589"/>
                    </a:cubicBezTo>
                    <a:cubicBezTo>
                      <a:pt x="282" y="589"/>
                      <a:pt x="282" y="589"/>
                      <a:pt x="282" y="589"/>
                    </a:cubicBezTo>
                    <a:cubicBezTo>
                      <a:pt x="281" y="608"/>
                      <a:pt x="294" y="623"/>
                      <a:pt x="311" y="622"/>
                    </a:cubicBezTo>
                    <a:cubicBezTo>
                      <a:pt x="311" y="622"/>
                      <a:pt x="311" y="622"/>
                      <a:pt x="311" y="622"/>
                    </a:cubicBezTo>
                    <a:cubicBezTo>
                      <a:pt x="328" y="621"/>
                      <a:pt x="342" y="605"/>
                      <a:pt x="343" y="586"/>
                    </a:cubicBezTo>
                    <a:cubicBezTo>
                      <a:pt x="344" y="567"/>
                      <a:pt x="331" y="553"/>
                      <a:pt x="314" y="554"/>
                    </a:cubicBezTo>
                    <a:close/>
                    <a:moveTo>
                      <a:pt x="382" y="550"/>
                    </a:moveTo>
                    <a:cubicBezTo>
                      <a:pt x="382" y="550"/>
                      <a:pt x="382" y="550"/>
                      <a:pt x="382" y="550"/>
                    </a:cubicBezTo>
                    <a:cubicBezTo>
                      <a:pt x="363" y="551"/>
                      <a:pt x="349" y="566"/>
                      <a:pt x="348" y="586"/>
                    </a:cubicBezTo>
                    <a:cubicBezTo>
                      <a:pt x="348" y="586"/>
                      <a:pt x="348" y="586"/>
                      <a:pt x="348" y="586"/>
                    </a:cubicBezTo>
                    <a:cubicBezTo>
                      <a:pt x="348" y="606"/>
                      <a:pt x="361" y="620"/>
                      <a:pt x="380" y="620"/>
                    </a:cubicBezTo>
                    <a:cubicBezTo>
                      <a:pt x="380" y="620"/>
                      <a:pt x="380" y="620"/>
                      <a:pt x="380" y="620"/>
                    </a:cubicBezTo>
                    <a:cubicBezTo>
                      <a:pt x="398" y="619"/>
                      <a:pt x="413" y="603"/>
                      <a:pt x="414" y="583"/>
                    </a:cubicBezTo>
                    <a:cubicBezTo>
                      <a:pt x="414" y="563"/>
                      <a:pt x="400" y="549"/>
                      <a:pt x="382" y="550"/>
                    </a:cubicBezTo>
                    <a:close/>
                    <a:moveTo>
                      <a:pt x="913" y="553"/>
                    </a:moveTo>
                    <a:cubicBezTo>
                      <a:pt x="913" y="553"/>
                      <a:pt x="913" y="553"/>
                      <a:pt x="913" y="553"/>
                    </a:cubicBezTo>
                    <a:cubicBezTo>
                      <a:pt x="896" y="552"/>
                      <a:pt x="883" y="566"/>
                      <a:pt x="883" y="586"/>
                    </a:cubicBezTo>
                    <a:cubicBezTo>
                      <a:pt x="883" y="586"/>
                      <a:pt x="883" y="586"/>
                      <a:pt x="883" y="586"/>
                    </a:cubicBezTo>
                    <a:cubicBezTo>
                      <a:pt x="884" y="605"/>
                      <a:pt x="899" y="621"/>
                      <a:pt x="916" y="622"/>
                    </a:cubicBezTo>
                    <a:cubicBezTo>
                      <a:pt x="916" y="622"/>
                      <a:pt x="916" y="622"/>
                      <a:pt x="916" y="622"/>
                    </a:cubicBezTo>
                    <a:cubicBezTo>
                      <a:pt x="934" y="622"/>
                      <a:pt x="946" y="607"/>
                      <a:pt x="946" y="589"/>
                    </a:cubicBezTo>
                    <a:cubicBezTo>
                      <a:pt x="945" y="569"/>
                      <a:pt x="931" y="554"/>
                      <a:pt x="913" y="553"/>
                    </a:cubicBezTo>
                    <a:close/>
                    <a:moveTo>
                      <a:pt x="1137" y="571"/>
                    </a:moveTo>
                    <a:cubicBezTo>
                      <a:pt x="1137" y="571"/>
                      <a:pt x="1137" y="571"/>
                      <a:pt x="1137" y="571"/>
                    </a:cubicBezTo>
                    <a:cubicBezTo>
                      <a:pt x="1126" y="570"/>
                      <a:pt x="1117" y="583"/>
                      <a:pt x="1118" y="599"/>
                    </a:cubicBezTo>
                    <a:cubicBezTo>
                      <a:pt x="1118" y="599"/>
                      <a:pt x="1118" y="599"/>
                      <a:pt x="1118" y="599"/>
                    </a:cubicBezTo>
                    <a:cubicBezTo>
                      <a:pt x="1119" y="617"/>
                      <a:pt x="1129" y="631"/>
                      <a:pt x="1141" y="632"/>
                    </a:cubicBezTo>
                    <a:cubicBezTo>
                      <a:pt x="1141" y="632"/>
                      <a:pt x="1141" y="632"/>
                      <a:pt x="1141" y="632"/>
                    </a:cubicBezTo>
                    <a:cubicBezTo>
                      <a:pt x="1152" y="632"/>
                      <a:pt x="1160" y="620"/>
                      <a:pt x="1159" y="603"/>
                    </a:cubicBezTo>
                    <a:cubicBezTo>
                      <a:pt x="1158" y="586"/>
                      <a:pt x="1149" y="573"/>
                      <a:pt x="1137" y="571"/>
                    </a:cubicBezTo>
                    <a:close/>
                    <a:moveTo>
                      <a:pt x="1179" y="576"/>
                    </a:moveTo>
                    <a:cubicBezTo>
                      <a:pt x="1179" y="576"/>
                      <a:pt x="1179" y="576"/>
                      <a:pt x="1179" y="576"/>
                    </a:cubicBezTo>
                    <a:cubicBezTo>
                      <a:pt x="1169" y="575"/>
                      <a:pt x="1162" y="587"/>
                      <a:pt x="1162" y="603"/>
                    </a:cubicBezTo>
                    <a:cubicBezTo>
                      <a:pt x="1162" y="603"/>
                      <a:pt x="1162" y="603"/>
                      <a:pt x="1162" y="603"/>
                    </a:cubicBezTo>
                    <a:cubicBezTo>
                      <a:pt x="1164" y="620"/>
                      <a:pt x="1173" y="633"/>
                      <a:pt x="1183" y="634"/>
                    </a:cubicBezTo>
                    <a:cubicBezTo>
                      <a:pt x="1183" y="634"/>
                      <a:pt x="1183" y="634"/>
                      <a:pt x="1183" y="634"/>
                    </a:cubicBezTo>
                    <a:cubicBezTo>
                      <a:pt x="1192" y="635"/>
                      <a:pt x="1199" y="623"/>
                      <a:pt x="1198" y="607"/>
                    </a:cubicBezTo>
                    <a:cubicBezTo>
                      <a:pt x="1197" y="591"/>
                      <a:pt x="1189" y="578"/>
                      <a:pt x="1179" y="576"/>
                    </a:cubicBezTo>
                    <a:close/>
                    <a:moveTo>
                      <a:pt x="1214" y="582"/>
                    </a:moveTo>
                    <a:cubicBezTo>
                      <a:pt x="1214" y="582"/>
                      <a:pt x="1214" y="582"/>
                      <a:pt x="1214" y="582"/>
                    </a:cubicBezTo>
                    <a:cubicBezTo>
                      <a:pt x="1206" y="581"/>
                      <a:pt x="1200" y="592"/>
                      <a:pt x="1201" y="607"/>
                    </a:cubicBezTo>
                    <a:cubicBezTo>
                      <a:pt x="1201" y="607"/>
                      <a:pt x="1201" y="607"/>
                      <a:pt x="1201" y="607"/>
                    </a:cubicBezTo>
                    <a:cubicBezTo>
                      <a:pt x="1202" y="623"/>
                      <a:pt x="1209" y="636"/>
                      <a:pt x="1218" y="637"/>
                    </a:cubicBezTo>
                    <a:cubicBezTo>
                      <a:pt x="1218" y="637"/>
                      <a:pt x="1218" y="637"/>
                      <a:pt x="1218" y="637"/>
                    </a:cubicBezTo>
                    <a:cubicBezTo>
                      <a:pt x="1226" y="637"/>
                      <a:pt x="1232" y="626"/>
                      <a:pt x="1231" y="611"/>
                    </a:cubicBezTo>
                    <a:cubicBezTo>
                      <a:pt x="1230" y="596"/>
                      <a:pt x="1223" y="583"/>
                      <a:pt x="1214" y="582"/>
                    </a:cubicBezTo>
                    <a:close/>
                    <a:moveTo>
                      <a:pt x="1244" y="587"/>
                    </a:moveTo>
                    <a:cubicBezTo>
                      <a:pt x="1244" y="587"/>
                      <a:pt x="1244" y="587"/>
                      <a:pt x="1244" y="587"/>
                    </a:cubicBezTo>
                    <a:cubicBezTo>
                      <a:pt x="1237" y="586"/>
                      <a:pt x="1233" y="596"/>
                      <a:pt x="1233" y="611"/>
                    </a:cubicBezTo>
                    <a:cubicBezTo>
                      <a:pt x="1233" y="611"/>
                      <a:pt x="1233" y="611"/>
                      <a:pt x="1233" y="611"/>
                    </a:cubicBezTo>
                    <a:cubicBezTo>
                      <a:pt x="1235" y="626"/>
                      <a:pt x="1240" y="639"/>
                      <a:pt x="1248" y="640"/>
                    </a:cubicBezTo>
                    <a:cubicBezTo>
                      <a:pt x="1248" y="640"/>
                      <a:pt x="1248" y="640"/>
                      <a:pt x="1248" y="640"/>
                    </a:cubicBezTo>
                    <a:cubicBezTo>
                      <a:pt x="1255" y="640"/>
                      <a:pt x="1259" y="630"/>
                      <a:pt x="1258" y="615"/>
                    </a:cubicBezTo>
                    <a:cubicBezTo>
                      <a:pt x="1257" y="601"/>
                      <a:pt x="1251" y="589"/>
                      <a:pt x="1244" y="587"/>
                    </a:cubicBezTo>
                    <a:close/>
                    <a:moveTo>
                      <a:pt x="1268" y="592"/>
                    </a:moveTo>
                    <a:cubicBezTo>
                      <a:pt x="1268" y="592"/>
                      <a:pt x="1268" y="592"/>
                      <a:pt x="1268" y="592"/>
                    </a:cubicBezTo>
                    <a:cubicBezTo>
                      <a:pt x="1262" y="591"/>
                      <a:pt x="1259" y="601"/>
                      <a:pt x="1260" y="615"/>
                    </a:cubicBezTo>
                    <a:cubicBezTo>
                      <a:pt x="1260" y="615"/>
                      <a:pt x="1260" y="615"/>
                      <a:pt x="1260" y="615"/>
                    </a:cubicBezTo>
                    <a:cubicBezTo>
                      <a:pt x="1261" y="630"/>
                      <a:pt x="1266" y="642"/>
                      <a:pt x="1272" y="642"/>
                    </a:cubicBezTo>
                    <a:cubicBezTo>
                      <a:pt x="1272" y="642"/>
                      <a:pt x="1272" y="642"/>
                      <a:pt x="1272" y="642"/>
                    </a:cubicBezTo>
                    <a:cubicBezTo>
                      <a:pt x="1277" y="643"/>
                      <a:pt x="1280" y="633"/>
                      <a:pt x="1279" y="619"/>
                    </a:cubicBezTo>
                    <a:cubicBezTo>
                      <a:pt x="1278" y="606"/>
                      <a:pt x="1274" y="594"/>
                      <a:pt x="1268" y="592"/>
                    </a:cubicBezTo>
                    <a:close/>
                    <a:moveTo>
                      <a:pt x="1286" y="598"/>
                    </a:moveTo>
                    <a:cubicBezTo>
                      <a:pt x="1286" y="598"/>
                      <a:pt x="1286" y="598"/>
                      <a:pt x="1286" y="598"/>
                    </a:cubicBezTo>
                    <a:cubicBezTo>
                      <a:pt x="1282" y="597"/>
                      <a:pt x="1280" y="606"/>
                      <a:pt x="1280" y="619"/>
                    </a:cubicBezTo>
                    <a:cubicBezTo>
                      <a:pt x="1280" y="619"/>
                      <a:pt x="1280" y="619"/>
                      <a:pt x="1280" y="619"/>
                    </a:cubicBezTo>
                    <a:cubicBezTo>
                      <a:pt x="1282" y="633"/>
                      <a:pt x="1278" y="643"/>
                      <a:pt x="1290" y="645"/>
                    </a:cubicBezTo>
                    <a:cubicBezTo>
                      <a:pt x="1290" y="645"/>
                      <a:pt x="1290" y="645"/>
                      <a:pt x="1290" y="645"/>
                    </a:cubicBezTo>
                    <a:cubicBezTo>
                      <a:pt x="1294" y="646"/>
                      <a:pt x="1295" y="636"/>
                      <a:pt x="1294" y="623"/>
                    </a:cubicBezTo>
                    <a:cubicBezTo>
                      <a:pt x="1293" y="610"/>
                      <a:pt x="1290" y="599"/>
                      <a:pt x="1286" y="598"/>
                    </a:cubicBezTo>
                    <a:close/>
                    <a:moveTo>
                      <a:pt x="1298" y="603"/>
                    </a:moveTo>
                    <a:cubicBezTo>
                      <a:pt x="1296" y="607"/>
                      <a:pt x="1294" y="611"/>
                      <a:pt x="1295" y="624"/>
                    </a:cubicBezTo>
                    <a:cubicBezTo>
                      <a:pt x="1295" y="624"/>
                      <a:pt x="1295" y="624"/>
                      <a:pt x="1295" y="624"/>
                    </a:cubicBezTo>
                    <a:cubicBezTo>
                      <a:pt x="1296" y="637"/>
                      <a:pt x="1299" y="652"/>
                      <a:pt x="1302" y="648"/>
                    </a:cubicBezTo>
                    <a:cubicBezTo>
                      <a:pt x="1305" y="645"/>
                      <a:pt x="1305" y="640"/>
                      <a:pt x="1304" y="627"/>
                    </a:cubicBezTo>
                    <a:cubicBezTo>
                      <a:pt x="1303" y="615"/>
                      <a:pt x="1300" y="599"/>
                      <a:pt x="1298" y="603"/>
                    </a:cubicBezTo>
                    <a:close/>
                    <a:moveTo>
                      <a:pt x="49" y="639"/>
                    </a:moveTo>
                    <a:cubicBezTo>
                      <a:pt x="49" y="639"/>
                      <a:pt x="49" y="639"/>
                      <a:pt x="49" y="639"/>
                    </a:cubicBezTo>
                    <a:cubicBezTo>
                      <a:pt x="39" y="640"/>
                      <a:pt x="31" y="653"/>
                      <a:pt x="31" y="669"/>
                    </a:cubicBezTo>
                    <a:cubicBezTo>
                      <a:pt x="31" y="669"/>
                      <a:pt x="31" y="669"/>
                      <a:pt x="31" y="669"/>
                    </a:cubicBezTo>
                    <a:cubicBezTo>
                      <a:pt x="31" y="685"/>
                      <a:pt x="38" y="697"/>
                      <a:pt x="47" y="697"/>
                    </a:cubicBezTo>
                    <a:cubicBezTo>
                      <a:pt x="47" y="697"/>
                      <a:pt x="47" y="697"/>
                      <a:pt x="47" y="697"/>
                    </a:cubicBezTo>
                    <a:cubicBezTo>
                      <a:pt x="57" y="697"/>
                      <a:pt x="65" y="684"/>
                      <a:pt x="66" y="667"/>
                    </a:cubicBezTo>
                    <a:cubicBezTo>
                      <a:pt x="66" y="651"/>
                      <a:pt x="58" y="638"/>
                      <a:pt x="49" y="639"/>
                    </a:cubicBezTo>
                    <a:close/>
                    <a:moveTo>
                      <a:pt x="89" y="636"/>
                    </a:moveTo>
                    <a:cubicBezTo>
                      <a:pt x="89" y="636"/>
                      <a:pt x="89" y="636"/>
                      <a:pt x="89" y="636"/>
                    </a:cubicBezTo>
                    <a:cubicBezTo>
                      <a:pt x="78" y="637"/>
                      <a:pt x="69" y="651"/>
                      <a:pt x="69" y="667"/>
                    </a:cubicBezTo>
                    <a:cubicBezTo>
                      <a:pt x="69" y="667"/>
                      <a:pt x="69" y="667"/>
                      <a:pt x="69" y="667"/>
                    </a:cubicBezTo>
                    <a:cubicBezTo>
                      <a:pt x="69" y="684"/>
                      <a:pt x="76" y="697"/>
                      <a:pt x="88" y="697"/>
                    </a:cubicBezTo>
                    <a:cubicBezTo>
                      <a:pt x="88" y="697"/>
                      <a:pt x="88" y="697"/>
                      <a:pt x="88" y="697"/>
                    </a:cubicBezTo>
                    <a:cubicBezTo>
                      <a:pt x="99" y="697"/>
                      <a:pt x="109" y="683"/>
                      <a:pt x="109" y="666"/>
                    </a:cubicBezTo>
                    <a:cubicBezTo>
                      <a:pt x="109" y="649"/>
                      <a:pt x="101" y="636"/>
                      <a:pt x="89" y="636"/>
                    </a:cubicBezTo>
                    <a:close/>
                    <a:moveTo>
                      <a:pt x="188" y="632"/>
                    </a:moveTo>
                    <a:cubicBezTo>
                      <a:pt x="188" y="632"/>
                      <a:pt x="188" y="632"/>
                      <a:pt x="188" y="632"/>
                    </a:cubicBezTo>
                    <a:cubicBezTo>
                      <a:pt x="174" y="633"/>
                      <a:pt x="163" y="647"/>
                      <a:pt x="163" y="665"/>
                    </a:cubicBezTo>
                    <a:cubicBezTo>
                      <a:pt x="163" y="665"/>
                      <a:pt x="163" y="665"/>
                      <a:pt x="163" y="665"/>
                    </a:cubicBezTo>
                    <a:cubicBezTo>
                      <a:pt x="163" y="683"/>
                      <a:pt x="173" y="697"/>
                      <a:pt x="187" y="697"/>
                    </a:cubicBezTo>
                    <a:cubicBezTo>
                      <a:pt x="187" y="697"/>
                      <a:pt x="187" y="697"/>
                      <a:pt x="187" y="697"/>
                    </a:cubicBezTo>
                    <a:cubicBezTo>
                      <a:pt x="202" y="697"/>
                      <a:pt x="214" y="682"/>
                      <a:pt x="214" y="664"/>
                    </a:cubicBezTo>
                    <a:cubicBezTo>
                      <a:pt x="214" y="645"/>
                      <a:pt x="203" y="631"/>
                      <a:pt x="188" y="632"/>
                    </a:cubicBezTo>
                    <a:close/>
                    <a:moveTo>
                      <a:pt x="247" y="629"/>
                    </a:moveTo>
                    <a:cubicBezTo>
                      <a:pt x="247" y="629"/>
                      <a:pt x="247" y="629"/>
                      <a:pt x="247" y="629"/>
                    </a:cubicBezTo>
                    <a:cubicBezTo>
                      <a:pt x="231" y="630"/>
                      <a:pt x="219" y="645"/>
                      <a:pt x="218" y="664"/>
                    </a:cubicBezTo>
                    <a:cubicBezTo>
                      <a:pt x="218" y="664"/>
                      <a:pt x="218" y="664"/>
                      <a:pt x="218" y="664"/>
                    </a:cubicBezTo>
                    <a:cubicBezTo>
                      <a:pt x="218" y="683"/>
                      <a:pt x="230" y="697"/>
                      <a:pt x="246" y="697"/>
                    </a:cubicBezTo>
                    <a:cubicBezTo>
                      <a:pt x="246" y="697"/>
                      <a:pt x="246" y="697"/>
                      <a:pt x="246" y="697"/>
                    </a:cubicBezTo>
                    <a:cubicBezTo>
                      <a:pt x="262" y="697"/>
                      <a:pt x="275" y="682"/>
                      <a:pt x="275" y="663"/>
                    </a:cubicBezTo>
                    <a:cubicBezTo>
                      <a:pt x="275" y="643"/>
                      <a:pt x="263" y="629"/>
                      <a:pt x="247" y="629"/>
                    </a:cubicBezTo>
                    <a:close/>
                    <a:moveTo>
                      <a:pt x="981" y="629"/>
                    </a:moveTo>
                    <a:cubicBezTo>
                      <a:pt x="981" y="629"/>
                      <a:pt x="981" y="629"/>
                      <a:pt x="981" y="629"/>
                    </a:cubicBezTo>
                    <a:cubicBezTo>
                      <a:pt x="965" y="629"/>
                      <a:pt x="952" y="643"/>
                      <a:pt x="952" y="663"/>
                    </a:cubicBezTo>
                    <a:cubicBezTo>
                      <a:pt x="952" y="663"/>
                      <a:pt x="952" y="663"/>
                      <a:pt x="952" y="663"/>
                    </a:cubicBezTo>
                    <a:cubicBezTo>
                      <a:pt x="953" y="682"/>
                      <a:pt x="966" y="697"/>
                      <a:pt x="982" y="697"/>
                    </a:cubicBezTo>
                    <a:cubicBezTo>
                      <a:pt x="982" y="697"/>
                      <a:pt x="982" y="697"/>
                      <a:pt x="982" y="697"/>
                    </a:cubicBezTo>
                    <a:cubicBezTo>
                      <a:pt x="998" y="697"/>
                      <a:pt x="1010" y="682"/>
                      <a:pt x="1010" y="664"/>
                    </a:cubicBezTo>
                    <a:cubicBezTo>
                      <a:pt x="1009" y="645"/>
                      <a:pt x="997" y="630"/>
                      <a:pt x="981" y="629"/>
                    </a:cubicBezTo>
                    <a:close/>
                    <a:moveTo>
                      <a:pt x="1040" y="631"/>
                    </a:moveTo>
                    <a:cubicBezTo>
                      <a:pt x="1040" y="631"/>
                      <a:pt x="1040" y="631"/>
                      <a:pt x="1040" y="631"/>
                    </a:cubicBezTo>
                    <a:cubicBezTo>
                      <a:pt x="1025" y="631"/>
                      <a:pt x="1014" y="645"/>
                      <a:pt x="1014" y="664"/>
                    </a:cubicBezTo>
                    <a:cubicBezTo>
                      <a:pt x="1014" y="664"/>
                      <a:pt x="1014" y="664"/>
                      <a:pt x="1014" y="664"/>
                    </a:cubicBezTo>
                    <a:cubicBezTo>
                      <a:pt x="1015" y="683"/>
                      <a:pt x="1026" y="697"/>
                      <a:pt x="1041" y="697"/>
                    </a:cubicBezTo>
                    <a:cubicBezTo>
                      <a:pt x="1041" y="697"/>
                      <a:pt x="1041" y="697"/>
                      <a:pt x="1041" y="697"/>
                    </a:cubicBezTo>
                    <a:cubicBezTo>
                      <a:pt x="1056" y="697"/>
                      <a:pt x="1066" y="683"/>
                      <a:pt x="1066" y="665"/>
                    </a:cubicBezTo>
                    <a:cubicBezTo>
                      <a:pt x="1066" y="647"/>
                      <a:pt x="1055" y="632"/>
                      <a:pt x="1040" y="631"/>
                    </a:cubicBezTo>
                    <a:close/>
                    <a:moveTo>
                      <a:pt x="1094" y="634"/>
                    </a:moveTo>
                    <a:cubicBezTo>
                      <a:pt x="1094" y="634"/>
                      <a:pt x="1094" y="634"/>
                      <a:pt x="1094" y="634"/>
                    </a:cubicBezTo>
                    <a:cubicBezTo>
                      <a:pt x="1080" y="633"/>
                      <a:pt x="1070" y="647"/>
                      <a:pt x="1070" y="665"/>
                    </a:cubicBezTo>
                    <a:cubicBezTo>
                      <a:pt x="1070" y="665"/>
                      <a:pt x="1070" y="665"/>
                      <a:pt x="1070" y="665"/>
                    </a:cubicBezTo>
                    <a:cubicBezTo>
                      <a:pt x="1071" y="683"/>
                      <a:pt x="1081" y="697"/>
                      <a:pt x="1095" y="697"/>
                    </a:cubicBezTo>
                    <a:cubicBezTo>
                      <a:pt x="1095" y="697"/>
                      <a:pt x="1095" y="697"/>
                      <a:pt x="1095" y="697"/>
                    </a:cubicBezTo>
                    <a:cubicBezTo>
                      <a:pt x="1108" y="697"/>
                      <a:pt x="1117" y="683"/>
                      <a:pt x="1117" y="666"/>
                    </a:cubicBezTo>
                    <a:cubicBezTo>
                      <a:pt x="1117" y="648"/>
                      <a:pt x="1107" y="634"/>
                      <a:pt x="1094" y="634"/>
                    </a:cubicBezTo>
                    <a:close/>
                    <a:moveTo>
                      <a:pt x="1141" y="636"/>
                    </a:moveTo>
                    <a:cubicBezTo>
                      <a:pt x="1141" y="636"/>
                      <a:pt x="1141" y="636"/>
                      <a:pt x="1141" y="636"/>
                    </a:cubicBezTo>
                    <a:cubicBezTo>
                      <a:pt x="1130" y="636"/>
                      <a:pt x="1121" y="649"/>
                      <a:pt x="1121" y="666"/>
                    </a:cubicBezTo>
                    <a:cubicBezTo>
                      <a:pt x="1121" y="666"/>
                      <a:pt x="1121" y="666"/>
                      <a:pt x="1121" y="666"/>
                    </a:cubicBezTo>
                    <a:cubicBezTo>
                      <a:pt x="1121" y="683"/>
                      <a:pt x="1131" y="697"/>
                      <a:pt x="1142" y="697"/>
                    </a:cubicBezTo>
                    <a:cubicBezTo>
                      <a:pt x="1142" y="697"/>
                      <a:pt x="1142" y="697"/>
                      <a:pt x="1142" y="697"/>
                    </a:cubicBezTo>
                    <a:cubicBezTo>
                      <a:pt x="1154" y="697"/>
                      <a:pt x="1162" y="684"/>
                      <a:pt x="1162" y="667"/>
                    </a:cubicBezTo>
                    <a:cubicBezTo>
                      <a:pt x="1162" y="650"/>
                      <a:pt x="1153" y="637"/>
                      <a:pt x="1141" y="636"/>
                    </a:cubicBezTo>
                    <a:close/>
                    <a:moveTo>
                      <a:pt x="1183" y="639"/>
                    </a:moveTo>
                    <a:cubicBezTo>
                      <a:pt x="1183" y="639"/>
                      <a:pt x="1183" y="639"/>
                      <a:pt x="1183" y="639"/>
                    </a:cubicBezTo>
                    <a:cubicBezTo>
                      <a:pt x="1173" y="638"/>
                      <a:pt x="1165" y="651"/>
                      <a:pt x="1165" y="667"/>
                    </a:cubicBezTo>
                    <a:cubicBezTo>
                      <a:pt x="1165" y="667"/>
                      <a:pt x="1165" y="667"/>
                      <a:pt x="1165" y="667"/>
                    </a:cubicBezTo>
                    <a:cubicBezTo>
                      <a:pt x="1166" y="684"/>
                      <a:pt x="1174" y="697"/>
                      <a:pt x="1184" y="697"/>
                    </a:cubicBezTo>
                    <a:cubicBezTo>
                      <a:pt x="1184" y="697"/>
                      <a:pt x="1184" y="697"/>
                      <a:pt x="1184" y="697"/>
                    </a:cubicBezTo>
                    <a:cubicBezTo>
                      <a:pt x="1194" y="697"/>
                      <a:pt x="1201" y="685"/>
                      <a:pt x="1201" y="668"/>
                    </a:cubicBezTo>
                    <a:cubicBezTo>
                      <a:pt x="1200" y="652"/>
                      <a:pt x="1193" y="639"/>
                      <a:pt x="1183" y="639"/>
                    </a:cubicBezTo>
                    <a:close/>
                    <a:moveTo>
                      <a:pt x="1218" y="641"/>
                    </a:moveTo>
                    <a:cubicBezTo>
                      <a:pt x="1218" y="641"/>
                      <a:pt x="1218" y="641"/>
                      <a:pt x="1218" y="641"/>
                    </a:cubicBezTo>
                    <a:cubicBezTo>
                      <a:pt x="1210" y="641"/>
                      <a:pt x="1204" y="653"/>
                      <a:pt x="1203" y="668"/>
                    </a:cubicBezTo>
                    <a:cubicBezTo>
                      <a:pt x="1203" y="668"/>
                      <a:pt x="1203" y="668"/>
                      <a:pt x="1203" y="668"/>
                    </a:cubicBezTo>
                    <a:cubicBezTo>
                      <a:pt x="1204" y="685"/>
                      <a:pt x="1211" y="697"/>
                      <a:pt x="1219" y="697"/>
                    </a:cubicBezTo>
                    <a:cubicBezTo>
                      <a:pt x="1219" y="697"/>
                      <a:pt x="1219" y="697"/>
                      <a:pt x="1219" y="697"/>
                    </a:cubicBezTo>
                    <a:cubicBezTo>
                      <a:pt x="1228" y="697"/>
                      <a:pt x="1234" y="685"/>
                      <a:pt x="1234" y="670"/>
                    </a:cubicBezTo>
                    <a:cubicBezTo>
                      <a:pt x="1233" y="654"/>
                      <a:pt x="1227" y="642"/>
                      <a:pt x="1218" y="641"/>
                    </a:cubicBezTo>
                    <a:close/>
                    <a:moveTo>
                      <a:pt x="1248" y="644"/>
                    </a:moveTo>
                    <a:cubicBezTo>
                      <a:pt x="1248" y="644"/>
                      <a:pt x="1248" y="644"/>
                      <a:pt x="1248" y="644"/>
                    </a:cubicBezTo>
                    <a:cubicBezTo>
                      <a:pt x="1241" y="643"/>
                      <a:pt x="1235" y="655"/>
                      <a:pt x="1236" y="670"/>
                    </a:cubicBezTo>
                    <a:cubicBezTo>
                      <a:pt x="1236" y="670"/>
                      <a:pt x="1236" y="670"/>
                      <a:pt x="1236" y="670"/>
                    </a:cubicBezTo>
                    <a:cubicBezTo>
                      <a:pt x="1236" y="685"/>
                      <a:pt x="1242" y="697"/>
                      <a:pt x="1249" y="697"/>
                    </a:cubicBezTo>
                    <a:cubicBezTo>
                      <a:pt x="1249" y="697"/>
                      <a:pt x="1249" y="697"/>
                      <a:pt x="1249" y="697"/>
                    </a:cubicBezTo>
                    <a:cubicBezTo>
                      <a:pt x="1256" y="697"/>
                      <a:pt x="1261" y="686"/>
                      <a:pt x="1261" y="671"/>
                    </a:cubicBezTo>
                    <a:cubicBezTo>
                      <a:pt x="1260" y="656"/>
                      <a:pt x="1255" y="644"/>
                      <a:pt x="1248" y="644"/>
                    </a:cubicBezTo>
                    <a:close/>
                    <a:moveTo>
                      <a:pt x="1272" y="646"/>
                    </a:moveTo>
                    <a:cubicBezTo>
                      <a:pt x="1272" y="646"/>
                      <a:pt x="1272" y="646"/>
                      <a:pt x="1272" y="646"/>
                    </a:cubicBezTo>
                    <a:cubicBezTo>
                      <a:pt x="1267" y="646"/>
                      <a:pt x="1262" y="656"/>
                      <a:pt x="1262" y="671"/>
                    </a:cubicBezTo>
                    <a:cubicBezTo>
                      <a:pt x="1262" y="671"/>
                      <a:pt x="1262" y="671"/>
                      <a:pt x="1262" y="671"/>
                    </a:cubicBezTo>
                    <a:cubicBezTo>
                      <a:pt x="1263" y="686"/>
                      <a:pt x="1268" y="697"/>
                      <a:pt x="1273" y="697"/>
                    </a:cubicBezTo>
                    <a:cubicBezTo>
                      <a:pt x="1273" y="697"/>
                      <a:pt x="1273" y="697"/>
                      <a:pt x="1273" y="697"/>
                    </a:cubicBezTo>
                    <a:cubicBezTo>
                      <a:pt x="1279" y="697"/>
                      <a:pt x="1282" y="686"/>
                      <a:pt x="1282" y="672"/>
                    </a:cubicBezTo>
                    <a:cubicBezTo>
                      <a:pt x="1281" y="658"/>
                      <a:pt x="1277" y="647"/>
                      <a:pt x="1272" y="646"/>
                    </a:cubicBezTo>
                    <a:close/>
                    <a:moveTo>
                      <a:pt x="1290" y="649"/>
                    </a:moveTo>
                    <a:cubicBezTo>
                      <a:pt x="1290" y="649"/>
                      <a:pt x="1290" y="649"/>
                      <a:pt x="1290" y="649"/>
                    </a:cubicBezTo>
                    <a:cubicBezTo>
                      <a:pt x="1286" y="648"/>
                      <a:pt x="1283" y="659"/>
                      <a:pt x="1283" y="672"/>
                    </a:cubicBezTo>
                    <a:cubicBezTo>
                      <a:pt x="1283" y="672"/>
                      <a:pt x="1283" y="672"/>
                      <a:pt x="1283" y="672"/>
                    </a:cubicBezTo>
                    <a:cubicBezTo>
                      <a:pt x="1284" y="686"/>
                      <a:pt x="1280" y="697"/>
                      <a:pt x="1291" y="697"/>
                    </a:cubicBezTo>
                    <a:cubicBezTo>
                      <a:pt x="1291" y="697"/>
                      <a:pt x="1291" y="697"/>
                      <a:pt x="1291" y="697"/>
                    </a:cubicBezTo>
                    <a:cubicBezTo>
                      <a:pt x="1295" y="697"/>
                      <a:pt x="1297" y="686"/>
                      <a:pt x="1297" y="673"/>
                    </a:cubicBezTo>
                    <a:cubicBezTo>
                      <a:pt x="1296" y="660"/>
                      <a:pt x="1301" y="651"/>
                      <a:pt x="1290" y="649"/>
                    </a:cubicBezTo>
                    <a:close/>
                    <a:moveTo>
                      <a:pt x="1302" y="651"/>
                    </a:moveTo>
                    <a:cubicBezTo>
                      <a:pt x="1298" y="655"/>
                      <a:pt x="1298" y="660"/>
                      <a:pt x="1298" y="674"/>
                    </a:cubicBezTo>
                    <a:cubicBezTo>
                      <a:pt x="1298" y="674"/>
                      <a:pt x="1298" y="674"/>
                      <a:pt x="1298" y="674"/>
                    </a:cubicBezTo>
                    <a:cubicBezTo>
                      <a:pt x="1298" y="686"/>
                      <a:pt x="1301" y="699"/>
                      <a:pt x="1303" y="697"/>
                    </a:cubicBezTo>
                    <a:cubicBezTo>
                      <a:pt x="1306" y="695"/>
                      <a:pt x="1307" y="687"/>
                      <a:pt x="1307" y="675"/>
                    </a:cubicBezTo>
                    <a:cubicBezTo>
                      <a:pt x="1306" y="662"/>
                      <a:pt x="1306" y="648"/>
                      <a:pt x="1302" y="651"/>
                    </a:cubicBezTo>
                    <a:close/>
                    <a:moveTo>
                      <a:pt x="47" y="701"/>
                    </a:moveTo>
                    <a:cubicBezTo>
                      <a:pt x="47" y="701"/>
                      <a:pt x="47" y="701"/>
                      <a:pt x="47" y="701"/>
                    </a:cubicBezTo>
                    <a:cubicBezTo>
                      <a:pt x="38" y="702"/>
                      <a:pt x="31" y="714"/>
                      <a:pt x="31" y="730"/>
                    </a:cubicBezTo>
                    <a:cubicBezTo>
                      <a:pt x="31" y="730"/>
                      <a:pt x="31" y="730"/>
                      <a:pt x="31" y="730"/>
                    </a:cubicBezTo>
                    <a:cubicBezTo>
                      <a:pt x="32" y="746"/>
                      <a:pt x="40" y="759"/>
                      <a:pt x="49" y="760"/>
                    </a:cubicBezTo>
                    <a:cubicBezTo>
                      <a:pt x="49" y="760"/>
                      <a:pt x="49" y="760"/>
                      <a:pt x="49" y="760"/>
                    </a:cubicBezTo>
                    <a:cubicBezTo>
                      <a:pt x="59" y="760"/>
                      <a:pt x="66" y="748"/>
                      <a:pt x="66" y="731"/>
                    </a:cubicBezTo>
                    <a:cubicBezTo>
                      <a:pt x="65" y="715"/>
                      <a:pt x="58" y="702"/>
                      <a:pt x="47" y="701"/>
                    </a:cubicBezTo>
                    <a:close/>
                    <a:moveTo>
                      <a:pt x="982" y="702"/>
                    </a:moveTo>
                    <a:cubicBezTo>
                      <a:pt x="982" y="702"/>
                      <a:pt x="982" y="702"/>
                      <a:pt x="982" y="702"/>
                    </a:cubicBezTo>
                    <a:cubicBezTo>
                      <a:pt x="966" y="703"/>
                      <a:pt x="953" y="718"/>
                      <a:pt x="952" y="737"/>
                    </a:cubicBezTo>
                    <a:cubicBezTo>
                      <a:pt x="952" y="737"/>
                      <a:pt x="952" y="737"/>
                      <a:pt x="952" y="737"/>
                    </a:cubicBezTo>
                    <a:cubicBezTo>
                      <a:pt x="953" y="756"/>
                      <a:pt x="965" y="771"/>
                      <a:pt x="981" y="770"/>
                    </a:cubicBezTo>
                    <a:cubicBezTo>
                      <a:pt x="981" y="770"/>
                      <a:pt x="981" y="770"/>
                      <a:pt x="981" y="770"/>
                    </a:cubicBezTo>
                    <a:cubicBezTo>
                      <a:pt x="997" y="770"/>
                      <a:pt x="1009" y="754"/>
                      <a:pt x="1010" y="736"/>
                    </a:cubicBezTo>
                    <a:cubicBezTo>
                      <a:pt x="1010" y="717"/>
                      <a:pt x="998" y="702"/>
                      <a:pt x="982" y="702"/>
                    </a:cubicBezTo>
                    <a:close/>
                    <a:moveTo>
                      <a:pt x="1041" y="702"/>
                    </a:moveTo>
                    <a:cubicBezTo>
                      <a:pt x="1041" y="702"/>
                      <a:pt x="1041" y="702"/>
                      <a:pt x="1041" y="702"/>
                    </a:cubicBezTo>
                    <a:cubicBezTo>
                      <a:pt x="1027" y="703"/>
                      <a:pt x="1014" y="717"/>
                      <a:pt x="1014" y="736"/>
                    </a:cubicBezTo>
                    <a:cubicBezTo>
                      <a:pt x="1014" y="736"/>
                      <a:pt x="1014" y="736"/>
                      <a:pt x="1014" y="736"/>
                    </a:cubicBezTo>
                    <a:cubicBezTo>
                      <a:pt x="1014" y="755"/>
                      <a:pt x="1025" y="768"/>
                      <a:pt x="1040" y="768"/>
                    </a:cubicBezTo>
                    <a:cubicBezTo>
                      <a:pt x="1040" y="768"/>
                      <a:pt x="1040" y="768"/>
                      <a:pt x="1040" y="768"/>
                    </a:cubicBezTo>
                    <a:cubicBezTo>
                      <a:pt x="1055" y="767"/>
                      <a:pt x="1066" y="753"/>
                      <a:pt x="1066" y="734"/>
                    </a:cubicBezTo>
                    <a:cubicBezTo>
                      <a:pt x="1066" y="716"/>
                      <a:pt x="1056" y="702"/>
                      <a:pt x="1041" y="702"/>
                    </a:cubicBezTo>
                    <a:close/>
                    <a:moveTo>
                      <a:pt x="1095" y="702"/>
                    </a:moveTo>
                    <a:cubicBezTo>
                      <a:pt x="1095" y="702"/>
                      <a:pt x="1095" y="702"/>
                      <a:pt x="1095" y="702"/>
                    </a:cubicBezTo>
                    <a:cubicBezTo>
                      <a:pt x="1082" y="702"/>
                      <a:pt x="1070" y="716"/>
                      <a:pt x="1070" y="734"/>
                    </a:cubicBezTo>
                    <a:cubicBezTo>
                      <a:pt x="1070" y="734"/>
                      <a:pt x="1070" y="734"/>
                      <a:pt x="1070" y="734"/>
                    </a:cubicBezTo>
                    <a:cubicBezTo>
                      <a:pt x="1070" y="753"/>
                      <a:pt x="1080" y="766"/>
                      <a:pt x="1093" y="765"/>
                    </a:cubicBezTo>
                    <a:cubicBezTo>
                      <a:pt x="1093" y="765"/>
                      <a:pt x="1093" y="765"/>
                      <a:pt x="1093" y="765"/>
                    </a:cubicBezTo>
                    <a:cubicBezTo>
                      <a:pt x="1106" y="765"/>
                      <a:pt x="1116" y="751"/>
                      <a:pt x="1117" y="733"/>
                    </a:cubicBezTo>
                    <a:cubicBezTo>
                      <a:pt x="1117" y="716"/>
                      <a:pt x="1108" y="702"/>
                      <a:pt x="1095" y="702"/>
                    </a:cubicBezTo>
                    <a:close/>
                    <a:moveTo>
                      <a:pt x="1142" y="702"/>
                    </a:moveTo>
                    <a:cubicBezTo>
                      <a:pt x="1142" y="702"/>
                      <a:pt x="1142" y="702"/>
                      <a:pt x="1142" y="702"/>
                    </a:cubicBezTo>
                    <a:cubicBezTo>
                      <a:pt x="1131" y="702"/>
                      <a:pt x="1121" y="715"/>
                      <a:pt x="1121" y="733"/>
                    </a:cubicBezTo>
                    <a:cubicBezTo>
                      <a:pt x="1121" y="733"/>
                      <a:pt x="1121" y="733"/>
                      <a:pt x="1121" y="733"/>
                    </a:cubicBezTo>
                    <a:cubicBezTo>
                      <a:pt x="1120" y="750"/>
                      <a:pt x="1129" y="763"/>
                      <a:pt x="1141" y="763"/>
                    </a:cubicBezTo>
                    <a:cubicBezTo>
                      <a:pt x="1141" y="763"/>
                      <a:pt x="1141" y="763"/>
                      <a:pt x="1141" y="763"/>
                    </a:cubicBezTo>
                    <a:cubicBezTo>
                      <a:pt x="1152" y="762"/>
                      <a:pt x="1161" y="748"/>
                      <a:pt x="1162" y="732"/>
                    </a:cubicBezTo>
                    <a:cubicBezTo>
                      <a:pt x="1162" y="715"/>
                      <a:pt x="1154" y="702"/>
                      <a:pt x="1142" y="702"/>
                    </a:cubicBezTo>
                    <a:close/>
                    <a:moveTo>
                      <a:pt x="1184" y="701"/>
                    </a:moveTo>
                    <a:cubicBezTo>
                      <a:pt x="1184" y="701"/>
                      <a:pt x="1184" y="701"/>
                      <a:pt x="1184" y="701"/>
                    </a:cubicBezTo>
                    <a:cubicBezTo>
                      <a:pt x="1174" y="702"/>
                      <a:pt x="1166" y="715"/>
                      <a:pt x="1165" y="731"/>
                    </a:cubicBezTo>
                    <a:cubicBezTo>
                      <a:pt x="1165" y="731"/>
                      <a:pt x="1165" y="731"/>
                      <a:pt x="1165" y="731"/>
                    </a:cubicBezTo>
                    <a:cubicBezTo>
                      <a:pt x="1165" y="748"/>
                      <a:pt x="1172" y="761"/>
                      <a:pt x="1182" y="760"/>
                    </a:cubicBezTo>
                    <a:cubicBezTo>
                      <a:pt x="1182" y="760"/>
                      <a:pt x="1182" y="760"/>
                      <a:pt x="1182" y="760"/>
                    </a:cubicBezTo>
                    <a:cubicBezTo>
                      <a:pt x="1192" y="759"/>
                      <a:pt x="1200" y="746"/>
                      <a:pt x="1201" y="730"/>
                    </a:cubicBezTo>
                    <a:cubicBezTo>
                      <a:pt x="1201" y="714"/>
                      <a:pt x="1194" y="702"/>
                      <a:pt x="1184" y="701"/>
                    </a:cubicBezTo>
                    <a:close/>
                    <a:moveTo>
                      <a:pt x="1219" y="701"/>
                    </a:moveTo>
                    <a:cubicBezTo>
                      <a:pt x="1219" y="701"/>
                      <a:pt x="1219" y="701"/>
                      <a:pt x="1219" y="701"/>
                    </a:cubicBezTo>
                    <a:cubicBezTo>
                      <a:pt x="1211" y="702"/>
                      <a:pt x="1203" y="714"/>
                      <a:pt x="1203" y="730"/>
                    </a:cubicBezTo>
                    <a:cubicBezTo>
                      <a:pt x="1203" y="730"/>
                      <a:pt x="1203" y="730"/>
                      <a:pt x="1203" y="730"/>
                    </a:cubicBezTo>
                    <a:cubicBezTo>
                      <a:pt x="1203" y="746"/>
                      <a:pt x="1210" y="758"/>
                      <a:pt x="1218" y="757"/>
                    </a:cubicBezTo>
                    <a:cubicBezTo>
                      <a:pt x="1218" y="757"/>
                      <a:pt x="1218" y="757"/>
                      <a:pt x="1218" y="757"/>
                    </a:cubicBezTo>
                    <a:cubicBezTo>
                      <a:pt x="1227" y="756"/>
                      <a:pt x="1233" y="744"/>
                      <a:pt x="1234" y="729"/>
                    </a:cubicBezTo>
                    <a:cubicBezTo>
                      <a:pt x="1234" y="713"/>
                      <a:pt x="1228" y="701"/>
                      <a:pt x="1219" y="701"/>
                    </a:cubicBezTo>
                    <a:close/>
                    <a:moveTo>
                      <a:pt x="1249" y="701"/>
                    </a:moveTo>
                    <a:cubicBezTo>
                      <a:pt x="1249" y="701"/>
                      <a:pt x="1249" y="701"/>
                      <a:pt x="1249" y="701"/>
                    </a:cubicBezTo>
                    <a:cubicBezTo>
                      <a:pt x="1242" y="701"/>
                      <a:pt x="1236" y="713"/>
                      <a:pt x="1236" y="728"/>
                    </a:cubicBezTo>
                    <a:cubicBezTo>
                      <a:pt x="1236" y="728"/>
                      <a:pt x="1236" y="728"/>
                      <a:pt x="1236" y="728"/>
                    </a:cubicBezTo>
                    <a:cubicBezTo>
                      <a:pt x="1236" y="744"/>
                      <a:pt x="1241" y="755"/>
                      <a:pt x="1248" y="754"/>
                    </a:cubicBezTo>
                    <a:cubicBezTo>
                      <a:pt x="1248" y="754"/>
                      <a:pt x="1248" y="754"/>
                      <a:pt x="1248" y="754"/>
                    </a:cubicBezTo>
                    <a:cubicBezTo>
                      <a:pt x="1255" y="753"/>
                      <a:pt x="1260" y="742"/>
                      <a:pt x="1261" y="727"/>
                    </a:cubicBezTo>
                    <a:cubicBezTo>
                      <a:pt x="1261" y="712"/>
                      <a:pt x="1256" y="701"/>
                      <a:pt x="1249" y="701"/>
                    </a:cubicBezTo>
                    <a:close/>
                    <a:moveTo>
                      <a:pt x="1273" y="701"/>
                    </a:moveTo>
                    <a:cubicBezTo>
                      <a:pt x="1273" y="701"/>
                      <a:pt x="1273" y="701"/>
                      <a:pt x="1273" y="701"/>
                    </a:cubicBezTo>
                    <a:cubicBezTo>
                      <a:pt x="1267" y="701"/>
                      <a:pt x="1263" y="712"/>
                      <a:pt x="1262" y="727"/>
                    </a:cubicBezTo>
                    <a:cubicBezTo>
                      <a:pt x="1262" y="727"/>
                      <a:pt x="1262" y="727"/>
                      <a:pt x="1262" y="727"/>
                    </a:cubicBezTo>
                    <a:cubicBezTo>
                      <a:pt x="1262" y="741"/>
                      <a:pt x="1266" y="752"/>
                      <a:pt x="1272" y="751"/>
                    </a:cubicBezTo>
                    <a:cubicBezTo>
                      <a:pt x="1272" y="751"/>
                      <a:pt x="1272" y="751"/>
                      <a:pt x="1272" y="751"/>
                    </a:cubicBezTo>
                    <a:cubicBezTo>
                      <a:pt x="1277" y="750"/>
                      <a:pt x="1281" y="739"/>
                      <a:pt x="1282" y="725"/>
                    </a:cubicBezTo>
                    <a:cubicBezTo>
                      <a:pt x="1282" y="712"/>
                      <a:pt x="1278" y="701"/>
                      <a:pt x="1273" y="701"/>
                    </a:cubicBezTo>
                    <a:close/>
                    <a:moveTo>
                      <a:pt x="1291" y="701"/>
                    </a:moveTo>
                    <a:cubicBezTo>
                      <a:pt x="1291" y="701"/>
                      <a:pt x="1291" y="701"/>
                      <a:pt x="1291" y="701"/>
                    </a:cubicBezTo>
                    <a:cubicBezTo>
                      <a:pt x="1287" y="701"/>
                      <a:pt x="1284" y="711"/>
                      <a:pt x="1283" y="725"/>
                    </a:cubicBezTo>
                    <a:cubicBezTo>
                      <a:pt x="1283" y="725"/>
                      <a:pt x="1283" y="725"/>
                      <a:pt x="1283" y="725"/>
                    </a:cubicBezTo>
                    <a:cubicBezTo>
                      <a:pt x="1283" y="739"/>
                      <a:pt x="1286" y="750"/>
                      <a:pt x="1290" y="749"/>
                    </a:cubicBezTo>
                    <a:cubicBezTo>
                      <a:pt x="1290" y="749"/>
                      <a:pt x="1290" y="749"/>
                      <a:pt x="1290" y="749"/>
                    </a:cubicBezTo>
                    <a:cubicBezTo>
                      <a:pt x="1293" y="748"/>
                      <a:pt x="1296" y="737"/>
                      <a:pt x="1297" y="724"/>
                    </a:cubicBezTo>
                    <a:cubicBezTo>
                      <a:pt x="1297" y="711"/>
                      <a:pt x="1302" y="701"/>
                      <a:pt x="1291" y="701"/>
                    </a:cubicBezTo>
                    <a:close/>
                    <a:moveTo>
                      <a:pt x="1303" y="700"/>
                    </a:moveTo>
                    <a:cubicBezTo>
                      <a:pt x="1299" y="704"/>
                      <a:pt x="1298" y="711"/>
                      <a:pt x="1298" y="724"/>
                    </a:cubicBezTo>
                    <a:cubicBezTo>
                      <a:pt x="1298" y="724"/>
                      <a:pt x="1298" y="724"/>
                      <a:pt x="1298" y="724"/>
                    </a:cubicBezTo>
                    <a:cubicBezTo>
                      <a:pt x="1298" y="737"/>
                      <a:pt x="1298" y="750"/>
                      <a:pt x="1302" y="746"/>
                    </a:cubicBezTo>
                    <a:cubicBezTo>
                      <a:pt x="1306" y="742"/>
                      <a:pt x="1306" y="735"/>
                      <a:pt x="1306" y="722"/>
                    </a:cubicBezTo>
                    <a:cubicBezTo>
                      <a:pt x="1307" y="710"/>
                      <a:pt x="1307" y="697"/>
                      <a:pt x="1303" y="700"/>
                    </a:cubicBezTo>
                    <a:close/>
                    <a:moveTo>
                      <a:pt x="90" y="767"/>
                    </a:moveTo>
                    <a:cubicBezTo>
                      <a:pt x="90" y="767"/>
                      <a:pt x="90" y="767"/>
                      <a:pt x="90" y="767"/>
                    </a:cubicBezTo>
                    <a:cubicBezTo>
                      <a:pt x="79" y="766"/>
                      <a:pt x="71" y="779"/>
                      <a:pt x="72" y="795"/>
                    </a:cubicBezTo>
                    <a:cubicBezTo>
                      <a:pt x="72" y="795"/>
                      <a:pt x="72" y="795"/>
                      <a:pt x="72" y="795"/>
                    </a:cubicBezTo>
                    <a:cubicBezTo>
                      <a:pt x="73" y="811"/>
                      <a:pt x="82" y="825"/>
                      <a:pt x="94" y="826"/>
                    </a:cubicBezTo>
                    <a:cubicBezTo>
                      <a:pt x="94" y="826"/>
                      <a:pt x="94" y="826"/>
                      <a:pt x="94" y="826"/>
                    </a:cubicBezTo>
                    <a:cubicBezTo>
                      <a:pt x="105" y="828"/>
                      <a:pt x="113" y="816"/>
                      <a:pt x="112" y="799"/>
                    </a:cubicBezTo>
                    <a:cubicBezTo>
                      <a:pt x="111" y="782"/>
                      <a:pt x="101" y="768"/>
                      <a:pt x="90" y="767"/>
                    </a:cubicBezTo>
                    <a:close/>
                    <a:moveTo>
                      <a:pt x="189" y="772"/>
                    </a:moveTo>
                    <a:cubicBezTo>
                      <a:pt x="189" y="772"/>
                      <a:pt x="189" y="772"/>
                      <a:pt x="189" y="772"/>
                    </a:cubicBezTo>
                    <a:cubicBezTo>
                      <a:pt x="174" y="772"/>
                      <a:pt x="165" y="785"/>
                      <a:pt x="165" y="803"/>
                    </a:cubicBezTo>
                    <a:cubicBezTo>
                      <a:pt x="165" y="803"/>
                      <a:pt x="165" y="803"/>
                      <a:pt x="165" y="803"/>
                    </a:cubicBezTo>
                    <a:cubicBezTo>
                      <a:pt x="167" y="821"/>
                      <a:pt x="179" y="835"/>
                      <a:pt x="192" y="837"/>
                    </a:cubicBezTo>
                    <a:cubicBezTo>
                      <a:pt x="192" y="837"/>
                      <a:pt x="192" y="837"/>
                      <a:pt x="192" y="837"/>
                    </a:cubicBezTo>
                    <a:cubicBezTo>
                      <a:pt x="207" y="838"/>
                      <a:pt x="217" y="825"/>
                      <a:pt x="217" y="807"/>
                    </a:cubicBezTo>
                    <a:cubicBezTo>
                      <a:pt x="215" y="788"/>
                      <a:pt x="203" y="773"/>
                      <a:pt x="189" y="772"/>
                    </a:cubicBezTo>
                    <a:close/>
                    <a:moveTo>
                      <a:pt x="916" y="778"/>
                    </a:moveTo>
                    <a:cubicBezTo>
                      <a:pt x="916" y="778"/>
                      <a:pt x="916" y="778"/>
                      <a:pt x="916" y="778"/>
                    </a:cubicBezTo>
                    <a:cubicBezTo>
                      <a:pt x="898" y="779"/>
                      <a:pt x="884" y="795"/>
                      <a:pt x="883" y="814"/>
                    </a:cubicBezTo>
                    <a:cubicBezTo>
                      <a:pt x="883" y="814"/>
                      <a:pt x="883" y="814"/>
                      <a:pt x="883" y="814"/>
                    </a:cubicBezTo>
                    <a:cubicBezTo>
                      <a:pt x="883" y="834"/>
                      <a:pt x="896" y="847"/>
                      <a:pt x="913" y="847"/>
                    </a:cubicBezTo>
                    <a:cubicBezTo>
                      <a:pt x="913" y="847"/>
                      <a:pt x="913" y="847"/>
                      <a:pt x="913" y="847"/>
                    </a:cubicBezTo>
                    <a:cubicBezTo>
                      <a:pt x="930" y="845"/>
                      <a:pt x="944" y="830"/>
                      <a:pt x="945" y="811"/>
                    </a:cubicBezTo>
                    <a:cubicBezTo>
                      <a:pt x="946" y="792"/>
                      <a:pt x="933" y="778"/>
                      <a:pt x="916" y="778"/>
                    </a:cubicBezTo>
                    <a:close/>
                    <a:moveTo>
                      <a:pt x="981" y="775"/>
                    </a:moveTo>
                    <a:cubicBezTo>
                      <a:pt x="981" y="775"/>
                      <a:pt x="981" y="775"/>
                      <a:pt x="981" y="775"/>
                    </a:cubicBezTo>
                    <a:cubicBezTo>
                      <a:pt x="964" y="776"/>
                      <a:pt x="951" y="792"/>
                      <a:pt x="950" y="811"/>
                    </a:cubicBezTo>
                    <a:cubicBezTo>
                      <a:pt x="950" y="811"/>
                      <a:pt x="950" y="811"/>
                      <a:pt x="950" y="811"/>
                    </a:cubicBezTo>
                    <a:cubicBezTo>
                      <a:pt x="949" y="830"/>
                      <a:pt x="961" y="843"/>
                      <a:pt x="977" y="842"/>
                    </a:cubicBezTo>
                    <a:cubicBezTo>
                      <a:pt x="977" y="842"/>
                      <a:pt x="977" y="842"/>
                      <a:pt x="977" y="842"/>
                    </a:cubicBezTo>
                    <a:cubicBezTo>
                      <a:pt x="993" y="841"/>
                      <a:pt x="1006" y="826"/>
                      <a:pt x="1007" y="807"/>
                    </a:cubicBezTo>
                    <a:cubicBezTo>
                      <a:pt x="1008" y="789"/>
                      <a:pt x="997" y="775"/>
                      <a:pt x="981" y="775"/>
                    </a:cubicBezTo>
                    <a:close/>
                    <a:moveTo>
                      <a:pt x="1040" y="773"/>
                    </a:moveTo>
                    <a:cubicBezTo>
                      <a:pt x="1025" y="774"/>
                      <a:pt x="1012" y="789"/>
                      <a:pt x="1012" y="807"/>
                    </a:cubicBezTo>
                    <a:cubicBezTo>
                      <a:pt x="1012" y="807"/>
                      <a:pt x="1012" y="807"/>
                      <a:pt x="1012" y="807"/>
                    </a:cubicBezTo>
                    <a:cubicBezTo>
                      <a:pt x="1010" y="825"/>
                      <a:pt x="1022" y="839"/>
                      <a:pt x="1036" y="838"/>
                    </a:cubicBezTo>
                    <a:cubicBezTo>
                      <a:pt x="1036" y="838"/>
                      <a:pt x="1036" y="838"/>
                      <a:pt x="1036" y="838"/>
                    </a:cubicBezTo>
                    <a:cubicBezTo>
                      <a:pt x="1051" y="836"/>
                      <a:pt x="1062" y="821"/>
                      <a:pt x="1064" y="804"/>
                    </a:cubicBezTo>
                    <a:cubicBezTo>
                      <a:pt x="1064" y="786"/>
                      <a:pt x="1054" y="772"/>
                      <a:pt x="1040" y="773"/>
                    </a:cubicBezTo>
                    <a:close/>
                    <a:moveTo>
                      <a:pt x="1093" y="770"/>
                    </a:moveTo>
                    <a:cubicBezTo>
                      <a:pt x="1093" y="770"/>
                      <a:pt x="1093" y="770"/>
                      <a:pt x="1093" y="770"/>
                    </a:cubicBezTo>
                    <a:cubicBezTo>
                      <a:pt x="1080" y="771"/>
                      <a:pt x="1069" y="786"/>
                      <a:pt x="1068" y="803"/>
                    </a:cubicBezTo>
                    <a:cubicBezTo>
                      <a:pt x="1068" y="803"/>
                      <a:pt x="1068" y="803"/>
                      <a:pt x="1068" y="803"/>
                    </a:cubicBezTo>
                    <a:cubicBezTo>
                      <a:pt x="1067" y="821"/>
                      <a:pt x="1077" y="834"/>
                      <a:pt x="1089" y="833"/>
                    </a:cubicBezTo>
                    <a:cubicBezTo>
                      <a:pt x="1089" y="833"/>
                      <a:pt x="1089" y="833"/>
                      <a:pt x="1089" y="833"/>
                    </a:cubicBezTo>
                    <a:cubicBezTo>
                      <a:pt x="1103" y="831"/>
                      <a:pt x="1113" y="816"/>
                      <a:pt x="1114" y="800"/>
                    </a:cubicBezTo>
                    <a:cubicBezTo>
                      <a:pt x="1115" y="782"/>
                      <a:pt x="1106" y="770"/>
                      <a:pt x="1093" y="770"/>
                    </a:cubicBezTo>
                    <a:close/>
                    <a:moveTo>
                      <a:pt x="1141" y="767"/>
                    </a:moveTo>
                    <a:cubicBezTo>
                      <a:pt x="1141" y="767"/>
                      <a:pt x="1141" y="767"/>
                      <a:pt x="1141" y="767"/>
                    </a:cubicBezTo>
                    <a:cubicBezTo>
                      <a:pt x="1129" y="768"/>
                      <a:pt x="1119" y="782"/>
                      <a:pt x="1118" y="799"/>
                    </a:cubicBezTo>
                    <a:cubicBezTo>
                      <a:pt x="1118" y="799"/>
                      <a:pt x="1118" y="799"/>
                      <a:pt x="1118" y="799"/>
                    </a:cubicBezTo>
                    <a:cubicBezTo>
                      <a:pt x="1117" y="817"/>
                      <a:pt x="1125" y="828"/>
                      <a:pt x="1137" y="827"/>
                    </a:cubicBezTo>
                    <a:cubicBezTo>
                      <a:pt x="1137" y="827"/>
                      <a:pt x="1137" y="827"/>
                      <a:pt x="1137" y="827"/>
                    </a:cubicBezTo>
                    <a:cubicBezTo>
                      <a:pt x="1148" y="826"/>
                      <a:pt x="1158" y="812"/>
                      <a:pt x="1159" y="796"/>
                    </a:cubicBezTo>
                    <a:cubicBezTo>
                      <a:pt x="1160" y="779"/>
                      <a:pt x="1152" y="767"/>
                      <a:pt x="1141" y="767"/>
                    </a:cubicBezTo>
                    <a:close/>
                    <a:moveTo>
                      <a:pt x="1182" y="764"/>
                    </a:moveTo>
                    <a:cubicBezTo>
                      <a:pt x="1182" y="764"/>
                      <a:pt x="1182" y="764"/>
                      <a:pt x="1182" y="764"/>
                    </a:cubicBezTo>
                    <a:cubicBezTo>
                      <a:pt x="1172" y="765"/>
                      <a:pt x="1163" y="779"/>
                      <a:pt x="1162" y="795"/>
                    </a:cubicBezTo>
                    <a:cubicBezTo>
                      <a:pt x="1162" y="795"/>
                      <a:pt x="1162" y="795"/>
                      <a:pt x="1162" y="795"/>
                    </a:cubicBezTo>
                    <a:cubicBezTo>
                      <a:pt x="1161" y="812"/>
                      <a:pt x="1168" y="823"/>
                      <a:pt x="1178" y="822"/>
                    </a:cubicBezTo>
                    <a:cubicBezTo>
                      <a:pt x="1178" y="822"/>
                      <a:pt x="1178" y="822"/>
                      <a:pt x="1178" y="822"/>
                    </a:cubicBezTo>
                    <a:cubicBezTo>
                      <a:pt x="1188" y="820"/>
                      <a:pt x="1196" y="807"/>
                      <a:pt x="1198" y="791"/>
                    </a:cubicBezTo>
                    <a:cubicBezTo>
                      <a:pt x="1199" y="775"/>
                      <a:pt x="1192" y="764"/>
                      <a:pt x="1182" y="764"/>
                    </a:cubicBezTo>
                    <a:close/>
                    <a:moveTo>
                      <a:pt x="1218" y="761"/>
                    </a:moveTo>
                    <a:cubicBezTo>
                      <a:pt x="1218" y="761"/>
                      <a:pt x="1218" y="761"/>
                      <a:pt x="1218" y="761"/>
                    </a:cubicBezTo>
                    <a:cubicBezTo>
                      <a:pt x="1209" y="762"/>
                      <a:pt x="1202" y="775"/>
                      <a:pt x="1200" y="791"/>
                    </a:cubicBezTo>
                    <a:cubicBezTo>
                      <a:pt x="1200" y="791"/>
                      <a:pt x="1200" y="791"/>
                      <a:pt x="1200" y="791"/>
                    </a:cubicBezTo>
                    <a:cubicBezTo>
                      <a:pt x="1200" y="807"/>
                      <a:pt x="1206" y="818"/>
                      <a:pt x="1214" y="816"/>
                    </a:cubicBezTo>
                    <a:cubicBezTo>
                      <a:pt x="1214" y="816"/>
                      <a:pt x="1214" y="816"/>
                      <a:pt x="1214" y="816"/>
                    </a:cubicBezTo>
                    <a:cubicBezTo>
                      <a:pt x="1223" y="815"/>
                      <a:pt x="1229" y="802"/>
                      <a:pt x="1231" y="787"/>
                    </a:cubicBezTo>
                    <a:cubicBezTo>
                      <a:pt x="1231" y="772"/>
                      <a:pt x="1226" y="761"/>
                      <a:pt x="1218" y="761"/>
                    </a:cubicBezTo>
                    <a:close/>
                    <a:moveTo>
                      <a:pt x="1248" y="758"/>
                    </a:moveTo>
                    <a:cubicBezTo>
                      <a:pt x="1248" y="758"/>
                      <a:pt x="1248" y="758"/>
                      <a:pt x="1248" y="758"/>
                    </a:cubicBezTo>
                    <a:cubicBezTo>
                      <a:pt x="1240" y="759"/>
                      <a:pt x="1234" y="772"/>
                      <a:pt x="1233" y="787"/>
                    </a:cubicBezTo>
                    <a:cubicBezTo>
                      <a:pt x="1233" y="787"/>
                      <a:pt x="1233" y="787"/>
                      <a:pt x="1233" y="787"/>
                    </a:cubicBezTo>
                    <a:cubicBezTo>
                      <a:pt x="1232" y="802"/>
                      <a:pt x="1237" y="812"/>
                      <a:pt x="1244" y="811"/>
                    </a:cubicBezTo>
                    <a:cubicBezTo>
                      <a:pt x="1244" y="811"/>
                      <a:pt x="1244" y="811"/>
                      <a:pt x="1244" y="811"/>
                    </a:cubicBezTo>
                    <a:cubicBezTo>
                      <a:pt x="1250" y="809"/>
                      <a:pt x="1257" y="797"/>
                      <a:pt x="1258" y="783"/>
                    </a:cubicBezTo>
                    <a:cubicBezTo>
                      <a:pt x="1259" y="768"/>
                      <a:pt x="1255" y="758"/>
                      <a:pt x="1248" y="758"/>
                    </a:cubicBezTo>
                    <a:close/>
                    <a:moveTo>
                      <a:pt x="1271" y="755"/>
                    </a:moveTo>
                    <a:cubicBezTo>
                      <a:pt x="1271" y="755"/>
                      <a:pt x="1271" y="755"/>
                      <a:pt x="1271" y="755"/>
                    </a:cubicBezTo>
                    <a:cubicBezTo>
                      <a:pt x="1266" y="756"/>
                      <a:pt x="1261" y="768"/>
                      <a:pt x="1259" y="782"/>
                    </a:cubicBezTo>
                    <a:cubicBezTo>
                      <a:pt x="1259" y="782"/>
                      <a:pt x="1259" y="782"/>
                      <a:pt x="1259" y="782"/>
                    </a:cubicBezTo>
                    <a:cubicBezTo>
                      <a:pt x="1259" y="797"/>
                      <a:pt x="1262" y="807"/>
                      <a:pt x="1267" y="805"/>
                    </a:cubicBezTo>
                    <a:cubicBezTo>
                      <a:pt x="1267" y="805"/>
                      <a:pt x="1267" y="805"/>
                      <a:pt x="1267" y="805"/>
                    </a:cubicBezTo>
                    <a:cubicBezTo>
                      <a:pt x="1272" y="804"/>
                      <a:pt x="1278" y="792"/>
                      <a:pt x="1279" y="778"/>
                    </a:cubicBezTo>
                    <a:cubicBezTo>
                      <a:pt x="1280" y="765"/>
                      <a:pt x="1277" y="754"/>
                      <a:pt x="1271" y="755"/>
                    </a:cubicBezTo>
                    <a:close/>
                    <a:moveTo>
                      <a:pt x="1289" y="752"/>
                    </a:moveTo>
                    <a:cubicBezTo>
                      <a:pt x="1289" y="752"/>
                      <a:pt x="1289" y="752"/>
                      <a:pt x="1289" y="752"/>
                    </a:cubicBezTo>
                    <a:cubicBezTo>
                      <a:pt x="1286" y="753"/>
                      <a:pt x="1281" y="764"/>
                      <a:pt x="1280" y="778"/>
                    </a:cubicBezTo>
                    <a:cubicBezTo>
                      <a:pt x="1280" y="778"/>
                      <a:pt x="1280" y="778"/>
                      <a:pt x="1280" y="778"/>
                    </a:cubicBezTo>
                    <a:cubicBezTo>
                      <a:pt x="1279" y="792"/>
                      <a:pt x="1281" y="801"/>
                      <a:pt x="1285" y="800"/>
                    </a:cubicBezTo>
                    <a:cubicBezTo>
                      <a:pt x="1285" y="800"/>
                      <a:pt x="1285" y="800"/>
                      <a:pt x="1285" y="800"/>
                    </a:cubicBezTo>
                    <a:cubicBezTo>
                      <a:pt x="1289" y="798"/>
                      <a:pt x="1293" y="787"/>
                      <a:pt x="1294" y="774"/>
                    </a:cubicBezTo>
                    <a:cubicBezTo>
                      <a:pt x="1295" y="761"/>
                      <a:pt x="1293" y="751"/>
                      <a:pt x="1289" y="752"/>
                    </a:cubicBezTo>
                    <a:close/>
                    <a:moveTo>
                      <a:pt x="1302" y="749"/>
                    </a:moveTo>
                    <a:cubicBezTo>
                      <a:pt x="1299" y="753"/>
                      <a:pt x="1296" y="761"/>
                      <a:pt x="1295" y="774"/>
                    </a:cubicBezTo>
                    <a:cubicBezTo>
                      <a:pt x="1295" y="774"/>
                      <a:pt x="1295" y="774"/>
                      <a:pt x="1295" y="774"/>
                    </a:cubicBezTo>
                    <a:cubicBezTo>
                      <a:pt x="1294" y="786"/>
                      <a:pt x="1294" y="798"/>
                      <a:pt x="1297" y="794"/>
                    </a:cubicBezTo>
                    <a:cubicBezTo>
                      <a:pt x="1301" y="790"/>
                      <a:pt x="1303" y="782"/>
                      <a:pt x="1304" y="770"/>
                    </a:cubicBezTo>
                    <a:cubicBezTo>
                      <a:pt x="1304" y="757"/>
                      <a:pt x="1304" y="745"/>
                      <a:pt x="1302" y="749"/>
                    </a:cubicBezTo>
                    <a:close/>
                    <a:moveTo>
                      <a:pt x="94" y="831"/>
                    </a:moveTo>
                    <a:cubicBezTo>
                      <a:pt x="94" y="831"/>
                      <a:pt x="94" y="831"/>
                      <a:pt x="94" y="831"/>
                    </a:cubicBezTo>
                    <a:cubicBezTo>
                      <a:pt x="83" y="830"/>
                      <a:pt x="76" y="841"/>
                      <a:pt x="77" y="857"/>
                    </a:cubicBezTo>
                    <a:cubicBezTo>
                      <a:pt x="77" y="857"/>
                      <a:pt x="77" y="857"/>
                      <a:pt x="77" y="857"/>
                    </a:cubicBezTo>
                    <a:cubicBezTo>
                      <a:pt x="79" y="873"/>
                      <a:pt x="89" y="887"/>
                      <a:pt x="100" y="889"/>
                    </a:cubicBezTo>
                    <a:cubicBezTo>
                      <a:pt x="100" y="889"/>
                      <a:pt x="100" y="889"/>
                      <a:pt x="100" y="889"/>
                    </a:cubicBezTo>
                    <a:cubicBezTo>
                      <a:pt x="111" y="891"/>
                      <a:pt x="119" y="880"/>
                      <a:pt x="117" y="863"/>
                    </a:cubicBezTo>
                    <a:cubicBezTo>
                      <a:pt x="115" y="847"/>
                      <a:pt x="105" y="833"/>
                      <a:pt x="94" y="831"/>
                    </a:cubicBezTo>
                    <a:close/>
                    <a:moveTo>
                      <a:pt x="140" y="836"/>
                    </a:moveTo>
                    <a:cubicBezTo>
                      <a:pt x="140" y="836"/>
                      <a:pt x="140" y="836"/>
                      <a:pt x="140" y="836"/>
                    </a:cubicBezTo>
                    <a:cubicBezTo>
                      <a:pt x="128" y="835"/>
                      <a:pt x="119" y="847"/>
                      <a:pt x="121" y="864"/>
                    </a:cubicBezTo>
                    <a:cubicBezTo>
                      <a:pt x="121" y="864"/>
                      <a:pt x="121" y="864"/>
                      <a:pt x="121" y="864"/>
                    </a:cubicBezTo>
                    <a:cubicBezTo>
                      <a:pt x="123" y="880"/>
                      <a:pt x="134" y="894"/>
                      <a:pt x="146" y="896"/>
                    </a:cubicBezTo>
                    <a:cubicBezTo>
                      <a:pt x="146" y="896"/>
                      <a:pt x="146" y="896"/>
                      <a:pt x="146" y="896"/>
                    </a:cubicBezTo>
                    <a:cubicBezTo>
                      <a:pt x="159" y="898"/>
                      <a:pt x="168" y="887"/>
                      <a:pt x="167" y="870"/>
                    </a:cubicBezTo>
                    <a:cubicBezTo>
                      <a:pt x="165" y="853"/>
                      <a:pt x="153" y="838"/>
                      <a:pt x="140" y="836"/>
                    </a:cubicBezTo>
                    <a:close/>
                    <a:moveTo>
                      <a:pt x="251" y="846"/>
                    </a:moveTo>
                    <a:cubicBezTo>
                      <a:pt x="251" y="846"/>
                      <a:pt x="251" y="846"/>
                      <a:pt x="251" y="846"/>
                    </a:cubicBezTo>
                    <a:cubicBezTo>
                      <a:pt x="235" y="846"/>
                      <a:pt x="224" y="859"/>
                      <a:pt x="226" y="876"/>
                    </a:cubicBezTo>
                    <a:cubicBezTo>
                      <a:pt x="226" y="876"/>
                      <a:pt x="226" y="876"/>
                      <a:pt x="226" y="876"/>
                    </a:cubicBezTo>
                    <a:cubicBezTo>
                      <a:pt x="228" y="894"/>
                      <a:pt x="240" y="908"/>
                      <a:pt x="256" y="910"/>
                    </a:cubicBezTo>
                    <a:cubicBezTo>
                      <a:pt x="256" y="910"/>
                      <a:pt x="256" y="910"/>
                      <a:pt x="256" y="910"/>
                    </a:cubicBezTo>
                    <a:cubicBezTo>
                      <a:pt x="271" y="912"/>
                      <a:pt x="283" y="900"/>
                      <a:pt x="282" y="881"/>
                    </a:cubicBezTo>
                    <a:cubicBezTo>
                      <a:pt x="280" y="863"/>
                      <a:pt x="266" y="848"/>
                      <a:pt x="251" y="846"/>
                    </a:cubicBezTo>
                    <a:close/>
                    <a:moveTo>
                      <a:pt x="913" y="852"/>
                    </a:moveTo>
                    <a:cubicBezTo>
                      <a:pt x="913" y="852"/>
                      <a:pt x="913" y="852"/>
                      <a:pt x="913" y="852"/>
                    </a:cubicBezTo>
                    <a:cubicBezTo>
                      <a:pt x="895" y="853"/>
                      <a:pt x="881" y="869"/>
                      <a:pt x="879" y="887"/>
                    </a:cubicBezTo>
                    <a:cubicBezTo>
                      <a:pt x="879" y="887"/>
                      <a:pt x="879" y="887"/>
                      <a:pt x="879" y="887"/>
                    </a:cubicBezTo>
                    <a:cubicBezTo>
                      <a:pt x="878" y="906"/>
                      <a:pt x="891" y="919"/>
                      <a:pt x="908" y="918"/>
                    </a:cubicBezTo>
                    <a:cubicBezTo>
                      <a:pt x="908" y="918"/>
                      <a:pt x="908" y="918"/>
                      <a:pt x="908" y="918"/>
                    </a:cubicBezTo>
                    <a:cubicBezTo>
                      <a:pt x="925" y="916"/>
                      <a:pt x="940" y="901"/>
                      <a:pt x="941" y="883"/>
                    </a:cubicBezTo>
                    <a:cubicBezTo>
                      <a:pt x="942" y="864"/>
                      <a:pt x="930" y="851"/>
                      <a:pt x="913" y="852"/>
                    </a:cubicBezTo>
                    <a:close/>
                    <a:moveTo>
                      <a:pt x="977" y="847"/>
                    </a:moveTo>
                    <a:cubicBezTo>
                      <a:pt x="977" y="847"/>
                      <a:pt x="977" y="847"/>
                      <a:pt x="977" y="847"/>
                    </a:cubicBezTo>
                    <a:cubicBezTo>
                      <a:pt x="961" y="849"/>
                      <a:pt x="947" y="864"/>
                      <a:pt x="946" y="882"/>
                    </a:cubicBezTo>
                    <a:cubicBezTo>
                      <a:pt x="946" y="882"/>
                      <a:pt x="946" y="882"/>
                      <a:pt x="946" y="882"/>
                    </a:cubicBezTo>
                    <a:cubicBezTo>
                      <a:pt x="945" y="900"/>
                      <a:pt x="956" y="913"/>
                      <a:pt x="972" y="911"/>
                    </a:cubicBezTo>
                    <a:cubicBezTo>
                      <a:pt x="972" y="911"/>
                      <a:pt x="972" y="911"/>
                      <a:pt x="972" y="911"/>
                    </a:cubicBezTo>
                    <a:cubicBezTo>
                      <a:pt x="988" y="909"/>
                      <a:pt x="1001" y="895"/>
                      <a:pt x="1003" y="877"/>
                    </a:cubicBezTo>
                    <a:cubicBezTo>
                      <a:pt x="1004" y="859"/>
                      <a:pt x="993" y="846"/>
                      <a:pt x="977" y="847"/>
                    </a:cubicBezTo>
                    <a:close/>
                    <a:moveTo>
                      <a:pt x="1036" y="842"/>
                    </a:moveTo>
                    <a:cubicBezTo>
                      <a:pt x="1036" y="842"/>
                      <a:pt x="1036" y="842"/>
                      <a:pt x="1036" y="842"/>
                    </a:cubicBezTo>
                    <a:cubicBezTo>
                      <a:pt x="1021" y="844"/>
                      <a:pt x="1009" y="859"/>
                      <a:pt x="1007" y="877"/>
                    </a:cubicBezTo>
                    <a:cubicBezTo>
                      <a:pt x="1007" y="877"/>
                      <a:pt x="1007" y="877"/>
                      <a:pt x="1007" y="877"/>
                    </a:cubicBezTo>
                    <a:cubicBezTo>
                      <a:pt x="1006" y="894"/>
                      <a:pt x="1015" y="906"/>
                      <a:pt x="1030" y="905"/>
                    </a:cubicBezTo>
                    <a:cubicBezTo>
                      <a:pt x="1030" y="905"/>
                      <a:pt x="1030" y="905"/>
                      <a:pt x="1030" y="905"/>
                    </a:cubicBezTo>
                    <a:cubicBezTo>
                      <a:pt x="1045" y="903"/>
                      <a:pt x="1057" y="888"/>
                      <a:pt x="1059" y="871"/>
                    </a:cubicBezTo>
                    <a:cubicBezTo>
                      <a:pt x="1060" y="854"/>
                      <a:pt x="1050" y="841"/>
                      <a:pt x="1036" y="842"/>
                    </a:cubicBezTo>
                    <a:close/>
                    <a:moveTo>
                      <a:pt x="1089" y="837"/>
                    </a:moveTo>
                    <a:cubicBezTo>
                      <a:pt x="1089" y="837"/>
                      <a:pt x="1089" y="837"/>
                      <a:pt x="1089" y="837"/>
                    </a:cubicBezTo>
                    <a:cubicBezTo>
                      <a:pt x="1076" y="839"/>
                      <a:pt x="1064" y="853"/>
                      <a:pt x="1063" y="871"/>
                    </a:cubicBezTo>
                    <a:cubicBezTo>
                      <a:pt x="1063" y="871"/>
                      <a:pt x="1063" y="871"/>
                      <a:pt x="1063" y="871"/>
                    </a:cubicBezTo>
                    <a:cubicBezTo>
                      <a:pt x="1061" y="888"/>
                      <a:pt x="1071" y="899"/>
                      <a:pt x="1083" y="897"/>
                    </a:cubicBezTo>
                    <a:cubicBezTo>
                      <a:pt x="1083" y="897"/>
                      <a:pt x="1083" y="897"/>
                      <a:pt x="1083" y="897"/>
                    </a:cubicBezTo>
                    <a:cubicBezTo>
                      <a:pt x="1096" y="895"/>
                      <a:pt x="1107" y="881"/>
                      <a:pt x="1109" y="865"/>
                    </a:cubicBezTo>
                    <a:cubicBezTo>
                      <a:pt x="1111" y="848"/>
                      <a:pt x="1102" y="836"/>
                      <a:pt x="1089" y="837"/>
                    </a:cubicBezTo>
                    <a:close/>
                    <a:moveTo>
                      <a:pt x="1137" y="832"/>
                    </a:moveTo>
                    <a:cubicBezTo>
                      <a:pt x="1137" y="832"/>
                      <a:pt x="1137" y="832"/>
                      <a:pt x="1137" y="832"/>
                    </a:cubicBezTo>
                    <a:cubicBezTo>
                      <a:pt x="1125" y="833"/>
                      <a:pt x="1115" y="848"/>
                      <a:pt x="1113" y="864"/>
                    </a:cubicBezTo>
                    <a:cubicBezTo>
                      <a:pt x="1113" y="864"/>
                      <a:pt x="1113" y="864"/>
                      <a:pt x="1113" y="864"/>
                    </a:cubicBezTo>
                    <a:cubicBezTo>
                      <a:pt x="1111" y="881"/>
                      <a:pt x="1119" y="892"/>
                      <a:pt x="1130" y="890"/>
                    </a:cubicBezTo>
                    <a:cubicBezTo>
                      <a:pt x="1130" y="890"/>
                      <a:pt x="1130" y="890"/>
                      <a:pt x="1130" y="890"/>
                    </a:cubicBezTo>
                    <a:cubicBezTo>
                      <a:pt x="1142" y="888"/>
                      <a:pt x="1152" y="874"/>
                      <a:pt x="1154" y="858"/>
                    </a:cubicBezTo>
                    <a:cubicBezTo>
                      <a:pt x="1155" y="842"/>
                      <a:pt x="1148" y="830"/>
                      <a:pt x="1137" y="832"/>
                    </a:cubicBezTo>
                    <a:close/>
                    <a:moveTo>
                      <a:pt x="1178" y="826"/>
                    </a:moveTo>
                    <a:cubicBezTo>
                      <a:pt x="1178" y="826"/>
                      <a:pt x="1178" y="826"/>
                      <a:pt x="1178" y="826"/>
                    </a:cubicBezTo>
                    <a:cubicBezTo>
                      <a:pt x="1168" y="828"/>
                      <a:pt x="1159" y="842"/>
                      <a:pt x="1157" y="858"/>
                    </a:cubicBezTo>
                    <a:cubicBezTo>
                      <a:pt x="1157" y="858"/>
                      <a:pt x="1157" y="858"/>
                      <a:pt x="1157" y="858"/>
                    </a:cubicBezTo>
                    <a:cubicBezTo>
                      <a:pt x="1155" y="874"/>
                      <a:pt x="1161" y="884"/>
                      <a:pt x="1172" y="882"/>
                    </a:cubicBezTo>
                    <a:cubicBezTo>
                      <a:pt x="1172" y="882"/>
                      <a:pt x="1172" y="882"/>
                      <a:pt x="1172" y="882"/>
                    </a:cubicBezTo>
                    <a:cubicBezTo>
                      <a:pt x="1182" y="880"/>
                      <a:pt x="1190" y="867"/>
                      <a:pt x="1192" y="851"/>
                    </a:cubicBezTo>
                    <a:cubicBezTo>
                      <a:pt x="1194" y="836"/>
                      <a:pt x="1188" y="825"/>
                      <a:pt x="1178" y="826"/>
                    </a:cubicBezTo>
                    <a:close/>
                    <a:moveTo>
                      <a:pt x="1214" y="820"/>
                    </a:moveTo>
                    <a:cubicBezTo>
                      <a:pt x="1214" y="820"/>
                      <a:pt x="1214" y="820"/>
                      <a:pt x="1214" y="820"/>
                    </a:cubicBezTo>
                    <a:cubicBezTo>
                      <a:pt x="1205" y="822"/>
                      <a:pt x="1197" y="835"/>
                      <a:pt x="1195" y="851"/>
                    </a:cubicBezTo>
                    <a:cubicBezTo>
                      <a:pt x="1195" y="851"/>
                      <a:pt x="1195" y="851"/>
                      <a:pt x="1195" y="851"/>
                    </a:cubicBezTo>
                    <a:cubicBezTo>
                      <a:pt x="1193" y="866"/>
                      <a:pt x="1199" y="876"/>
                      <a:pt x="1207" y="874"/>
                    </a:cubicBezTo>
                    <a:cubicBezTo>
                      <a:pt x="1207" y="874"/>
                      <a:pt x="1207" y="874"/>
                      <a:pt x="1207" y="874"/>
                    </a:cubicBezTo>
                    <a:cubicBezTo>
                      <a:pt x="1216" y="872"/>
                      <a:pt x="1223" y="859"/>
                      <a:pt x="1225" y="844"/>
                    </a:cubicBezTo>
                    <a:cubicBezTo>
                      <a:pt x="1227" y="830"/>
                      <a:pt x="1222" y="819"/>
                      <a:pt x="1214" y="820"/>
                    </a:cubicBezTo>
                    <a:close/>
                    <a:moveTo>
                      <a:pt x="1243" y="815"/>
                    </a:moveTo>
                    <a:cubicBezTo>
                      <a:pt x="1243" y="815"/>
                      <a:pt x="1243" y="815"/>
                      <a:pt x="1243" y="815"/>
                    </a:cubicBezTo>
                    <a:cubicBezTo>
                      <a:pt x="1236" y="817"/>
                      <a:pt x="1229" y="829"/>
                      <a:pt x="1227" y="844"/>
                    </a:cubicBezTo>
                    <a:cubicBezTo>
                      <a:pt x="1227" y="844"/>
                      <a:pt x="1227" y="844"/>
                      <a:pt x="1227" y="844"/>
                    </a:cubicBezTo>
                    <a:cubicBezTo>
                      <a:pt x="1226" y="859"/>
                      <a:pt x="1230" y="868"/>
                      <a:pt x="1237" y="866"/>
                    </a:cubicBezTo>
                    <a:cubicBezTo>
                      <a:pt x="1237" y="866"/>
                      <a:pt x="1237" y="866"/>
                      <a:pt x="1237" y="866"/>
                    </a:cubicBezTo>
                    <a:cubicBezTo>
                      <a:pt x="1244" y="864"/>
                      <a:pt x="1250" y="851"/>
                      <a:pt x="1252" y="837"/>
                    </a:cubicBezTo>
                    <a:cubicBezTo>
                      <a:pt x="1254" y="823"/>
                      <a:pt x="1250" y="814"/>
                      <a:pt x="1243" y="815"/>
                    </a:cubicBezTo>
                    <a:close/>
                    <a:moveTo>
                      <a:pt x="1267" y="809"/>
                    </a:moveTo>
                    <a:cubicBezTo>
                      <a:pt x="1267" y="809"/>
                      <a:pt x="1267" y="809"/>
                      <a:pt x="1267" y="809"/>
                    </a:cubicBezTo>
                    <a:cubicBezTo>
                      <a:pt x="1262" y="811"/>
                      <a:pt x="1256" y="823"/>
                      <a:pt x="1254" y="837"/>
                    </a:cubicBezTo>
                    <a:cubicBezTo>
                      <a:pt x="1254" y="837"/>
                      <a:pt x="1254" y="837"/>
                      <a:pt x="1254" y="837"/>
                    </a:cubicBezTo>
                    <a:cubicBezTo>
                      <a:pt x="1252" y="851"/>
                      <a:pt x="1255" y="860"/>
                      <a:pt x="1260" y="858"/>
                    </a:cubicBezTo>
                    <a:cubicBezTo>
                      <a:pt x="1260" y="858"/>
                      <a:pt x="1260" y="858"/>
                      <a:pt x="1260" y="858"/>
                    </a:cubicBezTo>
                    <a:cubicBezTo>
                      <a:pt x="1266" y="855"/>
                      <a:pt x="1271" y="844"/>
                      <a:pt x="1273" y="830"/>
                    </a:cubicBezTo>
                    <a:cubicBezTo>
                      <a:pt x="1274" y="817"/>
                      <a:pt x="1272" y="808"/>
                      <a:pt x="1267" y="809"/>
                    </a:cubicBezTo>
                    <a:close/>
                    <a:moveTo>
                      <a:pt x="1285" y="803"/>
                    </a:moveTo>
                    <a:cubicBezTo>
                      <a:pt x="1285" y="803"/>
                      <a:pt x="1285" y="803"/>
                      <a:pt x="1285" y="803"/>
                    </a:cubicBezTo>
                    <a:cubicBezTo>
                      <a:pt x="1281" y="805"/>
                      <a:pt x="1277" y="817"/>
                      <a:pt x="1274" y="830"/>
                    </a:cubicBezTo>
                    <a:cubicBezTo>
                      <a:pt x="1274" y="830"/>
                      <a:pt x="1274" y="830"/>
                      <a:pt x="1274" y="830"/>
                    </a:cubicBezTo>
                    <a:cubicBezTo>
                      <a:pt x="1273" y="843"/>
                      <a:pt x="1275" y="851"/>
                      <a:pt x="1278" y="849"/>
                    </a:cubicBezTo>
                    <a:cubicBezTo>
                      <a:pt x="1278" y="849"/>
                      <a:pt x="1278" y="849"/>
                      <a:pt x="1278" y="849"/>
                    </a:cubicBezTo>
                    <a:cubicBezTo>
                      <a:pt x="1282" y="847"/>
                      <a:pt x="1286" y="836"/>
                      <a:pt x="1288" y="823"/>
                    </a:cubicBezTo>
                    <a:cubicBezTo>
                      <a:pt x="1290" y="810"/>
                      <a:pt x="1289" y="802"/>
                      <a:pt x="1285" y="803"/>
                    </a:cubicBezTo>
                    <a:close/>
                    <a:moveTo>
                      <a:pt x="1297" y="797"/>
                    </a:moveTo>
                    <a:cubicBezTo>
                      <a:pt x="1295" y="801"/>
                      <a:pt x="1291" y="810"/>
                      <a:pt x="1289" y="823"/>
                    </a:cubicBezTo>
                    <a:cubicBezTo>
                      <a:pt x="1289" y="823"/>
                      <a:pt x="1289" y="823"/>
                      <a:pt x="1289" y="823"/>
                    </a:cubicBezTo>
                    <a:cubicBezTo>
                      <a:pt x="1287" y="835"/>
                      <a:pt x="1287" y="845"/>
                      <a:pt x="1291" y="841"/>
                    </a:cubicBezTo>
                    <a:cubicBezTo>
                      <a:pt x="1294" y="837"/>
                      <a:pt x="1296" y="828"/>
                      <a:pt x="1298" y="816"/>
                    </a:cubicBezTo>
                    <a:cubicBezTo>
                      <a:pt x="1299" y="804"/>
                      <a:pt x="1299" y="793"/>
                      <a:pt x="1297" y="797"/>
                    </a:cubicBezTo>
                    <a:close/>
                    <a:moveTo>
                      <a:pt x="256" y="915"/>
                    </a:moveTo>
                    <a:cubicBezTo>
                      <a:pt x="256" y="915"/>
                      <a:pt x="256" y="915"/>
                      <a:pt x="256" y="915"/>
                    </a:cubicBezTo>
                    <a:cubicBezTo>
                      <a:pt x="241" y="914"/>
                      <a:pt x="231" y="925"/>
                      <a:pt x="232" y="942"/>
                    </a:cubicBezTo>
                    <a:cubicBezTo>
                      <a:pt x="232" y="942"/>
                      <a:pt x="232" y="942"/>
                      <a:pt x="232" y="942"/>
                    </a:cubicBezTo>
                    <a:cubicBezTo>
                      <a:pt x="235" y="959"/>
                      <a:pt x="248" y="973"/>
                      <a:pt x="263" y="976"/>
                    </a:cubicBezTo>
                    <a:cubicBezTo>
                      <a:pt x="263" y="976"/>
                      <a:pt x="263" y="976"/>
                      <a:pt x="263" y="976"/>
                    </a:cubicBezTo>
                    <a:cubicBezTo>
                      <a:pt x="279" y="977"/>
                      <a:pt x="290" y="967"/>
                      <a:pt x="288" y="949"/>
                    </a:cubicBezTo>
                    <a:cubicBezTo>
                      <a:pt x="286" y="932"/>
                      <a:pt x="272" y="917"/>
                      <a:pt x="256" y="915"/>
                    </a:cubicBezTo>
                    <a:close/>
                    <a:moveTo>
                      <a:pt x="908" y="922"/>
                    </a:moveTo>
                    <a:cubicBezTo>
                      <a:pt x="908" y="922"/>
                      <a:pt x="908" y="922"/>
                      <a:pt x="908" y="922"/>
                    </a:cubicBezTo>
                    <a:cubicBezTo>
                      <a:pt x="890" y="924"/>
                      <a:pt x="876" y="939"/>
                      <a:pt x="874" y="957"/>
                    </a:cubicBezTo>
                    <a:cubicBezTo>
                      <a:pt x="874" y="957"/>
                      <a:pt x="874" y="957"/>
                      <a:pt x="874" y="957"/>
                    </a:cubicBezTo>
                    <a:cubicBezTo>
                      <a:pt x="873" y="974"/>
                      <a:pt x="885" y="986"/>
                      <a:pt x="902" y="985"/>
                    </a:cubicBezTo>
                    <a:cubicBezTo>
                      <a:pt x="902" y="985"/>
                      <a:pt x="902" y="985"/>
                      <a:pt x="902" y="985"/>
                    </a:cubicBezTo>
                    <a:cubicBezTo>
                      <a:pt x="919" y="983"/>
                      <a:pt x="932" y="968"/>
                      <a:pt x="935" y="951"/>
                    </a:cubicBezTo>
                    <a:cubicBezTo>
                      <a:pt x="936" y="933"/>
                      <a:pt x="925" y="921"/>
                      <a:pt x="908" y="922"/>
                    </a:cubicBezTo>
                    <a:close/>
                    <a:moveTo>
                      <a:pt x="971" y="916"/>
                    </a:moveTo>
                    <a:cubicBezTo>
                      <a:pt x="971" y="916"/>
                      <a:pt x="971" y="916"/>
                      <a:pt x="971" y="916"/>
                    </a:cubicBezTo>
                    <a:cubicBezTo>
                      <a:pt x="956" y="918"/>
                      <a:pt x="941" y="933"/>
                      <a:pt x="940" y="950"/>
                    </a:cubicBezTo>
                    <a:cubicBezTo>
                      <a:pt x="940" y="950"/>
                      <a:pt x="940" y="950"/>
                      <a:pt x="940" y="950"/>
                    </a:cubicBezTo>
                    <a:cubicBezTo>
                      <a:pt x="938" y="968"/>
                      <a:pt x="949" y="979"/>
                      <a:pt x="965" y="977"/>
                    </a:cubicBezTo>
                    <a:cubicBezTo>
                      <a:pt x="965" y="977"/>
                      <a:pt x="965" y="977"/>
                      <a:pt x="965" y="977"/>
                    </a:cubicBezTo>
                    <a:cubicBezTo>
                      <a:pt x="980" y="974"/>
                      <a:pt x="994" y="960"/>
                      <a:pt x="996" y="944"/>
                    </a:cubicBezTo>
                    <a:cubicBezTo>
                      <a:pt x="998" y="927"/>
                      <a:pt x="987" y="915"/>
                      <a:pt x="971" y="916"/>
                    </a:cubicBezTo>
                    <a:close/>
                    <a:moveTo>
                      <a:pt x="1030" y="909"/>
                    </a:moveTo>
                    <a:cubicBezTo>
                      <a:pt x="1030" y="909"/>
                      <a:pt x="1030" y="909"/>
                      <a:pt x="1030" y="909"/>
                    </a:cubicBezTo>
                    <a:cubicBezTo>
                      <a:pt x="1015" y="912"/>
                      <a:pt x="1002" y="926"/>
                      <a:pt x="1000" y="943"/>
                    </a:cubicBezTo>
                    <a:cubicBezTo>
                      <a:pt x="1000" y="943"/>
                      <a:pt x="1000" y="943"/>
                      <a:pt x="1000" y="943"/>
                    </a:cubicBezTo>
                    <a:cubicBezTo>
                      <a:pt x="999" y="960"/>
                      <a:pt x="1008" y="970"/>
                      <a:pt x="1023" y="969"/>
                    </a:cubicBezTo>
                    <a:cubicBezTo>
                      <a:pt x="1023" y="969"/>
                      <a:pt x="1023" y="969"/>
                      <a:pt x="1023" y="969"/>
                    </a:cubicBezTo>
                    <a:cubicBezTo>
                      <a:pt x="1037" y="966"/>
                      <a:pt x="1049" y="952"/>
                      <a:pt x="1051" y="936"/>
                    </a:cubicBezTo>
                    <a:cubicBezTo>
                      <a:pt x="1053" y="919"/>
                      <a:pt x="1044" y="908"/>
                      <a:pt x="1030" y="909"/>
                    </a:cubicBezTo>
                    <a:close/>
                    <a:moveTo>
                      <a:pt x="1083" y="902"/>
                    </a:moveTo>
                    <a:cubicBezTo>
                      <a:pt x="1083" y="902"/>
                      <a:pt x="1083" y="902"/>
                      <a:pt x="1083" y="902"/>
                    </a:cubicBezTo>
                    <a:cubicBezTo>
                      <a:pt x="1070" y="904"/>
                      <a:pt x="1057" y="919"/>
                      <a:pt x="1055" y="935"/>
                    </a:cubicBezTo>
                    <a:cubicBezTo>
                      <a:pt x="1055" y="935"/>
                      <a:pt x="1055" y="935"/>
                      <a:pt x="1055" y="935"/>
                    </a:cubicBezTo>
                    <a:cubicBezTo>
                      <a:pt x="1054" y="951"/>
                      <a:pt x="1062" y="961"/>
                      <a:pt x="1075" y="959"/>
                    </a:cubicBezTo>
                    <a:cubicBezTo>
                      <a:pt x="1075" y="959"/>
                      <a:pt x="1075" y="959"/>
                      <a:pt x="1075" y="959"/>
                    </a:cubicBezTo>
                    <a:cubicBezTo>
                      <a:pt x="1088" y="957"/>
                      <a:pt x="1099" y="943"/>
                      <a:pt x="1102" y="927"/>
                    </a:cubicBezTo>
                    <a:cubicBezTo>
                      <a:pt x="1103" y="911"/>
                      <a:pt x="1096" y="900"/>
                      <a:pt x="1083" y="902"/>
                    </a:cubicBezTo>
                    <a:close/>
                    <a:moveTo>
                      <a:pt x="1130" y="894"/>
                    </a:moveTo>
                    <a:cubicBezTo>
                      <a:pt x="1130" y="894"/>
                      <a:pt x="1130" y="894"/>
                      <a:pt x="1130" y="894"/>
                    </a:cubicBezTo>
                    <a:cubicBezTo>
                      <a:pt x="1119" y="897"/>
                      <a:pt x="1107" y="910"/>
                      <a:pt x="1105" y="926"/>
                    </a:cubicBezTo>
                    <a:cubicBezTo>
                      <a:pt x="1105" y="926"/>
                      <a:pt x="1105" y="926"/>
                      <a:pt x="1105" y="926"/>
                    </a:cubicBezTo>
                    <a:cubicBezTo>
                      <a:pt x="1103" y="942"/>
                      <a:pt x="1110" y="952"/>
                      <a:pt x="1122" y="950"/>
                    </a:cubicBezTo>
                    <a:cubicBezTo>
                      <a:pt x="1122" y="950"/>
                      <a:pt x="1122" y="950"/>
                      <a:pt x="1122" y="950"/>
                    </a:cubicBezTo>
                    <a:cubicBezTo>
                      <a:pt x="1133" y="947"/>
                      <a:pt x="1144" y="934"/>
                      <a:pt x="1146" y="918"/>
                    </a:cubicBezTo>
                    <a:cubicBezTo>
                      <a:pt x="1148" y="903"/>
                      <a:pt x="1141" y="892"/>
                      <a:pt x="1130" y="894"/>
                    </a:cubicBezTo>
                    <a:close/>
                    <a:moveTo>
                      <a:pt x="1171" y="886"/>
                    </a:moveTo>
                    <a:cubicBezTo>
                      <a:pt x="1171" y="886"/>
                      <a:pt x="1171" y="886"/>
                      <a:pt x="1171" y="886"/>
                    </a:cubicBezTo>
                    <a:cubicBezTo>
                      <a:pt x="1161" y="889"/>
                      <a:pt x="1151" y="902"/>
                      <a:pt x="1149" y="918"/>
                    </a:cubicBezTo>
                    <a:cubicBezTo>
                      <a:pt x="1149" y="918"/>
                      <a:pt x="1149" y="918"/>
                      <a:pt x="1149" y="918"/>
                    </a:cubicBezTo>
                    <a:cubicBezTo>
                      <a:pt x="1147" y="933"/>
                      <a:pt x="1153" y="942"/>
                      <a:pt x="1163" y="940"/>
                    </a:cubicBezTo>
                    <a:cubicBezTo>
                      <a:pt x="1163" y="940"/>
                      <a:pt x="1163" y="940"/>
                      <a:pt x="1163" y="940"/>
                    </a:cubicBezTo>
                    <a:cubicBezTo>
                      <a:pt x="1173" y="937"/>
                      <a:pt x="1182" y="924"/>
                      <a:pt x="1184" y="909"/>
                    </a:cubicBezTo>
                    <a:cubicBezTo>
                      <a:pt x="1187" y="894"/>
                      <a:pt x="1181" y="884"/>
                      <a:pt x="1171" y="886"/>
                    </a:cubicBezTo>
                    <a:close/>
                    <a:moveTo>
                      <a:pt x="1207" y="878"/>
                    </a:moveTo>
                    <a:cubicBezTo>
                      <a:pt x="1207" y="878"/>
                      <a:pt x="1207" y="878"/>
                      <a:pt x="1207" y="878"/>
                    </a:cubicBezTo>
                    <a:cubicBezTo>
                      <a:pt x="1198" y="880"/>
                      <a:pt x="1189" y="894"/>
                      <a:pt x="1187" y="908"/>
                    </a:cubicBezTo>
                    <a:cubicBezTo>
                      <a:pt x="1187" y="908"/>
                      <a:pt x="1187" y="908"/>
                      <a:pt x="1187" y="908"/>
                    </a:cubicBezTo>
                    <a:cubicBezTo>
                      <a:pt x="1184" y="923"/>
                      <a:pt x="1190" y="932"/>
                      <a:pt x="1198" y="929"/>
                    </a:cubicBezTo>
                    <a:cubicBezTo>
                      <a:pt x="1198" y="929"/>
                      <a:pt x="1198" y="929"/>
                      <a:pt x="1198" y="929"/>
                    </a:cubicBezTo>
                    <a:cubicBezTo>
                      <a:pt x="1206" y="926"/>
                      <a:pt x="1214" y="914"/>
                      <a:pt x="1217" y="900"/>
                    </a:cubicBezTo>
                    <a:cubicBezTo>
                      <a:pt x="1219" y="885"/>
                      <a:pt x="1215" y="876"/>
                      <a:pt x="1207" y="878"/>
                    </a:cubicBezTo>
                    <a:close/>
                    <a:moveTo>
                      <a:pt x="1236" y="870"/>
                    </a:moveTo>
                    <a:cubicBezTo>
                      <a:pt x="1236" y="870"/>
                      <a:pt x="1236" y="870"/>
                      <a:pt x="1236" y="870"/>
                    </a:cubicBezTo>
                    <a:cubicBezTo>
                      <a:pt x="1229" y="872"/>
                      <a:pt x="1222" y="885"/>
                      <a:pt x="1219" y="899"/>
                    </a:cubicBezTo>
                    <a:cubicBezTo>
                      <a:pt x="1219" y="899"/>
                      <a:pt x="1219" y="899"/>
                      <a:pt x="1219" y="899"/>
                    </a:cubicBezTo>
                    <a:cubicBezTo>
                      <a:pt x="1217" y="913"/>
                      <a:pt x="1220" y="921"/>
                      <a:pt x="1227" y="919"/>
                    </a:cubicBezTo>
                    <a:cubicBezTo>
                      <a:pt x="1227" y="919"/>
                      <a:pt x="1227" y="919"/>
                      <a:pt x="1227" y="919"/>
                    </a:cubicBezTo>
                    <a:cubicBezTo>
                      <a:pt x="1234" y="916"/>
                      <a:pt x="1241" y="903"/>
                      <a:pt x="1244" y="890"/>
                    </a:cubicBezTo>
                    <a:cubicBezTo>
                      <a:pt x="1246" y="876"/>
                      <a:pt x="1243" y="868"/>
                      <a:pt x="1236" y="870"/>
                    </a:cubicBezTo>
                    <a:close/>
                    <a:moveTo>
                      <a:pt x="1260" y="861"/>
                    </a:moveTo>
                    <a:cubicBezTo>
                      <a:pt x="1260" y="861"/>
                      <a:pt x="1260" y="861"/>
                      <a:pt x="1260" y="861"/>
                    </a:cubicBezTo>
                    <a:cubicBezTo>
                      <a:pt x="1255" y="864"/>
                      <a:pt x="1248" y="876"/>
                      <a:pt x="1245" y="889"/>
                    </a:cubicBezTo>
                    <a:cubicBezTo>
                      <a:pt x="1245" y="889"/>
                      <a:pt x="1245" y="889"/>
                      <a:pt x="1245" y="889"/>
                    </a:cubicBezTo>
                    <a:cubicBezTo>
                      <a:pt x="1243" y="903"/>
                      <a:pt x="1246" y="911"/>
                      <a:pt x="1251" y="908"/>
                    </a:cubicBezTo>
                    <a:cubicBezTo>
                      <a:pt x="1251" y="908"/>
                      <a:pt x="1251" y="908"/>
                      <a:pt x="1251" y="908"/>
                    </a:cubicBezTo>
                    <a:cubicBezTo>
                      <a:pt x="1256" y="905"/>
                      <a:pt x="1262" y="893"/>
                      <a:pt x="1265" y="880"/>
                    </a:cubicBezTo>
                    <a:cubicBezTo>
                      <a:pt x="1267" y="867"/>
                      <a:pt x="1265" y="859"/>
                      <a:pt x="1260" y="861"/>
                    </a:cubicBezTo>
                    <a:close/>
                    <a:moveTo>
                      <a:pt x="1278" y="853"/>
                    </a:moveTo>
                    <a:cubicBezTo>
                      <a:pt x="1278" y="853"/>
                      <a:pt x="1278" y="853"/>
                      <a:pt x="1278" y="853"/>
                    </a:cubicBezTo>
                    <a:cubicBezTo>
                      <a:pt x="1274" y="855"/>
                      <a:pt x="1269" y="867"/>
                      <a:pt x="1266" y="880"/>
                    </a:cubicBezTo>
                    <a:cubicBezTo>
                      <a:pt x="1266" y="880"/>
                      <a:pt x="1266" y="880"/>
                      <a:pt x="1266" y="880"/>
                    </a:cubicBezTo>
                    <a:cubicBezTo>
                      <a:pt x="1264" y="892"/>
                      <a:pt x="1265" y="900"/>
                      <a:pt x="1269" y="897"/>
                    </a:cubicBezTo>
                    <a:cubicBezTo>
                      <a:pt x="1269" y="897"/>
                      <a:pt x="1269" y="897"/>
                      <a:pt x="1269" y="897"/>
                    </a:cubicBezTo>
                    <a:cubicBezTo>
                      <a:pt x="1273" y="894"/>
                      <a:pt x="1277" y="883"/>
                      <a:pt x="1280" y="871"/>
                    </a:cubicBezTo>
                    <a:cubicBezTo>
                      <a:pt x="1283" y="858"/>
                      <a:pt x="1282" y="851"/>
                      <a:pt x="1278" y="853"/>
                    </a:cubicBezTo>
                    <a:close/>
                    <a:moveTo>
                      <a:pt x="1290" y="844"/>
                    </a:moveTo>
                    <a:cubicBezTo>
                      <a:pt x="1286" y="852"/>
                      <a:pt x="1284" y="858"/>
                      <a:pt x="1281" y="870"/>
                    </a:cubicBezTo>
                    <a:cubicBezTo>
                      <a:pt x="1281" y="870"/>
                      <a:pt x="1281" y="870"/>
                      <a:pt x="1281" y="870"/>
                    </a:cubicBezTo>
                    <a:cubicBezTo>
                      <a:pt x="1278" y="882"/>
                      <a:pt x="1274" y="895"/>
                      <a:pt x="1281" y="886"/>
                    </a:cubicBezTo>
                    <a:cubicBezTo>
                      <a:pt x="1281" y="886"/>
                      <a:pt x="1279" y="890"/>
                      <a:pt x="1281" y="886"/>
                    </a:cubicBezTo>
                    <a:cubicBezTo>
                      <a:pt x="1283" y="883"/>
                      <a:pt x="1287" y="872"/>
                      <a:pt x="1289" y="861"/>
                    </a:cubicBezTo>
                    <a:cubicBezTo>
                      <a:pt x="1292" y="849"/>
                      <a:pt x="1294" y="837"/>
                      <a:pt x="1290" y="844"/>
                    </a:cubicBezTo>
                    <a:close/>
                    <a:moveTo>
                      <a:pt x="207" y="972"/>
                    </a:moveTo>
                    <a:cubicBezTo>
                      <a:pt x="207" y="972"/>
                      <a:pt x="207" y="972"/>
                      <a:pt x="207" y="972"/>
                    </a:cubicBezTo>
                    <a:cubicBezTo>
                      <a:pt x="193" y="969"/>
                      <a:pt x="184" y="980"/>
                      <a:pt x="187" y="995"/>
                    </a:cubicBezTo>
                    <a:cubicBezTo>
                      <a:pt x="187" y="995"/>
                      <a:pt x="187" y="995"/>
                      <a:pt x="187" y="995"/>
                    </a:cubicBezTo>
                    <a:cubicBezTo>
                      <a:pt x="190" y="1010"/>
                      <a:pt x="202" y="1024"/>
                      <a:pt x="216" y="1027"/>
                    </a:cubicBezTo>
                    <a:cubicBezTo>
                      <a:pt x="216" y="1027"/>
                      <a:pt x="216" y="1027"/>
                      <a:pt x="216" y="1027"/>
                    </a:cubicBezTo>
                    <a:cubicBezTo>
                      <a:pt x="230" y="1029"/>
                      <a:pt x="239" y="1020"/>
                      <a:pt x="237" y="1004"/>
                    </a:cubicBezTo>
                    <a:cubicBezTo>
                      <a:pt x="234" y="988"/>
                      <a:pt x="221" y="974"/>
                      <a:pt x="207" y="972"/>
                    </a:cubicBezTo>
                    <a:close/>
                    <a:moveTo>
                      <a:pt x="264" y="980"/>
                    </a:moveTo>
                    <a:cubicBezTo>
                      <a:pt x="264" y="980"/>
                      <a:pt x="264" y="980"/>
                      <a:pt x="264" y="980"/>
                    </a:cubicBezTo>
                    <a:cubicBezTo>
                      <a:pt x="248" y="978"/>
                      <a:pt x="239" y="989"/>
                      <a:pt x="241" y="1005"/>
                    </a:cubicBezTo>
                    <a:cubicBezTo>
                      <a:pt x="241" y="1005"/>
                      <a:pt x="241" y="1005"/>
                      <a:pt x="241" y="1005"/>
                    </a:cubicBezTo>
                    <a:cubicBezTo>
                      <a:pt x="244" y="1021"/>
                      <a:pt x="257" y="1034"/>
                      <a:pt x="272" y="1037"/>
                    </a:cubicBezTo>
                    <a:cubicBezTo>
                      <a:pt x="272" y="1037"/>
                      <a:pt x="272" y="1037"/>
                      <a:pt x="272" y="1037"/>
                    </a:cubicBezTo>
                    <a:cubicBezTo>
                      <a:pt x="287" y="1039"/>
                      <a:pt x="298" y="1029"/>
                      <a:pt x="296" y="1013"/>
                    </a:cubicBezTo>
                    <a:cubicBezTo>
                      <a:pt x="293" y="997"/>
                      <a:pt x="279" y="983"/>
                      <a:pt x="264" y="980"/>
                    </a:cubicBezTo>
                    <a:close/>
                    <a:moveTo>
                      <a:pt x="326" y="988"/>
                    </a:moveTo>
                    <a:cubicBezTo>
                      <a:pt x="326" y="988"/>
                      <a:pt x="326" y="988"/>
                      <a:pt x="326" y="988"/>
                    </a:cubicBezTo>
                    <a:cubicBezTo>
                      <a:pt x="309" y="987"/>
                      <a:pt x="299" y="997"/>
                      <a:pt x="300" y="1014"/>
                    </a:cubicBezTo>
                    <a:cubicBezTo>
                      <a:pt x="300" y="1014"/>
                      <a:pt x="300" y="1014"/>
                      <a:pt x="300" y="1014"/>
                    </a:cubicBezTo>
                    <a:cubicBezTo>
                      <a:pt x="303" y="1030"/>
                      <a:pt x="317" y="1043"/>
                      <a:pt x="333" y="1046"/>
                    </a:cubicBezTo>
                    <a:cubicBezTo>
                      <a:pt x="333" y="1046"/>
                      <a:pt x="333" y="1046"/>
                      <a:pt x="333" y="1046"/>
                    </a:cubicBezTo>
                    <a:cubicBezTo>
                      <a:pt x="349" y="1048"/>
                      <a:pt x="361" y="1037"/>
                      <a:pt x="359" y="1021"/>
                    </a:cubicBezTo>
                    <a:cubicBezTo>
                      <a:pt x="357" y="1005"/>
                      <a:pt x="342" y="991"/>
                      <a:pt x="326" y="988"/>
                    </a:cubicBezTo>
                    <a:close/>
                    <a:moveTo>
                      <a:pt x="393" y="995"/>
                    </a:moveTo>
                    <a:cubicBezTo>
                      <a:pt x="393" y="995"/>
                      <a:pt x="393" y="995"/>
                      <a:pt x="393" y="995"/>
                    </a:cubicBezTo>
                    <a:cubicBezTo>
                      <a:pt x="375" y="993"/>
                      <a:pt x="363" y="1005"/>
                      <a:pt x="364" y="1021"/>
                    </a:cubicBezTo>
                    <a:cubicBezTo>
                      <a:pt x="364" y="1021"/>
                      <a:pt x="364" y="1021"/>
                      <a:pt x="364" y="1021"/>
                    </a:cubicBezTo>
                    <a:cubicBezTo>
                      <a:pt x="367" y="1038"/>
                      <a:pt x="381" y="1051"/>
                      <a:pt x="399" y="1053"/>
                    </a:cubicBezTo>
                    <a:cubicBezTo>
                      <a:pt x="399" y="1053"/>
                      <a:pt x="399" y="1053"/>
                      <a:pt x="399" y="1053"/>
                    </a:cubicBezTo>
                    <a:cubicBezTo>
                      <a:pt x="416" y="1054"/>
                      <a:pt x="429" y="1043"/>
                      <a:pt x="428" y="1027"/>
                    </a:cubicBezTo>
                    <a:cubicBezTo>
                      <a:pt x="426" y="1011"/>
                      <a:pt x="410" y="996"/>
                      <a:pt x="393" y="995"/>
                    </a:cubicBezTo>
                    <a:close/>
                    <a:moveTo>
                      <a:pt x="964" y="981"/>
                    </a:moveTo>
                    <a:cubicBezTo>
                      <a:pt x="964" y="981"/>
                      <a:pt x="964" y="981"/>
                      <a:pt x="964" y="981"/>
                    </a:cubicBezTo>
                    <a:cubicBezTo>
                      <a:pt x="948" y="984"/>
                      <a:pt x="934" y="998"/>
                      <a:pt x="932" y="1014"/>
                    </a:cubicBezTo>
                    <a:cubicBezTo>
                      <a:pt x="932" y="1014"/>
                      <a:pt x="932" y="1014"/>
                      <a:pt x="932" y="1014"/>
                    </a:cubicBezTo>
                    <a:cubicBezTo>
                      <a:pt x="930" y="1031"/>
                      <a:pt x="941" y="1041"/>
                      <a:pt x="956" y="1038"/>
                    </a:cubicBezTo>
                    <a:cubicBezTo>
                      <a:pt x="956" y="1038"/>
                      <a:pt x="956" y="1038"/>
                      <a:pt x="956" y="1038"/>
                    </a:cubicBezTo>
                    <a:cubicBezTo>
                      <a:pt x="972" y="1036"/>
                      <a:pt x="985" y="1022"/>
                      <a:pt x="987" y="1006"/>
                    </a:cubicBezTo>
                    <a:cubicBezTo>
                      <a:pt x="990" y="991"/>
                      <a:pt x="980" y="980"/>
                      <a:pt x="964" y="981"/>
                    </a:cubicBezTo>
                    <a:close/>
                    <a:moveTo>
                      <a:pt x="1022" y="973"/>
                    </a:moveTo>
                    <a:cubicBezTo>
                      <a:pt x="1022" y="973"/>
                      <a:pt x="1022" y="973"/>
                      <a:pt x="1022" y="973"/>
                    </a:cubicBezTo>
                    <a:cubicBezTo>
                      <a:pt x="1007" y="975"/>
                      <a:pt x="994" y="990"/>
                      <a:pt x="992" y="1006"/>
                    </a:cubicBezTo>
                    <a:cubicBezTo>
                      <a:pt x="992" y="1006"/>
                      <a:pt x="992" y="1006"/>
                      <a:pt x="992" y="1006"/>
                    </a:cubicBezTo>
                    <a:cubicBezTo>
                      <a:pt x="990" y="1021"/>
                      <a:pt x="999" y="1031"/>
                      <a:pt x="1013" y="1028"/>
                    </a:cubicBezTo>
                    <a:cubicBezTo>
                      <a:pt x="1013" y="1028"/>
                      <a:pt x="1013" y="1028"/>
                      <a:pt x="1013" y="1028"/>
                    </a:cubicBezTo>
                    <a:cubicBezTo>
                      <a:pt x="1027" y="1025"/>
                      <a:pt x="1040" y="1012"/>
                      <a:pt x="1042" y="997"/>
                    </a:cubicBezTo>
                    <a:cubicBezTo>
                      <a:pt x="1045" y="981"/>
                      <a:pt x="1036" y="971"/>
                      <a:pt x="1022" y="973"/>
                    </a:cubicBezTo>
                    <a:close/>
                    <a:moveTo>
                      <a:pt x="1162" y="944"/>
                    </a:moveTo>
                    <a:cubicBezTo>
                      <a:pt x="1162" y="944"/>
                      <a:pt x="1162" y="944"/>
                      <a:pt x="1162" y="944"/>
                    </a:cubicBezTo>
                    <a:cubicBezTo>
                      <a:pt x="1152" y="947"/>
                      <a:pt x="1142" y="960"/>
                      <a:pt x="1139" y="975"/>
                    </a:cubicBezTo>
                    <a:cubicBezTo>
                      <a:pt x="1139" y="975"/>
                      <a:pt x="1139" y="975"/>
                      <a:pt x="1139" y="975"/>
                    </a:cubicBezTo>
                    <a:cubicBezTo>
                      <a:pt x="1136" y="989"/>
                      <a:pt x="1141" y="997"/>
                      <a:pt x="1152" y="994"/>
                    </a:cubicBezTo>
                    <a:cubicBezTo>
                      <a:pt x="1152" y="994"/>
                      <a:pt x="1152" y="994"/>
                      <a:pt x="1152" y="994"/>
                    </a:cubicBezTo>
                    <a:cubicBezTo>
                      <a:pt x="1161" y="991"/>
                      <a:pt x="1171" y="978"/>
                      <a:pt x="1174" y="964"/>
                    </a:cubicBezTo>
                    <a:cubicBezTo>
                      <a:pt x="1177" y="950"/>
                      <a:pt x="1172" y="941"/>
                      <a:pt x="1162" y="944"/>
                    </a:cubicBezTo>
                    <a:close/>
                    <a:moveTo>
                      <a:pt x="1197" y="933"/>
                    </a:moveTo>
                    <a:cubicBezTo>
                      <a:pt x="1197" y="933"/>
                      <a:pt x="1197" y="933"/>
                      <a:pt x="1197" y="933"/>
                    </a:cubicBezTo>
                    <a:cubicBezTo>
                      <a:pt x="1189" y="936"/>
                      <a:pt x="1180" y="949"/>
                      <a:pt x="1177" y="963"/>
                    </a:cubicBezTo>
                    <a:cubicBezTo>
                      <a:pt x="1177" y="963"/>
                      <a:pt x="1177" y="963"/>
                      <a:pt x="1177" y="963"/>
                    </a:cubicBezTo>
                    <a:cubicBezTo>
                      <a:pt x="1174" y="977"/>
                      <a:pt x="1179" y="985"/>
                      <a:pt x="1187" y="982"/>
                    </a:cubicBezTo>
                    <a:cubicBezTo>
                      <a:pt x="1187" y="982"/>
                      <a:pt x="1187" y="982"/>
                      <a:pt x="1187" y="982"/>
                    </a:cubicBezTo>
                    <a:cubicBezTo>
                      <a:pt x="1195" y="978"/>
                      <a:pt x="1203" y="966"/>
                      <a:pt x="1206" y="952"/>
                    </a:cubicBezTo>
                    <a:cubicBezTo>
                      <a:pt x="1209" y="939"/>
                      <a:pt x="1205" y="930"/>
                      <a:pt x="1197" y="933"/>
                    </a:cubicBezTo>
                    <a:close/>
                    <a:moveTo>
                      <a:pt x="1227" y="922"/>
                    </a:moveTo>
                    <a:cubicBezTo>
                      <a:pt x="1227" y="922"/>
                      <a:pt x="1227" y="922"/>
                      <a:pt x="1227" y="922"/>
                    </a:cubicBezTo>
                    <a:cubicBezTo>
                      <a:pt x="1220" y="925"/>
                      <a:pt x="1211" y="938"/>
                      <a:pt x="1209" y="951"/>
                    </a:cubicBezTo>
                    <a:cubicBezTo>
                      <a:pt x="1209" y="951"/>
                      <a:pt x="1209" y="951"/>
                      <a:pt x="1209" y="951"/>
                    </a:cubicBezTo>
                    <a:cubicBezTo>
                      <a:pt x="1206" y="965"/>
                      <a:pt x="1209" y="972"/>
                      <a:pt x="1216" y="969"/>
                    </a:cubicBezTo>
                    <a:cubicBezTo>
                      <a:pt x="1216" y="969"/>
                      <a:pt x="1216" y="969"/>
                      <a:pt x="1216" y="969"/>
                    </a:cubicBezTo>
                    <a:cubicBezTo>
                      <a:pt x="1223" y="965"/>
                      <a:pt x="1230" y="953"/>
                      <a:pt x="1233" y="940"/>
                    </a:cubicBezTo>
                    <a:cubicBezTo>
                      <a:pt x="1236" y="927"/>
                      <a:pt x="1234" y="919"/>
                      <a:pt x="1227" y="922"/>
                    </a:cubicBezTo>
                    <a:close/>
                    <a:moveTo>
                      <a:pt x="1250" y="911"/>
                    </a:moveTo>
                    <a:cubicBezTo>
                      <a:pt x="1250" y="911"/>
                      <a:pt x="1250" y="911"/>
                      <a:pt x="1250" y="911"/>
                    </a:cubicBezTo>
                    <a:cubicBezTo>
                      <a:pt x="1245" y="914"/>
                      <a:pt x="1238" y="927"/>
                      <a:pt x="1235" y="940"/>
                    </a:cubicBezTo>
                    <a:cubicBezTo>
                      <a:pt x="1235" y="940"/>
                      <a:pt x="1235" y="940"/>
                      <a:pt x="1235" y="940"/>
                    </a:cubicBezTo>
                    <a:cubicBezTo>
                      <a:pt x="1232" y="953"/>
                      <a:pt x="1234" y="959"/>
                      <a:pt x="1239" y="956"/>
                    </a:cubicBezTo>
                    <a:cubicBezTo>
                      <a:pt x="1239" y="956"/>
                      <a:pt x="1239" y="956"/>
                      <a:pt x="1239" y="956"/>
                    </a:cubicBezTo>
                    <a:cubicBezTo>
                      <a:pt x="1245" y="952"/>
                      <a:pt x="1251" y="941"/>
                      <a:pt x="1254" y="928"/>
                    </a:cubicBezTo>
                    <a:cubicBezTo>
                      <a:pt x="1257" y="916"/>
                      <a:pt x="1256" y="909"/>
                      <a:pt x="1250" y="911"/>
                    </a:cubicBezTo>
                    <a:close/>
                    <a:moveTo>
                      <a:pt x="1268" y="900"/>
                    </a:moveTo>
                    <a:cubicBezTo>
                      <a:pt x="1268" y="900"/>
                      <a:pt x="1268" y="900"/>
                      <a:pt x="1268" y="900"/>
                    </a:cubicBezTo>
                    <a:cubicBezTo>
                      <a:pt x="1264" y="903"/>
                      <a:pt x="1258" y="915"/>
                      <a:pt x="1255" y="927"/>
                    </a:cubicBezTo>
                    <a:cubicBezTo>
                      <a:pt x="1255" y="927"/>
                      <a:pt x="1255" y="927"/>
                      <a:pt x="1255" y="927"/>
                    </a:cubicBezTo>
                    <a:cubicBezTo>
                      <a:pt x="1252" y="939"/>
                      <a:pt x="1253" y="946"/>
                      <a:pt x="1257" y="943"/>
                    </a:cubicBezTo>
                    <a:cubicBezTo>
                      <a:pt x="1257" y="943"/>
                      <a:pt x="1257" y="943"/>
                      <a:pt x="1257" y="943"/>
                    </a:cubicBezTo>
                    <a:cubicBezTo>
                      <a:pt x="1261" y="939"/>
                      <a:pt x="1265" y="928"/>
                      <a:pt x="1269" y="916"/>
                    </a:cubicBezTo>
                    <a:cubicBezTo>
                      <a:pt x="1272" y="905"/>
                      <a:pt x="1272" y="898"/>
                      <a:pt x="1268" y="900"/>
                    </a:cubicBezTo>
                    <a:close/>
                    <a:moveTo>
                      <a:pt x="1280" y="889"/>
                    </a:moveTo>
                    <a:cubicBezTo>
                      <a:pt x="1280" y="889"/>
                      <a:pt x="1280" y="889"/>
                      <a:pt x="1280" y="889"/>
                    </a:cubicBezTo>
                    <a:cubicBezTo>
                      <a:pt x="1278" y="892"/>
                      <a:pt x="1273" y="904"/>
                      <a:pt x="1270" y="915"/>
                    </a:cubicBezTo>
                    <a:cubicBezTo>
                      <a:pt x="1270" y="915"/>
                      <a:pt x="1270" y="915"/>
                      <a:pt x="1270" y="915"/>
                    </a:cubicBezTo>
                    <a:cubicBezTo>
                      <a:pt x="1267" y="927"/>
                      <a:pt x="1266" y="932"/>
                      <a:pt x="1269" y="929"/>
                    </a:cubicBezTo>
                    <a:cubicBezTo>
                      <a:pt x="1269" y="929"/>
                      <a:pt x="1269" y="929"/>
                      <a:pt x="1269" y="929"/>
                    </a:cubicBezTo>
                    <a:cubicBezTo>
                      <a:pt x="1271" y="925"/>
                      <a:pt x="1275" y="915"/>
                      <a:pt x="1278" y="904"/>
                    </a:cubicBezTo>
                    <a:cubicBezTo>
                      <a:pt x="1282" y="893"/>
                      <a:pt x="1288" y="881"/>
                      <a:pt x="1280" y="889"/>
                    </a:cubicBezTo>
                    <a:close/>
                    <a:moveTo>
                      <a:pt x="166" y="1020"/>
                    </a:moveTo>
                    <a:cubicBezTo>
                      <a:pt x="166" y="1020"/>
                      <a:pt x="166" y="1020"/>
                      <a:pt x="166" y="1020"/>
                    </a:cubicBezTo>
                    <a:cubicBezTo>
                      <a:pt x="153" y="1018"/>
                      <a:pt x="147" y="1026"/>
                      <a:pt x="150" y="1040"/>
                    </a:cubicBezTo>
                    <a:cubicBezTo>
                      <a:pt x="150" y="1040"/>
                      <a:pt x="150" y="1040"/>
                      <a:pt x="150" y="1040"/>
                    </a:cubicBezTo>
                    <a:cubicBezTo>
                      <a:pt x="153" y="1053"/>
                      <a:pt x="165" y="1067"/>
                      <a:pt x="177" y="1070"/>
                    </a:cubicBezTo>
                    <a:cubicBezTo>
                      <a:pt x="177" y="1070"/>
                      <a:pt x="177" y="1070"/>
                      <a:pt x="177" y="1070"/>
                    </a:cubicBezTo>
                    <a:cubicBezTo>
                      <a:pt x="189" y="1073"/>
                      <a:pt x="197" y="1065"/>
                      <a:pt x="194" y="1051"/>
                    </a:cubicBezTo>
                    <a:cubicBezTo>
                      <a:pt x="190" y="1037"/>
                      <a:pt x="178" y="1023"/>
                      <a:pt x="166" y="1020"/>
                    </a:cubicBezTo>
                    <a:close/>
                    <a:moveTo>
                      <a:pt x="217" y="1031"/>
                    </a:moveTo>
                    <a:cubicBezTo>
                      <a:pt x="217" y="1031"/>
                      <a:pt x="217" y="1031"/>
                      <a:pt x="217" y="1031"/>
                    </a:cubicBezTo>
                    <a:cubicBezTo>
                      <a:pt x="203" y="1028"/>
                      <a:pt x="195" y="1038"/>
                      <a:pt x="198" y="1052"/>
                    </a:cubicBezTo>
                    <a:cubicBezTo>
                      <a:pt x="198" y="1052"/>
                      <a:pt x="198" y="1052"/>
                      <a:pt x="198" y="1052"/>
                    </a:cubicBezTo>
                    <a:cubicBezTo>
                      <a:pt x="201" y="1066"/>
                      <a:pt x="213" y="1079"/>
                      <a:pt x="227" y="1082"/>
                    </a:cubicBezTo>
                    <a:cubicBezTo>
                      <a:pt x="227" y="1082"/>
                      <a:pt x="227" y="1082"/>
                      <a:pt x="227" y="1082"/>
                    </a:cubicBezTo>
                    <a:cubicBezTo>
                      <a:pt x="241" y="1085"/>
                      <a:pt x="249" y="1076"/>
                      <a:pt x="247" y="1062"/>
                    </a:cubicBezTo>
                    <a:cubicBezTo>
                      <a:pt x="244" y="1047"/>
                      <a:pt x="230" y="1034"/>
                      <a:pt x="217" y="1031"/>
                    </a:cubicBezTo>
                    <a:close/>
                    <a:moveTo>
                      <a:pt x="273" y="1041"/>
                    </a:moveTo>
                    <a:cubicBezTo>
                      <a:pt x="273" y="1041"/>
                      <a:pt x="273" y="1041"/>
                      <a:pt x="273" y="1041"/>
                    </a:cubicBezTo>
                    <a:cubicBezTo>
                      <a:pt x="257" y="1039"/>
                      <a:pt x="248" y="1048"/>
                      <a:pt x="251" y="1063"/>
                    </a:cubicBezTo>
                    <a:cubicBezTo>
                      <a:pt x="251" y="1063"/>
                      <a:pt x="251" y="1063"/>
                      <a:pt x="251" y="1063"/>
                    </a:cubicBezTo>
                    <a:cubicBezTo>
                      <a:pt x="254" y="1077"/>
                      <a:pt x="267" y="1090"/>
                      <a:pt x="282" y="1093"/>
                    </a:cubicBezTo>
                    <a:cubicBezTo>
                      <a:pt x="282" y="1093"/>
                      <a:pt x="282" y="1093"/>
                      <a:pt x="282" y="1093"/>
                    </a:cubicBezTo>
                    <a:cubicBezTo>
                      <a:pt x="297" y="1096"/>
                      <a:pt x="307" y="1087"/>
                      <a:pt x="305" y="1072"/>
                    </a:cubicBezTo>
                    <a:cubicBezTo>
                      <a:pt x="302" y="1057"/>
                      <a:pt x="287" y="1044"/>
                      <a:pt x="273" y="1041"/>
                    </a:cubicBezTo>
                    <a:close/>
                    <a:moveTo>
                      <a:pt x="334" y="1050"/>
                    </a:moveTo>
                    <a:cubicBezTo>
                      <a:pt x="334" y="1050"/>
                      <a:pt x="334" y="1050"/>
                      <a:pt x="334" y="1050"/>
                    </a:cubicBezTo>
                    <a:cubicBezTo>
                      <a:pt x="317" y="1048"/>
                      <a:pt x="307" y="1058"/>
                      <a:pt x="309" y="1073"/>
                    </a:cubicBezTo>
                    <a:cubicBezTo>
                      <a:pt x="309" y="1073"/>
                      <a:pt x="309" y="1073"/>
                      <a:pt x="309" y="1073"/>
                    </a:cubicBezTo>
                    <a:cubicBezTo>
                      <a:pt x="312" y="1088"/>
                      <a:pt x="325" y="1101"/>
                      <a:pt x="342" y="1103"/>
                    </a:cubicBezTo>
                    <a:cubicBezTo>
                      <a:pt x="342" y="1103"/>
                      <a:pt x="342" y="1103"/>
                      <a:pt x="342" y="1103"/>
                    </a:cubicBezTo>
                    <a:cubicBezTo>
                      <a:pt x="358" y="1105"/>
                      <a:pt x="369" y="1096"/>
                      <a:pt x="367" y="1081"/>
                    </a:cubicBezTo>
                    <a:cubicBezTo>
                      <a:pt x="365" y="1066"/>
                      <a:pt x="350" y="1052"/>
                      <a:pt x="334" y="1050"/>
                    </a:cubicBezTo>
                    <a:close/>
                    <a:moveTo>
                      <a:pt x="399" y="1057"/>
                    </a:moveTo>
                    <a:cubicBezTo>
                      <a:pt x="399" y="1057"/>
                      <a:pt x="399" y="1057"/>
                      <a:pt x="399" y="1057"/>
                    </a:cubicBezTo>
                    <a:cubicBezTo>
                      <a:pt x="381" y="1056"/>
                      <a:pt x="370" y="1066"/>
                      <a:pt x="372" y="1081"/>
                    </a:cubicBezTo>
                    <a:cubicBezTo>
                      <a:pt x="372" y="1081"/>
                      <a:pt x="372" y="1081"/>
                      <a:pt x="372" y="1081"/>
                    </a:cubicBezTo>
                    <a:cubicBezTo>
                      <a:pt x="374" y="1096"/>
                      <a:pt x="388" y="1109"/>
                      <a:pt x="405" y="1111"/>
                    </a:cubicBezTo>
                    <a:cubicBezTo>
                      <a:pt x="405" y="1111"/>
                      <a:pt x="405" y="1111"/>
                      <a:pt x="405" y="1111"/>
                    </a:cubicBezTo>
                    <a:cubicBezTo>
                      <a:pt x="422" y="1113"/>
                      <a:pt x="435" y="1103"/>
                      <a:pt x="433" y="1088"/>
                    </a:cubicBezTo>
                    <a:cubicBezTo>
                      <a:pt x="432" y="1072"/>
                      <a:pt x="416" y="1059"/>
                      <a:pt x="399" y="1057"/>
                    </a:cubicBezTo>
                    <a:close/>
                    <a:moveTo>
                      <a:pt x="468" y="1063"/>
                    </a:moveTo>
                    <a:cubicBezTo>
                      <a:pt x="468" y="1063"/>
                      <a:pt x="468" y="1063"/>
                      <a:pt x="468" y="1063"/>
                    </a:cubicBezTo>
                    <a:cubicBezTo>
                      <a:pt x="450" y="1062"/>
                      <a:pt x="437" y="1073"/>
                      <a:pt x="438" y="1088"/>
                    </a:cubicBezTo>
                    <a:cubicBezTo>
                      <a:pt x="438" y="1088"/>
                      <a:pt x="438" y="1088"/>
                      <a:pt x="438" y="1088"/>
                    </a:cubicBezTo>
                    <a:cubicBezTo>
                      <a:pt x="440" y="1103"/>
                      <a:pt x="455" y="1116"/>
                      <a:pt x="473" y="1117"/>
                    </a:cubicBezTo>
                    <a:cubicBezTo>
                      <a:pt x="473" y="1117"/>
                      <a:pt x="473" y="1117"/>
                      <a:pt x="473" y="1117"/>
                    </a:cubicBezTo>
                    <a:cubicBezTo>
                      <a:pt x="490" y="1118"/>
                      <a:pt x="503" y="1107"/>
                      <a:pt x="503" y="1093"/>
                    </a:cubicBezTo>
                    <a:cubicBezTo>
                      <a:pt x="501" y="1077"/>
                      <a:pt x="486" y="1064"/>
                      <a:pt x="468" y="1063"/>
                    </a:cubicBezTo>
                    <a:close/>
                    <a:moveTo>
                      <a:pt x="1186" y="985"/>
                    </a:moveTo>
                    <a:cubicBezTo>
                      <a:pt x="1186" y="985"/>
                      <a:pt x="1186" y="985"/>
                      <a:pt x="1186" y="985"/>
                    </a:cubicBezTo>
                    <a:cubicBezTo>
                      <a:pt x="1178" y="989"/>
                      <a:pt x="1168" y="1002"/>
                      <a:pt x="1164" y="1015"/>
                    </a:cubicBezTo>
                    <a:cubicBezTo>
                      <a:pt x="1164" y="1015"/>
                      <a:pt x="1164" y="1015"/>
                      <a:pt x="1164" y="1015"/>
                    </a:cubicBezTo>
                    <a:cubicBezTo>
                      <a:pt x="1161" y="1028"/>
                      <a:pt x="1165" y="1034"/>
                      <a:pt x="1173" y="1031"/>
                    </a:cubicBezTo>
                    <a:cubicBezTo>
                      <a:pt x="1173" y="1031"/>
                      <a:pt x="1173" y="1031"/>
                      <a:pt x="1173" y="1031"/>
                    </a:cubicBezTo>
                    <a:cubicBezTo>
                      <a:pt x="1181" y="1027"/>
                      <a:pt x="1190" y="1014"/>
                      <a:pt x="1194" y="1002"/>
                    </a:cubicBezTo>
                    <a:cubicBezTo>
                      <a:pt x="1197" y="989"/>
                      <a:pt x="1194" y="982"/>
                      <a:pt x="1186" y="985"/>
                    </a:cubicBezTo>
                    <a:close/>
                    <a:moveTo>
                      <a:pt x="1215" y="972"/>
                    </a:moveTo>
                    <a:cubicBezTo>
                      <a:pt x="1215" y="972"/>
                      <a:pt x="1215" y="972"/>
                      <a:pt x="1215" y="972"/>
                    </a:cubicBezTo>
                    <a:cubicBezTo>
                      <a:pt x="1208" y="976"/>
                      <a:pt x="1199" y="989"/>
                      <a:pt x="1196" y="1001"/>
                    </a:cubicBezTo>
                    <a:cubicBezTo>
                      <a:pt x="1196" y="1001"/>
                      <a:pt x="1196" y="1001"/>
                      <a:pt x="1196" y="1001"/>
                    </a:cubicBezTo>
                    <a:cubicBezTo>
                      <a:pt x="1192" y="1013"/>
                      <a:pt x="1195" y="1020"/>
                      <a:pt x="1202" y="1016"/>
                    </a:cubicBezTo>
                    <a:cubicBezTo>
                      <a:pt x="1202" y="1016"/>
                      <a:pt x="1202" y="1016"/>
                      <a:pt x="1202" y="1016"/>
                    </a:cubicBezTo>
                    <a:cubicBezTo>
                      <a:pt x="1209" y="1012"/>
                      <a:pt x="1216" y="1000"/>
                      <a:pt x="1220" y="988"/>
                    </a:cubicBezTo>
                    <a:cubicBezTo>
                      <a:pt x="1224" y="976"/>
                      <a:pt x="1221" y="969"/>
                      <a:pt x="1215" y="972"/>
                    </a:cubicBezTo>
                    <a:close/>
                    <a:moveTo>
                      <a:pt x="1238" y="959"/>
                    </a:moveTo>
                    <a:cubicBezTo>
                      <a:pt x="1238" y="959"/>
                      <a:pt x="1238" y="959"/>
                      <a:pt x="1238" y="959"/>
                    </a:cubicBezTo>
                    <a:cubicBezTo>
                      <a:pt x="1233" y="963"/>
                      <a:pt x="1226" y="975"/>
                      <a:pt x="1222" y="987"/>
                    </a:cubicBezTo>
                    <a:cubicBezTo>
                      <a:pt x="1222" y="987"/>
                      <a:pt x="1222" y="987"/>
                      <a:pt x="1222" y="987"/>
                    </a:cubicBezTo>
                    <a:cubicBezTo>
                      <a:pt x="1218" y="999"/>
                      <a:pt x="1220" y="1004"/>
                      <a:pt x="1225" y="1001"/>
                    </a:cubicBezTo>
                    <a:cubicBezTo>
                      <a:pt x="1225" y="1001"/>
                      <a:pt x="1225" y="1001"/>
                      <a:pt x="1225" y="1001"/>
                    </a:cubicBezTo>
                    <a:cubicBezTo>
                      <a:pt x="1230" y="996"/>
                      <a:pt x="1237" y="985"/>
                      <a:pt x="1241" y="974"/>
                    </a:cubicBezTo>
                    <a:cubicBezTo>
                      <a:pt x="1244" y="962"/>
                      <a:pt x="1244" y="956"/>
                      <a:pt x="1238" y="959"/>
                    </a:cubicBezTo>
                    <a:close/>
                    <a:moveTo>
                      <a:pt x="1256" y="946"/>
                    </a:moveTo>
                    <a:cubicBezTo>
                      <a:pt x="1256" y="946"/>
                      <a:pt x="1256" y="946"/>
                      <a:pt x="1256" y="946"/>
                    </a:cubicBezTo>
                    <a:cubicBezTo>
                      <a:pt x="1252" y="949"/>
                      <a:pt x="1246" y="961"/>
                      <a:pt x="1242" y="972"/>
                    </a:cubicBezTo>
                    <a:cubicBezTo>
                      <a:pt x="1242" y="972"/>
                      <a:pt x="1242" y="972"/>
                      <a:pt x="1242" y="972"/>
                    </a:cubicBezTo>
                    <a:cubicBezTo>
                      <a:pt x="1238" y="984"/>
                      <a:pt x="1239" y="989"/>
                      <a:pt x="1243" y="985"/>
                    </a:cubicBezTo>
                    <a:cubicBezTo>
                      <a:pt x="1243" y="985"/>
                      <a:pt x="1243" y="985"/>
                      <a:pt x="1243" y="985"/>
                    </a:cubicBezTo>
                    <a:cubicBezTo>
                      <a:pt x="1246" y="981"/>
                      <a:pt x="1252" y="970"/>
                      <a:pt x="1256" y="959"/>
                    </a:cubicBezTo>
                    <a:cubicBezTo>
                      <a:pt x="1259" y="948"/>
                      <a:pt x="1260" y="942"/>
                      <a:pt x="1256" y="946"/>
                    </a:cubicBezTo>
                    <a:close/>
                    <a:moveTo>
                      <a:pt x="1268" y="932"/>
                    </a:moveTo>
                    <a:cubicBezTo>
                      <a:pt x="1268" y="932"/>
                      <a:pt x="1268" y="932"/>
                      <a:pt x="1268" y="932"/>
                    </a:cubicBezTo>
                    <a:cubicBezTo>
                      <a:pt x="1265" y="936"/>
                      <a:pt x="1260" y="947"/>
                      <a:pt x="1257" y="958"/>
                    </a:cubicBezTo>
                    <a:cubicBezTo>
                      <a:pt x="1257" y="958"/>
                      <a:pt x="1257" y="958"/>
                      <a:pt x="1257" y="958"/>
                    </a:cubicBezTo>
                    <a:cubicBezTo>
                      <a:pt x="1253" y="969"/>
                      <a:pt x="1252" y="973"/>
                      <a:pt x="1254" y="969"/>
                    </a:cubicBezTo>
                    <a:cubicBezTo>
                      <a:pt x="1254" y="969"/>
                      <a:pt x="1254" y="969"/>
                      <a:pt x="1254" y="969"/>
                    </a:cubicBezTo>
                    <a:cubicBezTo>
                      <a:pt x="1257" y="965"/>
                      <a:pt x="1261" y="955"/>
                      <a:pt x="1265" y="944"/>
                    </a:cubicBezTo>
                    <a:cubicBezTo>
                      <a:pt x="1269" y="934"/>
                      <a:pt x="1270" y="929"/>
                      <a:pt x="1268" y="932"/>
                    </a:cubicBezTo>
                    <a:close/>
                    <a:moveTo>
                      <a:pt x="178" y="1073"/>
                    </a:moveTo>
                    <a:cubicBezTo>
                      <a:pt x="178" y="1073"/>
                      <a:pt x="178" y="1073"/>
                      <a:pt x="178" y="1073"/>
                    </a:cubicBezTo>
                    <a:cubicBezTo>
                      <a:pt x="165" y="1070"/>
                      <a:pt x="159" y="1078"/>
                      <a:pt x="163" y="1090"/>
                    </a:cubicBezTo>
                    <a:cubicBezTo>
                      <a:pt x="163" y="1090"/>
                      <a:pt x="163" y="1090"/>
                      <a:pt x="163" y="1090"/>
                    </a:cubicBezTo>
                    <a:cubicBezTo>
                      <a:pt x="166" y="1103"/>
                      <a:pt x="178" y="1115"/>
                      <a:pt x="190" y="1119"/>
                    </a:cubicBezTo>
                    <a:cubicBezTo>
                      <a:pt x="190" y="1119"/>
                      <a:pt x="190" y="1119"/>
                      <a:pt x="190" y="1119"/>
                    </a:cubicBezTo>
                    <a:cubicBezTo>
                      <a:pt x="202" y="1122"/>
                      <a:pt x="209" y="1115"/>
                      <a:pt x="206" y="1103"/>
                    </a:cubicBezTo>
                    <a:cubicBezTo>
                      <a:pt x="203" y="1090"/>
                      <a:pt x="190" y="1077"/>
                      <a:pt x="178" y="1073"/>
                    </a:cubicBezTo>
                    <a:close/>
                    <a:moveTo>
                      <a:pt x="228" y="1086"/>
                    </a:moveTo>
                    <a:cubicBezTo>
                      <a:pt x="228" y="1086"/>
                      <a:pt x="228" y="1086"/>
                      <a:pt x="228" y="1086"/>
                    </a:cubicBezTo>
                    <a:cubicBezTo>
                      <a:pt x="214" y="1083"/>
                      <a:pt x="207" y="1091"/>
                      <a:pt x="210" y="1104"/>
                    </a:cubicBezTo>
                    <a:cubicBezTo>
                      <a:pt x="210" y="1104"/>
                      <a:pt x="210" y="1104"/>
                      <a:pt x="210" y="1104"/>
                    </a:cubicBezTo>
                    <a:cubicBezTo>
                      <a:pt x="213" y="1117"/>
                      <a:pt x="226" y="1129"/>
                      <a:pt x="239" y="1132"/>
                    </a:cubicBezTo>
                    <a:cubicBezTo>
                      <a:pt x="239" y="1132"/>
                      <a:pt x="239" y="1132"/>
                      <a:pt x="239" y="1132"/>
                    </a:cubicBezTo>
                    <a:cubicBezTo>
                      <a:pt x="252" y="1135"/>
                      <a:pt x="261" y="1129"/>
                      <a:pt x="258" y="1115"/>
                    </a:cubicBezTo>
                    <a:cubicBezTo>
                      <a:pt x="255" y="1102"/>
                      <a:pt x="241" y="1089"/>
                      <a:pt x="228" y="1086"/>
                    </a:cubicBezTo>
                    <a:close/>
                    <a:moveTo>
                      <a:pt x="283" y="1097"/>
                    </a:moveTo>
                    <a:cubicBezTo>
                      <a:pt x="283" y="1097"/>
                      <a:pt x="283" y="1097"/>
                      <a:pt x="283" y="1097"/>
                    </a:cubicBezTo>
                    <a:cubicBezTo>
                      <a:pt x="268" y="1094"/>
                      <a:pt x="259" y="1103"/>
                      <a:pt x="262" y="1116"/>
                    </a:cubicBezTo>
                    <a:cubicBezTo>
                      <a:pt x="262" y="1116"/>
                      <a:pt x="262" y="1116"/>
                      <a:pt x="262" y="1116"/>
                    </a:cubicBezTo>
                    <a:cubicBezTo>
                      <a:pt x="265" y="1129"/>
                      <a:pt x="278" y="1141"/>
                      <a:pt x="293" y="1144"/>
                    </a:cubicBezTo>
                    <a:cubicBezTo>
                      <a:pt x="293" y="1144"/>
                      <a:pt x="293" y="1144"/>
                      <a:pt x="293" y="1144"/>
                    </a:cubicBezTo>
                    <a:cubicBezTo>
                      <a:pt x="307" y="1147"/>
                      <a:pt x="317" y="1139"/>
                      <a:pt x="314" y="1126"/>
                    </a:cubicBezTo>
                    <a:cubicBezTo>
                      <a:pt x="311" y="1112"/>
                      <a:pt x="298" y="1099"/>
                      <a:pt x="283" y="1097"/>
                    </a:cubicBezTo>
                    <a:close/>
                    <a:moveTo>
                      <a:pt x="342" y="1107"/>
                    </a:moveTo>
                    <a:cubicBezTo>
                      <a:pt x="342" y="1107"/>
                      <a:pt x="342" y="1107"/>
                      <a:pt x="342" y="1107"/>
                    </a:cubicBezTo>
                    <a:cubicBezTo>
                      <a:pt x="326" y="1105"/>
                      <a:pt x="316" y="1114"/>
                      <a:pt x="319" y="1127"/>
                    </a:cubicBezTo>
                    <a:cubicBezTo>
                      <a:pt x="319" y="1127"/>
                      <a:pt x="319" y="1127"/>
                      <a:pt x="319" y="1127"/>
                    </a:cubicBezTo>
                    <a:cubicBezTo>
                      <a:pt x="321" y="1140"/>
                      <a:pt x="335" y="1152"/>
                      <a:pt x="351" y="1155"/>
                    </a:cubicBezTo>
                    <a:cubicBezTo>
                      <a:pt x="351" y="1155"/>
                      <a:pt x="351" y="1155"/>
                      <a:pt x="351" y="1155"/>
                    </a:cubicBezTo>
                    <a:cubicBezTo>
                      <a:pt x="366" y="1157"/>
                      <a:pt x="377" y="1149"/>
                      <a:pt x="375" y="1135"/>
                    </a:cubicBezTo>
                    <a:cubicBezTo>
                      <a:pt x="373" y="1122"/>
                      <a:pt x="358" y="1109"/>
                      <a:pt x="342" y="1107"/>
                    </a:cubicBezTo>
                    <a:close/>
                    <a:moveTo>
                      <a:pt x="406" y="1115"/>
                    </a:moveTo>
                    <a:cubicBezTo>
                      <a:pt x="406" y="1115"/>
                      <a:pt x="406" y="1115"/>
                      <a:pt x="406" y="1115"/>
                    </a:cubicBezTo>
                    <a:cubicBezTo>
                      <a:pt x="389" y="1113"/>
                      <a:pt x="378" y="1123"/>
                      <a:pt x="380" y="1136"/>
                    </a:cubicBezTo>
                    <a:cubicBezTo>
                      <a:pt x="380" y="1136"/>
                      <a:pt x="380" y="1136"/>
                      <a:pt x="380" y="1136"/>
                    </a:cubicBezTo>
                    <a:cubicBezTo>
                      <a:pt x="382" y="1150"/>
                      <a:pt x="396" y="1162"/>
                      <a:pt x="413" y="1163"/>
                    </a:cubicBezTo>
                    <a:cubicBezTo>
                      <a:pt x="413" y="1163"/>
                      <a:pt x="413" y="1163"/>
                      <a:pt x="413" y="1163"/>
                    </a:cubicBezTo>
                    <a:cubicBezTo>
                      <a:pt x="429" y="1165"/>
                      <a:pt x="441" y="1156"/>
                      <a:pt x="439" y="1143"/>
                    </a:cubicBezTo>
                    <a:cubicBezTo>
                      <a:pt x="438" y="1129"/>
                      <a:pt x="423" y="1117"/>
                      <a:pt x="406" y="1115"/>
                    </a:cubicBezTo>
                    <a:close/>
                    <a:moveTo>
                      <a:pt x="473" y="1121"/>
                    </a:moveTo>
                    <a:cubicBezTo>
                      <a:pt x="473" y="1121"/>
                      <a:pt x="473" y="1121"/>
                      <a:pt x="473" y="1121"/>
                    </a:cubicBezTo>
                    <a:cubicBezTo>
                      <a:pt x="455" y="1120"/>
                      <a:pt x="443" y="1130"/>
                      <a:pt x="444" y="1143"/>
                    </a:cubicBezTo>
                    <a:cubicBezTo>
                      <a:pt x="444" y="1143"/>
                      <a:pt x="444" y="1143"/>
                      <a:pt x="444" y="1143"/>
                    </a:cubicBezTo>
                    <a:cubicBezTo>
                      <a:pt x="446" y="1157"/>
                      <a:pt x="460" y="1168"/>
                      <a:pt x="478" y="1170"/>
                    </a:cubicBezTo>
                    <a:cubicBezTo>
                      <a:pt x="478" y="1170"/>
                      <a:pt x="478" y="1170"/>
                      <a:pt x="478" y="1170"/>
                    </a:cubicBezTo>
                    <a:cubicBezTo>
                      <a:pt x="495" y="1171"/>
                      <a:pt x="507" y="1162"/>
                      <a:pt x="507" y="1148"/>
                    </a:cubicBezTo>
                    <a:cubicBezTo>
                      <a:pt x="505" y="1135"/>
                      <a:pt x="491" y="1122"/>
                      <a:pt x="473" y="1121"/>
                    </a:cubicBezTo>
                    <a:close/>
                    <a:moveTo>
                      <a:pt x="542" y="1125"/>
                    </a:moveTo>
                    <a:cubicBezTo>
                      <a:pt x="542" y="1125"/>
                      <a:pt x="542" y="1125"/>
                      <a:pt x="542" y="1125"/>
                    </a:cubicBezTo>
                    <a:cubicBezTo>
                      <a:pt x="524" y="1125"/>
                      <a:pt x="511" y="1135"/>
                      <a:pt x="512" y="1149"/>
                    </a:cubicBezTo>
                    <a:cubicBezTo>
                      <a:pt x="512" y="1149"/>
                      <a:pt x="512" y="1149"/>
                      <a:pt x="512" y="1149"/>
                    </a:cubicBezTo>
                    <a:cubicBezTo>
                      <a:pt x="513" y="1162"/>
                      <a:pt x="527" y="1173"/>
                      <a:pt x="545" y="1174"/>
                    </a:cubicBezTo>
                    <a:cubicBezTo>
                      <a:pt x="545" y="1174"/>
                      <a:pt x="545" y="1174"/>
                      <a:pt x="545" y="1174"/>
                    </a:cubicBezTo>
                    <a:cubicBezTo>
                      <a:pt x="563" y="1174"/>
                      <a:pt x="576" y="1165"/>
                      <a:pt x="576" y="1151"/>
                    </a:cubicBezTo>
                    <a:cubicBezTo>
                      <a:pt x="575" y="1137"/>
                      <a:pt x="561" y="1126"/>
                      <a:pt x="542" y="1125"/>
                    </a:cubicBezTo>
                    <a:close/>
                    <a:moveTo>
                      <a:pt x="1172" y="1034"/>
                    </a:moveTo>
                    <a:cubicBezTo>
                      <a:pt x="1172" y="1034"/>
                      <a:pt x="1172" y="1034"/>
                      <a:pt x="1172" y="1034"/>
                    </a:cubicBezTo>
                    <a:cubicBezTo>
                      <a:pt x="1164" y="1038"/>
                      <a:pt x="1154" y="1050"/>
                      <a:pt x="1150" y="1062"/>
                    </a:cubicBezTo>
                    <a:cubicBezTo>
                      <a:pt x="1150" y="1062"/>
                      <a:pt x="1150" y="1062"/>
                      <a:pt x="1150" y="1062"/>
                    </a:cubicBezTo>
                    <a:cubicBezTo>
                      <a:pt x="1146" y="1074"/>
                      <a:pt x="1150" y="1079"/>
                      <a:pt x="1158" y="1075"/>
                    </a:cubicBezTo>
                    <a:cubicBezTo>
                      <a:pt x="1158" y="1075"/>
                      <a:pt x="1158" y="1075"/>
                      <a:pt x="1158" y="1075"/>
                    </a:cubicBezTo>
                    <a:cubicBezTo>
                      <a:pt x="1166" y="1071"/>
                      <a:pt x="1175" y="1059"/>
                      <a:pt x="1179" y="1048"/>
                    </a:cubicBezTo>
                    <a:cubicBezTo>
                      <a:pt x="1183" y="1036"/>
                      <a:pt x="1180" y="1030"/>
                      <a:pt x="1172" y="1034"/>
                    </a:cubicBezTo>
                    <a:close/>
                    <a:moveTo>
                      <a:pt x="1201" y="1019"/>
                    </a:moveTo>
                    <a:cubicBezTo>
                      <a:pt x="1201" y="1019"/>
                      <a:pt x="1201" y="1019"/>
                      <a:pt x="1201" y="1019"/>
                    </a:cubicBezTo>
                    <a:cubicBezTo>
                      <a:pt x="1194" y="1023"/>
                      <a:pt x="1185" y="1035"/>
                      <a:pt x="1181" y="1047"/>
                    </a:cubicBezTo>
                    <a:cubicBezTo>
                      <a:pt x="1181" y="1047"/>
                      <a:pt x="1181" y="1047"/>
                      <a:pt x="1181" y="1047"/>
                    </a:cubicBezTo>
                    <a:cubicBezTo>
                      <a:pt x="1177" y="1058"/>
                      <a:pt x="1179" y="1063"/>
                      <a:pt x="1186" y="1059"/>
                    </a:cubicBezTo>
                    <a:cubicBezTo>
                      <a:pt x="1186" y="1059"/>
                      <a:pt x="1186" y="1059"/>
                      <a:pt x="1186" y="1059"/>
                    </a:cubicBezTo>
                    <a:cubicBezTo>
                      <a:pt x="1192" y="1054"/>
                      <a:pt x="1200" y="1043"/>
                      <a:pt x="1205" y="1032"/>
                    </a:cubicBezTo>
                    <a:cubicBezTo>
                      <a:pt x="1209" y="1021"/>
                      <a:pt x="1208" y="1015"/>
                      <a:pt x="1201" y="1019"/>
                    </a:cubicBezTo>
                    <a:close/>
                    <a:moveTo>
                      <a:pt x="1224" y="1004"/>
                    </a:moveTo>
                    <a:cubicBezTo>
                      <a:pt x="1224" y="1004"/>
                      <a:pt x="1224" y="1004"/>
                      <a:pt x="1224" y="1004"/>
                    </a:cubicBezTo>
                    <a:cubicBezTo>
                      <a:pt x="1219" y="1008"/>
                      <a:pt x="1211" y="1020"/>
                      <a:pt x="1207" y="1031"/>
                    </a:cubicBezTo>
                    <a:cubicBezTo>
                      <a:pt x="1207" y="1031"/>
                      <a:pt x="1207" y="1031"/>
                      <a:pt x="1207" y="1031"/>
                    </a:cubicBezTo>
                    <a:cubicBezTo>
                      <a:pt x="1203" y="1042"/>
                      <a:pt x="1204" y="1046"/>
                      <a:pt x="1209" y="1042"/>
                    </a:cubicBezTo>
                    <a:cubicBezTo>
                      <a:pt x="1209" y="1042"/>
                      <a:pt x="1209" y="1042"/>
                      <a:pt x="1209" y="1042"/>
                    </a:cubicBezTo>
                    <a:cubicBezTo>
                      <a:pt x="1214" y="1037"/>
                      <a:pt x="1221" y="1025"/>
                      <a:pt x="1225" y="1015"/>
                    </a:cubicBezTo>
                    <a:cubicBezTo>
                      <a:pt x="1230" y="1005"/>
                      <a:pt x="1229" y="1000"/>
                      <a:pt x="1224" y="1004"/>
                    </a:cubicBezTo>
                    <a:close/>
                    <a:moveTo>
                      <a:pt x="1241" y="988"/>
                    </a:moveTo>
                    <a:cubicBezTo>
                      <a:pt x="1241" y="988"/>
                      <a:pt x="1241" y="988"/>
                      <a:pt x="1241" y="988"/>
                    </a:cubicBezTo>
                    <a:cubicBezTo>
                      <a:pt x="1238" y="992"/>
                      <a:pt x="1231" y="1004"/>
                      <a:pt x="1227" y="1014"/>
                    </a:cubicBezTo>
                    <a:cubicBezTo>
                      <a:pt x="1227" y="1014"/>
                      <a:pt x="1227" y="1014"/>
                      <a:pt x="1227" y="1014"/>
                    </a:cubicBezTo>
                    <a:cubicBezTo>
                      <a:pt x="1222" y="1025"/>
                      <a:pt x="1223" y="1029"/>
                      <a:pt x="1226" y="1024"/>
                    </a:cubicBezTo>
                    <a:cubicBezTo>
                      <a:pt x="1226" y="1024"/>
                      <a:pt x="1226" y="1024"/>
                      <a:pt x="1226" y="1024"/>
                    </a:cubicBezTo>
                    <a:cubicBezTo>
                      <a:pt x="1230" y="1020"/>
                      <a:pt x="1236" y="1009"/>
                      <a:pt x="1240" y="999"/>
                    </a:cubicBezTo>
                    <a:cubicBezTo>
                      <a:pt x="1244" y="989"/>
                      <a:pt x="1245" y="984"/>
                      <a:pt x="1241" y="988"/>
                    </a:cubicBezTo>
                    <a:close/>
                    <a:moveTo>
                      <a:pt x="191" y="1122"/>
                    </a:moveTo>
                    <a:cubicBezTo>
                      <a:pt x="191" y="1122"/>
                      <a:pt x="191" y="1122"/>
                      <a:pt x="191" y="1122"/>
                    </a:cubicBezTo>
                    <a:cubicBezTo>
                      <a:pt x="179" y="1119"/>
                      <a:pt x="173" y="1125"/>
                      <a:pt x="177" y="1136"/>
                    </a:cubicBezTo>
                    <a:cubicBezTo>
                      <a:pt x="177" y="1136"/>
                      <a:pt x="177" y="1136"/>
                      <a:pt x="177" y="1136"/>
                    </a:cubicBezTo>
                    <a:cubicBezTo>
                      <a:pt x="181" y="1147"/>
                      <a:pt x="192" y="1159"/>
                      <a:pt x="204" y="1163"/>
                    </a:cubicBezTo>
                    <a:cubicBezTo>
                      <a:pt x="204" y="1163"/>
                      <a:pt x="204" y="1163"/>
                      <a:pt x="204" y="1163"/>
                    </a:cubicBezTo>
                    <a:cubicBezTo>
                      <a:pt x="216" y="1167"/>
                      <a:pt x="222" y="1161"/>
                      <a:pt x="219" y="1150"/>
                    </a:cubicBezTo>
                    <a:cubicBezTo>
                      <a:pt x="215" y="1138"/>
                      <a:pt x="203" y="1126"/>
                      <a:pt x="191" y="1122"/>
                    </a:cubicBezTo>
                    <a:close/>
                    <a:moveTo>
                      <a:pt x="240" y="1136"/>
                    </a:moveTo>
                    <a:cubicBezTo>
                      <a:pt x="240" y="1136"/>
                      <a:pt x="240" y="1136"/>
                      <a:pt x="240" y="1136"/>
                    </a:cubicBezTo>
                    <a:cubicBezTo>
                      <a:pt x="226" y="1132"/>
                      <a:pt x="219" y="1139"/>
                      <a:pt x="223" y="1151"/>
                    </a:cubicBezTo>
                    <a:cubicBezTo>
                      <a:pt x="223" y="1151"/>
                      <a:pt x="223" y="1151"/>
                      <a:pt x="223" y="1151"/>
                    </a:cubicBezTo>
                    <a:cubicBezTo>
                      <a:pt x="227" y="1162"/>
                      <a:pt x="239" y="1174"/>
                      <a:pt x="252" y="1177"/>
                    </a:cubicBezTo>
                    <a:cubicBezTo>
                      <a:pt x="252" y="1177"/>
                      <a:pt x="252" y="1177"/>
                      <a:pt x="252" y="1177"/>
                    </a:cubicBezTo>
                    <a:cubicBezTo>
                      <a:pt x="265" y="1181"/>
                      <a:pt x="273" y="1175"/>
                      <a:pt x="270" y="1163"/>
                    </a:cubicBezTo>
                    <a:cubicBezTo>
                      <a:pt x="266" y="1151"/>
                      <a:pt x="253" y="1139"/>
                      <a:pt x="240" y="1136"/>
                    </a:cubicBezTo>
                    <a:close/>
                    <a:moveTo>
                      <a:pt x="293" y="1148"/>
                    </a:moveTo>
                    <a:cubicBezTo>
                      <a:pt x="293" y="1148"/>
                      <a:pt x="293" y="1148"/>
                      <a:pt x="293" y="1148"/>
                    </a:cubicBezTo>
                    <a:cubicBezTo>
                      <a:pt x="279" y="1145"/>
                      <a:pt x="270" y="1152"/>
                      <a:pt x="274" y="1164"/>
                    </a:cubicBezTo>
                    <a:cubicBezTo>
                      <a:pt x="274" y="1164"/>
                      <a:pt x="274" y="1164"/>
                      <a:pt x="274" y="1164"/>
                    </a:cubicBezTo>
                    <a:cubicBezTo>
                      <a:pt x="277" y="1176"/>
                      <a:pt x="290" y="1187"/>
                      <a:pt x="304" y="1190"/>
                    </a:cubicBezTo>
                    <a:cubicBezTo>
                      <a:pt x="304" y="1190"/>
                      <a:pt x="304" y="1190"/>
                      <a:pt x="304" y="1190"/>
                    </a:cubicBezTo>
                    <a:cubicBezTo>
                      <a:pt x="319" y="1193"/>
                      <a:pt x="327" y="1187"/>
                      <a:pt x="325" y="1175"/>
                    </a:cubicBezTo>
                    <a:cubicBezTo>
                      <a:pt x="322" y="1163"/>
                      <a:pt x="308" y="1151"/>
                      <a:pt x="293" y="1148"/>
                    </a:cubicBezTo>
                    <a:close/>
                    <a:moveTo>
                      <a:pt x="351" y="1158"/>
                    </a:moveTo>
                    <a:cubicBezTo>
                      <a:pt x="351" y="1158"/>
                      <a:pt x="351" y="1158"/>
                      <a:pt x="351" y="1158"/>
                    </a:cubicBezTo>
                    <a:cubicBezTo>
                      <a:pt x="336" y="1156"/>
                      <a:pt x="327" y="1164"/>
                      <a:pt x="329" y="1176"/>
                    </a:cubicBezTo>
                    <a:cubicBezTo>
                      <a:pt x="329" y="1176"/>
                      <a:pt x="329" y="1176"/>
                      <a:pt x="329" y="1176"/>
                    </a:cubicBezTo>
                    <a:cubicBezTo>
                      <a:pt x="332" y="1187"/>
                      <a:pt x="346" y="1198"/>
                      <a:pt x="360" y="1201"/>
                    </a:cubicBezTo>
                    <a:cubicBezTo>
                      <a:pt x="360" y="1201"/>
                      <a:pt x="360" y="1201"/>
                      <a:pt x="360" y="1201"/>
                    </a:cubicBezTo>
                    <a:cubicBezTo>
                      <a:pt x="376" y="1204"/>
                      <a:pt x="386" y="1197"/>
                      <a:pt x="384" y="1185"/>
                    </a:cubicBezTo>
                    <a:cubicBezTo>
                      <a:pt x="381" y="1173"/>
                      <a:pt x="367" y="1161"/>
                      <a:pt x="351" y="1158"/>
                    </a:cubicBezTo>
                    <a:close/>
                    <a:moveTo>
                      <a:pt x="413" y="1167"/>
                    </a:moveTo>
                    <a:cubicBezTo>
                      <a:pt x="413" y="1167"/>
                      <a:pt x="413" y="1167"/>
                      <a:pt x="413" y="1167"/>
                    </a:cubicBezTo>
                    <a:cubicBezTo>
                      <a:pt x="397" y="1165"/>
                      <a:pt x="386" y="1173"/>
                      <a:pt x="388" y="1185"/>
                    </a:cubicBezTo>
                    <a:cubicBezTo>
                      <a:pt x="388" y="1185"/>
                      <a:pt x="388" y="1185"/>
                      <a:pt x="388" y="1185"/>
                    </a:cubicBezTo>
                    <a:cubicBezTo>
                      <a:pt x="391" y="1197"/>
                      <a:pt x="404" y="1208"/>
                      <a:pt x="420" y="1210"/>
                    </a:cubicBezTo>
                    <a:cubicBezTo>
                      <a:pt x="420" y="1210"/>
                      <a:pt x="420" y="1210"/>
                      <a:pt x="420" y="1210"/>
                    </a:cubicBezTo>
                    <a:cubicBezTo>
                      <a:pt x="436" y="1212"/>
                      <a:pt x="447" y="1205"/>
                      <a:pt x="446" y="1192"/>
                    </a:cubicBezTo>
                    <a:cubicBezTo>
                      <a:pt x="444" y="1181"/>
                      <a:pt x="430" y="1169"/>
                      <a:pt x="413" y="1167"/>
                    </a:cubicBezTo>
                    <a:close/>
                    <a:moveTo>
                      <a:pt x="478" y="1173"/>
                    </a:moveTo>
                    <a:cubicBezTo>
                      <a:pt x="478" y="1173"/>
                      <a:pt x="478" y="1173"/>
                      <a:pt x="478" y="1173"/>
                    </a:cubicBezTo>
                    <a:cubicBezTo>
                      <a:pt x="461" y="1172"/>
                      <a:pt x="449" y="1181"/>
                      <a:pt x="451" y="1193"/>
                    </a:cubicBezTo>
                    <a:cubicBezTo>
                      <a:pt x="451" y="1193"/>
                      <a:pt x="451" y="1193"/>
                      <a:pt x="451" y="1193"/>
                    </a:cubicBezTo>
                    <a:cubicBezTo>
                      <a:pt x="453" y="1205"/>
                      <a:pt x="467" y="1215"/>
                      <a:pt x="483" y="1217"/>
                    </a:cubicBezTo>
                    <a:cubicBezTo>
                      <a:pt x="483" y="1217"/>
                      <a:pt x="483" y="1217"/>
                      <a:pt x="483" y="1217"/>
                    </a:cubicBezTo>
                    <a:cubicBezTo>
                      <a:pt x="500" y="1218"/>
                      <a:pt x="512" y="1210"/>
                      <a:pt x="511" y="1198"/>
                    </a:cubicBezTo>
                    <a:cubicBezTo>
                      <a:pt x="509" y="1186"/>
                      <a:pt x="495" y="1175"/>
                      <a:pt x="478" y="1173"/>
                    </a:cubicBezTo>
                    <a:close/>
                    <a:moveTo>
                      <a:pt x="545" y="1177"/>
                    </a:moveTo>
                    <a:cubicBezTo>
                      <a:pt x="545" y="1177"/>
                      <a:pt x="545" y="1177"/>
                      <a:pt x="545" y="1177"/>
                    </a:cubicBezTo>
                    <a:cubicBezTo>
                      <a:pt x="527" y="1177"/>
                      <a:pt x="515" y="1186"/>
                      <a:pt x="516" y="1198"/>
                    </a:cubicBezTo>
                    <a:cubicBezTo>
                      <a:pt x="516" y="1198"/>
                      <a:pt x="516" y="1198"/>
                      <a:pt x="516" y="1198"/>
                    </a:cubicBezTo>
                    <a:cubicBezTo>
                      <a:pt x="517" y="1210"/>
                      <a:pt x="531" y="1220"/>
                      <a:pt x="548" y="1221"/>
                    </a:cubicBezTo>
                    <a:cubicBezTo>
                      <a:pt x="548" y="1221"/>
                      <a:pt x="548" y="1221"/>
                      <a:pt x="548" y="1221"/>
                    </a:cubicBezTo>
                    <a:cubicBezTo>
                      <a:pt x="565" y="1221"/>
                      <a:pt x="578" y="1213"/>
                      <a:pt x="577" y="1201"/>
                    </a:cubicBezTo>
                    <a:cubicBezTo>
                      <a:pt x="577" y="1189"/>
                      <a:pt x="562" y="1178"/>
                      <a:pt x="545" y="1177"/>
                    </a:cubicBezTo>
                    <a:close/>
                    <a:moveTo>
                      <a:pt x="613" y="1179"/>
                    </a:moveTo>
                    <a:cubicBezTo>
                      <a:pt x="613" y="1179"/>
                      <a:pt x="613" y="1179"/>
                      <a:pt x="613" y="1179"/>
                    </a:cubicBezTo>
                    <a:cubicBezTo>
                      <a:pt x="595" y="1179"/>
                      <a:pt x="582" y="1189"/>
                      <a:pt x="582" y="1201"/>
                    </a:cubicBezTo>
                    <a:cubicBezTo>
                      <a:pt x="582" y="1201"/>
                      <a:pt x="582" y="1201"/>
                      <a:pt x="582" y="1201"/>
                    </a:cubicBezTo>
                    <a:cubicBezTo>
                      <a:pt x="583" y="1213"/>
                      <a:pt x="596" y="1222"/>
                      <a:pt x="614" y="1223"/>
                    </a:cubicBezTo>
                    <a:cubicBezTo>
                      <a:pt x="614" y="1223"/>
                      <a:pt x="614" y="1223"/>
                      <a:pt x="614" y="1223"/>
                    </a:cubicBezTo>
                    <a:cubicBezTo>
                      <a:pt x="631" y="1222"/>
                      <a:pt x="644" y="1214"/>
                      <a:pt x="645" y="1201"/>
                    </a:cubicBezTo>
                    <a:cubicBezTo>
                      <a:pt x="645" y="1189"/>
                      <a:pt x="631" y="1179"/>
                      <a:pt x="613" y="1179"/>
                    </a:cubicBezTo>
                    <a:close/>
                    <a:moveTo>
                      <a:pt x="1157" y="1078"/>
                    </a:moveTo>
                    <a:cubicBezTo>
                      <a:pt x="1157" y="1078"/>
                      <a:pt x="1157" y="1078"/>
                      <a:pt x="1157" y="1078"/>
                    </a:cubicBezTo>
                    <a:cubicBezTo>
                      <a:pt x="1148" y="1083"/>
                      <a:pt x="1138" y="1095"/>
                      <a:pt x="1134" y="1105"/>
                    </a:cubicBezTo>
                    <a:cubicBezTo>
                      <a:pt x="1134" y="1105"/>
                      <a:pt x="1134" y="1105"/>
                      <a:pt x="1134" y="1105"/>
                    </a:cubicBezTo>
                    <a:cubicBezTo>
                      <a:pt x="1130" y="1116"/>
                      <a:pt x="1133" y="1120"/>
                      <a:pt x="1141" y="1116"/>
                    </a:cubicBezTo>
                    <a:cubicBezTo>
                      <a:pt x="1141" y="1116"/>
                      <a:pt x="1141" y="1116"/>
                      <a:pt x="1141" y="1116"/>
                    </a:cubicBezTo>
                    <a:cubicBezTo>
                      <a:pt x="1149" y="1111"/>
                      <a:pt x="1158" y="1100"/>
                      <a:pt x="1163" y="1090"/>
                    </a:cubicBezTo>
                    <a:cubicBezTo>
                      <a:pt x="1167" y="1079"/>
                      <a:pt x="1165" y="1074"/>
                      <a:pt x="1157" y="1078"/>
                    </a:cubicBezTo>
                    <a:close/>
                    <a:moveTo>
                      <a:pt x="1185" y="1062"/>
                    </a:moveTo>
                    <a:cubicBezTo>
                      <a:pt x="1185" y="1062"/>
                      <a:pt x="1185" y="1062"/>
                      <a:pt x="1185" y="1062"/>
                    </a:cubicBezTo>
                    <a:cubicBezTo>
                      <a:pt x="1179" y="1066"/>
                      <a:pt x="1169" y="1078"/>
                      <a:pt x="1165" y="1088"/>
                    </a:cubicBezTo>
                    <a:cubicBezTo>
                      <a:pt x="1165" y="1088"/>
                      <a:pt x="1165" y="1088"/>
                      <a:pt x="1165" y="1088"/>
                    </a:cubicBezTo>
                    <a:cubicBezTo>
                      <a:pt x="1160" y="1099"/>
                      <a:pt x="1162" y="1102"/>
                      <a:pt x="1169" y="1098"/>
                    </a:cubicBezTo>
                    <a:cubicBezTo>
                      <a:pt x="1169" y="1098"/>
                      <a:pt x="1169" y="1098"/>
                      <a:pt x="1169" y="1098"/>
                    </a:cubicBezTo>
                    <a:cubicBezTo>
                      <a:pt x="1175" y="1093"/>
                      <a:pt x="1183" y="1082"/>
                      <a:pt x="1188" y="1072"/>
                    </a:cubicBezTo>
                    <a:cubicBezTo>
                      <a:pt x="1193" y="1062"/>
                      <a:pt x="1192" y="1057"/>
                      <a:pt x="1185" y="1062"/>
                    </a:cubicBezTo>
                    <a:close/>
                    <a:moveTo>
                      <a:pt x="1208" y="1044"/>
                    </a:moveTo>
                    <a:cubicBezTo>
                      <a:pt x="1208" y="1044"/>
                      <a:pt x="1208" y="1044"/>
                      <a:pt x="1208" y="1044"/>
                    </a:cubicBezTo>
                    <a:cubicBezTo>
                      <a:pt x="1203" y="1049"/>
                      <a:pt x="1195" y="1061"/>
                      <a:pt x="1190" y="1071"/>
                    </a:cubicBezTo>
                    <a:cubicBezTo>
                      <a:pt x="1190" y="1071"/>
                      <a:pt x="1190" y="1071"/>
                      <a:pt x="1190" y="1071"/>
                    </a:cubicBezTo>
                    <a:cubicBezTo>
                      <a:pt x="1186" y="1080"/>
                      <a:pt x="1186" y="1084"/>
                      <a:pt x="1191" y="1079"/>
                    </a:cubicBezTo>
                    <a:cubicBezTo>
                      <a:pt x="1191" y="1079"/>
                      <a:pt x="1191" y="1079"/>
                      <a:pt x="1191" y="1079"/>
                    </a:cubicBezTo>
                    <a:cubicBezTo>
                      <a:pt x="1196" y="1074"/>
                      <a:pt x="1204" y="1064"/>
                      <a:pt x="1208" y="1054"/>
                    </a:cubicBezTo>
                    <a:cubicBezTo>
                      <a:pt x="1213" y="1044"/>
                      <a:pt x="1213" y="1040"/>
                      <a:pt x="1208" y="1044"/>
                    </a:cubicBezTo>
                    <a:close/>
                    <a:moveTo>
                      <a:pt x="1225" y="1027"/>
                    </a:moveTo>
                    <a:cubicBezTo>
                      <a:pt x="1225" y="1027"/>
                      <a:pt x="1225" y="1027"/>
                      <a:pt x="1225" y="1027"/>
                    </a:cubicBezTo>
                    <a:cubicBezTo>
                      <a:pt x="1221" y="1032"/>
                      <a:pt x="1214" y="1043"/>
                      <a:pt x="1209" y="1052"/>
                    </a:cubicBezTo>
                    <a:cubicBezTo>
                      <a:pt x="1209" y="1052"/>
                      <a:pt x="1209" y="1052"/>
                      <a:pt x="1209" y="1052"/>
                    </a:cubicBezTo>
                    <a:cubicBezTo>
                      <a:pt x="1205" y="1062"/>
                      <a:pt x="1204" y="1065"/>
                      <a:pt x="1208" y="1060"/>
                    </a:cubicBezTo>
                    <a:cubicBezTo>
                      <a:pt x="1208" y="1060"/>
                      <a:pt x="1208" y="1060"/>
                      <a:pt x="1208" y="1060"/>
                    </a:cubicBezTo>
                    <a:cubicBezTo>
                      <a:pt x="1212" y="1055"/>
                      <a:pt x="1218" y="1044"/>
                      <a:pt x="1223" y="1035"/>
                    </a:cubicBezTo>
                    <a:cubicBezTo>
                      <a:pt x="1227" y="1026"/>
                      <a:pt x="1228" y="1023"/>
                      <a:pt x="1225" y="1027"/>
                    </a:cubicBezTo>
                    <a:close/>
                    <a:moveTo>
                      <a:pt x="253" y="1180"/>
                    </a:moveTo>
                    <a:cubicBezTo>
                      <a:pt x="253" y="1180"/>
                      <a:pt x="253" y="1180"/>
                      <a:pt x="253" y="1180"/>
                    </a:cubicBezTo>
                    <a:cubicBezTo>
                      <a:pt x="240" y="1177"/>
                      <a:pt x="234" y="1182"/>
                      <a:pt x="237" y="1193"/>
                    </a:cubicBezTo>
                    <a:cubicBezTo>
                      <a:pt x="237" y="1193"/>
                      <a:pt x="237" y="1193"/>
                      <a:pt x="237" y="1193"/>
                    </a:cubicBezTo>
                    <a:cubicBezTo>
                      <a:pt x="241" y="1203"/>
                      <a:pt x="253" y="1213"/>
                      <a:pt x="266" y="1217"/>
                    </a:cubicBezTo>
                    <a:cubicBezTo>
                      <a:pt x="266" y="1217"/>
                      <a:pt x="266" y="1217"/>
                      <a:pt x="266" y="1217"/>
                    </a:cubicBezTo>
                    <a:cubicBezTo>
                      <a:pt x="278" y="1220"/>
                      <a:pt x="286" y="1216"/>
                      <a:pt x="283" y="1205"/>
                    </a:cubicBezTo>
                    <a:cubicBezTo>
                      <a:pt x="279" y="1195"/>
                      <a:pt x="266" y="1184"/>
                      <a:pt x="253" y="1180"/>
                    </a:cubicBezTo>
                    <a:close/>
                    <a:moveTo>
                      <a:pt x="305" y="1193"/>
                    </a:moveTo>
                    <a:cubicBezTo>
                      <a:pt x="305" y="1193"/>
                      <a:pt x="305" y="1193"/>
                      <a:pt x="305" y="1193"/>
                    </a:cubicBezTo>
                    <a:cubicBezTo>
                      <a:pt x="291" y="1190"/>
                      <a:pt x="283" y="1196"/>
                      <a:pt x="286" y="1206"/>
                    </a:cubicBezTo>
                    <a:cubicBezTo>
                      <a:pt x="286" y="1206"/>
                      <a:pt x="286" y="1206"/>
                      <a:pt x="286" y="1206"/>
                    </a:cubicBezTo>
                    <a:cubicBezTo>
                      <a:pt x="290" y="1217"/>
                      <a:pt x="303" y="1226"/>
                      <a:pt x="316" y="1230"/>
                    </a:cubicBezTo>
                    <a:cubicBezTo>
                      <a:pt x="316" y="1230"/>
                      <a:pt x="316" y="1230"/>
                      <a:pt x="316" y="1230"/>
                    </a:cubicBezTo>
                    <a:cubicBezTo>
                      <a:pt x="330" y="1233"/>
                      <a:pt x="339" y="1229"/>
                      <a:pt x="336" y="1218"/>
                    </a:cubicBezTo>
                    <a:cubicBezTo>
                      <a:pt x="333" y="1207"/>
                      <a:pt x="319" y="1196"/>
                      <a:pt x="305" y="1193"/>
                    </a:cubicBezTo>
                    <a:close/>
                    <a:moveTo>
                      <a:pt x="361" y="1204"/>
                    </a:moveTo>
                    <a:cubicBezTo>
                      <a:pt x="361" y="1204"/>
                      <a:pt x="361" y="1204"/>
                      <a:pt x="361" y="1204"/>
                    </a:cubicBezTo>
                    <a:cubicBezTo>
                      <a:pt x="346" y="1202"/>
                      <a:pt x="337" y="1208"/>
                      <a:pt x="340" y="1219"/>
                    </a:cubicBezTo>
                    <a:cubicBezTo>
                      <a:pt x="340" y="1219"/>
                      <a:pt x="340" y="1219"/>
                      <a:pt x="340" y="1219"/>
                    </a:cubicBezTo>
                    <a:cubicBezTo>
                      <a:pt x="343" y="1229"/>
                      <a:pt x="356" y="1239"/>
                      <a:pt x="371" y="1242"/>
                    </a:cubicBezTo>
                    <a:cubicBezTo>
                      <a:pt x="371" y="1242"/>
                      <a:pt x="371" y="1242"/>
                      <a:pt x="371" y="1242"/>
                    </a:cubicBezTo>
                    <a:cubicBezTo>
                      <a:pt x="385" y="1244"/>
                      <a:pt x="395" y="1239"/>
                      <a:pt x="393" y="1228"/>
                    </a:cubicBezTo>
                    <a:cubicBezTo>
                      <a:pt x="390" y="1217"/>
                      <a:pt x="376" y="1207"/>
                      <a:pt x="361" y="1204"/>
                    </a:cubicBezTo>
                    <a:close/>
                    <a:moveTo>
                      <a:pt x="421" y="1213"/>
                    </a:moveTo>
                    <a:cubicBezTo>
                      <a:pt x="421" y="1213"/>
                      <a:pt x="421" y="1213"/>
                      <a:pt x="421" y="1213"/>
                    </a:cubicBezTo>
                    <a:cubicBezTo>
                      <a:pt x="405" y="1211"/>
                      <a:pt x="394" y="1218"/>
                      <a:pt x="397" y="1229"/>
                    </a:cubicBezTo>
                    <a:cubicBezTo>
                      <a:pt x="397" y="1229"/>
                      <a:pt x="397" y="1229"/>
                      <a:pt x="397" y="1229"/>
                    </a:cubicBezTo>
                    <a:cubicBezTo>
                      <a:pt x="400" y="1239"/>
                      <a:pt x="413" y="1249"/>
                      <a:pt x="428" y="1251"/>
                    </a:cubicBezTo>
                    <a:cubicBezTo>
                      <a:pt x="428" y="1251"/>
                      <a:pt x="428" y="1251"/>
                      <a:pt x="428" y="1251"/>
                    </a:cubicBezTo>
                    <a:cubicBezTo>
                      <a:pt x="443" y="1253"/>
                      <a:pt x="454" y="1246"/>
                      <a:pt x="453" y="1236"/>
                    </a:cubicBezTo>
                    <a:cubicBezTo>
                      <a:pt x="451" y="1225"/>
                      <a:pt x="437" y="1215"/>
                      <a:pt x="421" y="1213"/>
                    </a:cubicBezTo>
                    <a:close/>
                    <a:moveTo>
                      <a:pt x="483" y="1220"/>
                    </a:moveTo>
                    <a:cubicBezTo>
                      <a:pt x="483" y="1220"/>
                      <a:pt x="483" y="1220"/>
                      <a:pt x="483" y="1220"/>
                    </a:cubicBezTo>
                    <a:cubicBezTo>
                      <a:pt x="467" y="1219"/>
                      <a:pt x="456" y="1226"/>
                      <a:pt x="457" y="1237"/>
                    </a:cubicBezTo>
                    <a:cubicBezTo>
                      <a:pt x="457" y="1237"/>
                      <a:pt x="457" y="1237"/>
                      <a:pt x="457" y="1237"/>
                    </a:cubicBezTo>
                    <a:cubicBezTo>
                      <a:pt x="459" y="1248"/>
                      <a:pt x="473" y="1256"/>
                      <a:pt x="489" y="1258"/>
                    </a:cubicBezTo>
                    <a:cubicBezTo>
                      <a:pt x="489" y="1258"/>
                      <a:pt x="489" y="1258"/>
                      <a:pt x="489" y="1258"/>
                    </a:cubicBezTo>
                    <a:cubicBezTo>
                      <a:pt x="505" y="1259"/>
                      <a:pt x="516" y="1252"/>
                      <a:pt x="515" y="1242"/>
                    </a:cubicBezTo>
                    <a:cubicBezTo>
                      <a:pt x="514" y="1231"/>
                      <a:pt x="500" y="1222"/>
                      <a:pt x="483" y="1220"/>
                    </a:cubicBezTo>
                    <a:close/>
                    <a:moveTo>
                      <a:pt x="548" y="1224"/>
                    </a:moveTo>
                    <a:cubicBezTo>
                      <a:pt x="548" y="1224"/>
                      <a:pt x="548" y="1224"/>
                      <a:pt x="548" y="1224"/>
                    </a:cubicBezTo>
                    <a:cubicBezTo>
                      <a:pt x="531" y="1224"/>
                      <a:pt x="519" y="1231"/>
                      <a:pt x="520" y="1242"/>
                    </a:cubicBezTo>
                    <a:cubicBezTo>
                      <a:pt x="520" y="1242"/>
                      <a:pt x="520" y="1242"/>
                      <a:pt x="520" y="1242"/>
                    </a:cubicBezTo>
                    <a:cubicBezTo>
                      <a:pt x="521" y="1253"/>
                      <a:pt x="534" y="1261"/>
                      <a:pt x="551" y="1262"/>
                    </a:cubicBezTo>
                    <a:cubicBezTo>
                      <a:pt x="551" y="1262"/>
                      <a:pt x="551" y="1262"/>
                      <a:pt x="551" y="1262"/>
                    </a:cubicBezTo>
                    <a:cubicBezTo>
                      <a:pt x="567" y="1263"/>
                      <a:pt x="579" y="1256"/>
                      <a:pt x="579" y="1245"/>
                    </a:cubicBezTo>
                    <a:cubicBezTo>
                      <a:pt x="578" y="1234"/>
                      <a:pt x="565" y="1225"/>
                      <a:pt x="548" y="1224"/>
                    </a:cubicBezTo>
                    <a:close/>
                    <a:moveTo>
                      <a:pt x="614" y="1226"/>
                    </a:moveTo>
                    <a:cubicBezTo>
                      <a:pt x="614" y="1226"/>
                      <a:pt x="614" y="1226"/>
                      <a:pt x="614" y="1226"/>
                    </a:cubicBezTo>
                    <a:cubicBezTo>
                      <a:pt x="597" y="1226"/>
                      <a:pt x="584" y="1235"/>
                      <a:pt x="584" y="1245"/>
                    </a:cubicBezTo>
                    <a:cubicBezTo>
                      <a:pt x="584" y="1245"/>
                      <a:pt x="584" y="1245"/>
                      <a:pt x="584" y="1245"/>
                    </a:cubicBezTo>
                    <a:cubicBezTo>
                      <a:pt x="584" y="1256"/>
                      <a:pt x="597" y="1264"/>
                      <a:pt x="614" y="1264"/>
                    </a:cubicBezTo>
                    <a:cubicBezTo>
                      <a:pt x="614" y="1264"/>
                      <a:pt x="614" y="1264"/>
                      <a:pt x="614" y="1264"/>
                    </a:cubicBezTo>
                    <a:cubicBezTo>
                      <a:pt x="630" y="1264"/>
                      <a:pt x="643" y="1255"/>
                      <a:pt x="644" y="1245"/>
                    </a:cubicBezTo>
                    <a:cubicBezTo>
                      <a:pt x="643" y="1234"/>
                      <a:pt x="631" y="1226"/>
                      <a:pt x="614" y="1226"/>
                    </a:cubicBezTo>
                    <a:close/>
                    <a:moveTo>
                      <a:pt x="1167" y="1100"/>
                    </a:moveTo>
                    <a:cubicBezTo>
                      <a:pt x="1167" y="1100"/>
                      <a:pt x="1167" y="1100"/>
                      <a:pt x="1167" y="1100"/>
                    </a:cubicBezTo>
                    <a:cubicBezTo>
                      <a:pt x="1161" y="1105"/>
                      <a:pt x="1152" y="1116"/>
                      <a:pt x="1147" y="1126"/>
                    </a:cubicBezTo>
                    <a:cubicBezTo>
                      <a:pt x="1147" y="1126"/>
                      <a:pt x="1147" y="1126"/>
                      <a:pt x="1147" y="1126"/>
                    </a:cubicBezTo>
                    <a:cubicBezTo>
                      <a:pt x="1142" y="1135"/>
                      <a:pt x="1143" y="1137"/>
                      <a:pt x="1150" y="1132"/>
                    </a:cubicBezTo>
                    <a:cubicBezTo>
                      <a:pt x="1150" y="1132"/>
                      <a:pt x="1150" y="1132"/>
                      <a:pt x="1150" y="1132"/>
                    </a:cubicBezTo>
                    <a:cubicBezTo>
                      <a:pt x="1156" y="1127"/>
                      <a:pt x="1165" y="1117"/>
                      <a:pt x="1170" y="1108"/>
                    </a:cubicBezTo>
                    <a:cubicBezTo>
                      <a:pt x="1174" y="1099"/>
                      <a:pt x="1174" y="1096"/>
                      <a:pt x="1167" y="1100"/>
                    </a:cubicBezTo>
                    <a:close/>
                    <a:moveTo>
                      <a:pt x="1190" y="1081"/>
                    </a:moveTo>
                    <a:cubicBezTo>
                      <a:pt x="1190" y="1081"/>
                      <a:pt x="1190" y="1081"/>
                      <a:pt x="1190" y="1081"/>
                    </a:cubicBezTo>
                    <a:cubicBezTo>
                      <a:pt x="1185" y="1086"/>
                      <a:pt x="1176" y="1098"/>
                      <a:pt x="1171" y="1106"/>
                    </a:cubicBezTo>
                    <a:cubicBezTo>
                      <a:pt x="1171" y="1106"/>
                      <a:pt x="1171" y="1106"/>
                      <a:pt x="1171" y="1106"/>
                    </a:cubicBezTo>
                    <a:cubicBezTo>
                      <a:pt x="1166" y="1115"/>
                      <a:pt x="1167" y="1118"/>
                      <a:pt x="1171" y="1112"/>
                    </a:cubicBezTo>
                    <a:cubicBezTo>
                      <a:pt x="1171" y="1112"/>
                      <a:pt x="1171" y="1112"/>
                      <a:pt x="1171" y="1112"/>
                    </a:cubicBezTo>
                    <a:cubicBezTo>
                      <a:pt x="1177" y="1107"/>
                      <a:pt x="1184" y="1096"/>
                      <a:pt x="1189" y="1088"/>
                    </a:cubicBezTo>
                    <a:cubicBezTo>
                      <a:pt x="1194" y="1079"/>
                      <a:pt x="1195" y="1076"/>
                      <a:pt x="1190" y="1081"/>
                    </a:cubicBezTo>
                    <a:close/>
                    <a:moveTo>
                      <a:pt x="317" y="1233"/>
                    </a:moveTo>
                    <a:cubicBezTo>
                      <a:pt x="317" y="1233"/>
                      <a:pt x="317" y="1233"/>
                      <a:pt x="317" y="1233"/>
                    </a:cubicBezTo>
                    <a:cubicBezTo>
                      <a:pt x="303" y="1230"/>
                      <a:pt x="296" y="1235"/>
                      <a:pt x="300" y="1243"/>
                    </a:cubicBezTo>
                    <a:cubicBezTo>
                      <a:pt x="300" y="1243"/>
                      <a:pt x="300" y="1243"/>
                      <a:pt x="300" y="1243"/>
                    </a:cubicBezTo>
                    <a:cubicBezTo>
                      <a:pt x="303" y="1253"/>
                      <a:pt x="316" y="1262"/>
                      <a:pt x="329" y="1265"/>
                    </a:cubicBezTo>
                    <a:cubicBezTo>
                      <a:pt x="329" y="1265"/>
                      <a:pt x="329" y="1265"/>
                      <a:pt x="329" y="1265"/>
                    </a:cubicBezTo>
                    <a:cubicBezTo>
                      <a:pt x="342" y="1268"/>
                      <a:pt x="350" y="1264"/>
                      <a:pt x="347" y="1255"/>
                    </a:cubicBezTo>
                    <a:cubicBezTo>
                      <a:pt x="344" y="1247"/>
                      <a:pt x="331" y="1236"/>
                      <a:pt x="317" y="1233"/>
                    </a:cubicBezTo>
                    <a:close/>
                    <a:moveTo>
                      <a:pt x="371" y="1244"/>
                    </a:moveTo>
                    <a:cubicBezTo>
                      <a:pt x="371" y="1244"/>
                      <a:pt x="371" y="1244"/>
                      <a:pt x="371" y="1244"/>
                    </a:cubicBezTo>
                    <a:cubicBezTo>
                      <a:pt x="357" y="1242"/>
                      <a:pt x="348" y="1247"/>
                      <a:pt x="351" y="1256"/>
                    </a:cubicBezTo>
                    <a:cubicBezTo>
                      <a:pt x="351" y="1256"/>
                      <a:pt x="351" y="1256"/>
                      <a:pt x="351" y="1256"/>
                    </a:cubicBezTo>
                    <a:cubicBezTo>
                      <a:pt x="354" y="1265"/>
                      <a:pt x="367" y="1273"/>
                      <a:pt x="381" y="1277"/>
                    </a:cubicBezTo>
                    <a:cubicBezTo>
                      <a:pt x="381" y="1277"/>
                      <a:pt x="381" y="1277"/>
                      <a:pt x="381" y="1277"/>
                    </a:cubicBezTo>
                    <a:cubicBezTo>
                      <a:pt x="395" y="1279"/>
                      <a:pt x="404" y="1275"/>
                      <a:pt x="402" y="1266"/>
                    </a:cubicBezTo>
                    <a:cubicBezTo>
                      <a:pt x="399" y="1256"/>
                      <a:pt x="386" y="1248"/>
                      <a:pt x="371" y="1244"/>
                    </a:cubicBezTo>
                    <a:close/>
                    <a:moveTo>
                      <a:pt x="429" y="1254"/>
                    </a:moveTo>
                    <a:cubicBezTo>
                      <a:pt x="429" y="1254"/>
                      <a:pt x="429" y="1254"/>
                      <a:pt x="429" y="1254"/>
                    </a:cubicBezTo>
                    <a:cubicBezTo>
                      <a:pt x="414" y="1252"/>
                      <a:pt x="404" y="1258"/>
                      <a:pt x="406" y="1267"/>
                    </a:cubicBezTo>
                    <a:cubicBezTo>
                      <a:pt x="406" y="1267"/>
                      <a:pt x="406" y="1267"/>
                      <a:pt x="406" y="1267"/>
                    </a:cubicBezTo>
                    <a:cubicBezTo>
                      <a:pt x="409" y="1276"/>
                      <a:pt x="422" y="1284"/>
                      <a:pt x="436" y="1286"/>
                    </a:cubicBezTo>
                    <a:cubicBezTo>
                      <a:pt x="436" y="1286"/>
                      <a:pt x="436" y="1286"/>
                      <a:pt x="436" y="1286"/>
                    </a:cubicBezTo>
                    <a:cubicBezTo>
                      <a:pt x="451" y="1288"/>
                      <a:pt x="461" y="1283"/>
                      <a:pt x="460" y="1274"/>
                    </a:cubicBezTo>
                    <a:cubicBezTo>
                      <a:pt x="457" y="1265"/>
                      <a:pt x="444" y="1256"/>
                      <a:pt x="429" y="1254"/>
                    </a:cubicBezTo>
                    <a:close/>
                    <a:moveTo>
                      <a:pt x="489" y="1261"/>
                    </a:moveTo>
                    <a:cubicBezTo>
                      <a:pt x="489" y="1261"/>
                      <a:pt x="489" y="1261"/>
                      <a:pt x="489" y="1261"/>
                    </a:cubicBezTo>
                    <a:cubicBezTo>
                      <a:pt x="473" y="1259"/>
                      <a:pt x="462" y="1265"/>
                      <a:pt x="464" y="1275"/>
                    </a:cubicBezTo>
                    <a:cubicBezTo>
                      <a:pt x="464" y="1275"/>
                      <a:pt x="464" y="1275"/>
                      <a:pt x="464" y="1275"/>
                    </a:cubicBezTo>
                    <a:cubicBezTo>
                      <a:pt x="466" y="1284"/>
                      <a:pt x="479" y="1292"/>
                      <a:pt x="494" y="1293"/>
                    </a:cubicBezTo>
                    <a:cubicBezTo>
                      <a:pt x="494" y="1293"/>
                      <a:pt x="494" y="1293"/>
                      <a:pt x="494" y="1293"/>
                    </a:cubicBezTo>
                    <a:cubicBezTo>
                      <a:pt x="510" y="1295"/>
                      <a:pt x="520" y="1289"/>
                      <a:pt x="519" y="1280"/>
                    </a:cubicBezTo>
                    <a:cubicBezTo>
                      <a:pt x="518" y="1271"/>
                      <a:pt x="505" y="1263"/>
                      <a:pt x="489" y="1261"/>
                    </a:cubicBezTo>
                    <a:close/>
                    <a:moveTo>
                      <a:pt x="551" y="1265"/>
                    </a:moveTo>
                    <a:cubicBezTo>
                      <a:pt x="551" y="1265"/>
                      <a:pt x="551" y="1265"/>
                      <a:pt x="551" y="1265"/>
                    </a:cubicBezTo>
                    <a:cubicBezTo>
                      <a:pt x="535" y="1265"/>
                      <a:pt x="523" y="1271"/>
                      <a:pt x="524" y="1280"/>
                    </a:cubicBezTo>
                    <a:cubicBezTo>
                      <a:pt x="524" y="1280"/>
                      <a:pt x="524" y="1280"/>
                      <a:pt x="524" y="1280"/>
                    </a:cubicBezTo>
                    <a:cubicBezTo>
                      <a:pt x="525" y="1290"/>
                      <a:pt x="538" y="1297"/>
                      <a:pt x="554" y="1298"/>
                    </a:cubicBezTo>
                    <a:cubicBezTo>
                      <a:pt x="554" y="1298"/>
                      <a:pt x="554" y="1298"/>
                      <a:pt x="554" y="1298"/>
                    </a:cubicBezTo>
                    <a:cubicBezTo>
                      <a:pt x="569" y="1298"/>
                      <a:pt x="581" y="1293"/>
                      <a:pt x="581" y="1283"/>
                    </a:cubicBezTo>
                    <a:cubicBezTo>
                      <a:pt x="580" y="1274"/>
                      <a:pt x="567" y="1266"/>
                      <a:pt x="551" y="1265"/>
                    </a:cubicBezTo>
                    <a:close/>
                    <a:moveTo>
                      <a:pt x="1148" y="1135"/>
                    </a:moveTo>
                    <a:cubicBezTo>
                      <a:pt x="1148" y="1135"/>
                      <a:pt x="1148" y="1135"/>
                      <a:pt x="1148" y="1135"/>
                    </a:cubicBezTo>
                    <a:cubicBezTo>
                      <a:pt x="1142" y="1140"/>
                      <a:pt x="1133" y="1150"/>
                      <a:pt x="1127" y="1158"/>
                    </a:cubicBezTo>
                    <a:cubicBezTo>
                      <a:pt x="1127" y="1158"/>
                      <a:pt x="1127" y="1158"/>
                      <a:pt x="1127" y="1158"/>
                    </a:cubicBezTo>
                    <a:cubicBezTo>
                      <a:pt x="1122" y="1166"/>
                      <a:pt x="1124" y="1168"/>
                      <a:pt x="1129" y="1162"/>
                    </a:cubicBezTo>
                    <a:cubicBezTo>
                      <a:pt x="1129" y="1162"/>
                      <a:pt x="1129" y="1162"/>
                      <a:pt x="1129" y="1162"/>
                    </a:cubicBezTo>
                    <a:cubicBezTo>
                      <a:pt x="1136" y="1157"/>
                      <a:pt x="1144" y="1147"/>
                      <a:pt x="1150" y="1139"/>
                    </a:cubicBezTo>
                    <a:cubicBezTo>
                      <a:pt x="1155" y="1132"/>
                      <a:pt x="1155" y="1130"/>
                      <a:pt x="1148" y="1135"/>
                    </a:cubicBezTo>
                    <a:close/>
                    <a:moveTo>
                      <a:pt x="1170" y="1114"/>
                    </a:moveTo>
                    <a:cubicBezTo>
                      <a:pt x="1170" y="1114"/>
                      <a:pt x="1170" y="1114"/>
                      <a:pt x="1170" y="1114"/>
                    </a:cubicBezTo>
                    <a:cubicBezTo>
                      <a:pt x="1165" y="1120"/>
                      <a:pt x="1157" y="1130"/>
                      <a:pt x="1151" y="1138"/>
                    </a:cubicBezTo>
                    <a:cubicBezTo>
                      <a:pt x="1151" y="1138"/>
                      <a:pt x="1151" y="1138"/>
                      <a:pt x="1151" y="1138"/>
                    </a:cubicBezTo>
                    <a:cubicBezTo>
                      <a:pt x="1146" y="1145"/>
                      <a:pt x="1146" y="1146"/>
                      <a:pt x="1150" y="1141"/>
                    </a:cubicBezTo>
                    <a:cubicBezTo>
                      <a:pt x="1150" y="1141"/>
                      <a:pt x="1150" y="1141"/>
                      <a:pt x="1150" y="1141"/>
                    </a:cubicBezTo>
                    <a:cubicBezTo>
                      <a:pt x="1155" y="1135"/>
                      <a:pt x="1175" y="1109"/>
                      <a:pt x="1170" y="1114"/>
                    </a:cubicBezTo>
                    <a:close/>
                    <a:moveTo>
                      <a:pt x="330" y="1267"/>
                    </a:moveTo>
                    <a:cubicBezTo>
                      <a:pt x="330" y="1267"/>
                      <a:pt x="330" y="1267"/>
                      <a:pt x="330" y="1267"/>
                    </a:cubicBezTo>
                    <a:cubicBezTo>
                      <a:pt x="316" y="1264"/>
                      <a:pt x="310" y="1267"/>
                      <a:pt x="313" y="1275"/>
                    </a:cubicBezTo>
                    <a:cubicBezTo>
                      <a:pt x="313" y="1275"/>
                      <a:pt x="313" y="1275"/>
                      <a:pt x="313" y="1275"/>
                    </a:cubicBezTo>
                    <a:cubicBezTo>
                      <a:pt x="317" y="1282"/>
                      <a:pt x="329" y="1290"/>
                      <a:pt x="342" y="1294"/>
                    </a:cubicBezTo>
                    <a:cubicBezTo>
                      <a:pt x="342" y="1294"/>
                      <a:pt x="342" y="1294"/>
                      <a:pt x="342" y="1294"/>
                    </a:cubicBezTo>
                    <a:cubicBezTo>
                      <a:pt x="354" y="1297"/>
                      <a:pt x="362" y="1294"/>
                      <a:pt x="359" y="1287"/>
                    </a:cubicBezTo>
                    <a:cubicBezTo>
                      <a:pt x="355" y="1279"/>
                      <a:pt x="343" y="1271"/>
                      <a:pt x="330" y="1267"/>
                    </a:cubicBezTo>
                    <a:close/>
                    <a:moveTo>
                      <a:pt x="382" y="1279"/>
                    </a:moveTo>
                    <a:cubicBezTo>
                      <a:pt x="382" y="1279"/>
                      <a:pt x="382" y="1279"/>
                      <a:pt x="382" y="1279"/>
                    </a:cubicBezTo>
                    <a:cubicBezTo>
                      <a:pt x="368" y="1277"/>
                      <a:pt x="360" y="1281"/>
                      <a:pt x="363" y="1288"/>
                    </a:cubicBezTo>
                    <a:cubicBezTo>
                      <a:pt x="363" y="1288"/>
                      <a:pt x="363" y="1288"/>
                      <a:pt x="363" y="1288"/>
                    </a:cubicBezTo>
                    <a:cubicBezTo>
                      <a:pt x="366" y="1295"/>
                      <a:pt x="378" y="1303"/>
                      <a:pt x="392" y="1306"/>
                    </a:cubicBezTo>
                    <a:cubicBezTo>
                      <a:pt x="392" y="1306"/>
                      <a:pt x="392" y="1306"/>
                      <a:pt x="392" y="1306"/>
                    </a:cubicBezTo>
                    <a:cubicBezTo>
                      <a:pt x="405" y="1309"/>
                      <a:pt x="414" y="1305"/>
                      <a:pt x="411" y="1298"/>
                    </a:cubicBezTo>
                    <a:cubicBezTo>
                      <a:pt x="409" y="1290"/>
                      <a:pt x="396" y="1282"/>
                      <a:pt x="382" y="1279"/>
                    </a:cubicBezTo>
                    <a:close/>
                    <a:moveTo>
                      <a:pt x="437" y="1289"/>
                    </a:moveTo>
                    <a:cubicBezTo>
                      <a:pt x="437" y="1289"/>
                      <a:pt x="437" y="1289"/>
                      <a:pt x="437" y="1289"/>
                    </a:cubicBezTo>
                    <a:cubicBezTo>
                      <a:pt x="422" y="1286"/>
                      <a:pt x="413" y="1291"/>
                      <a:pt x="415" y="1299"/>
                    </a:cubicBezTo>
                    <a:cubicBezTo>
                      <a:pt x="415" y="1299"/>
                      <a:pt x="415" y="1299"/>
                      <a:pt x="415" y="1299"/>
                    </a:cubicBezTo>
                    <a:cubicBezTo>
                      <a:pt x="418" y="1307"/>
                      <a:pt x="431" y="1313"/>
                      <a:pt x="445" y="1316"/>
                    </a:cubicBezTo>
                    <a:cubicBezTo>
                      <a:pt x="445" y="1316"/>
                      <a:pt x="445" y="1316"/>
                      <a:pt x="445" y="1316"/>
                    </a:cubicBezTo>
                    <a:cubicBezTo>
                      <a:pt x="459" y="1318"/>
                      <a:pt x="468" y="1314"/>
                      <a:pt x="467" y="1306"/>
                    </a:cubicBezTo>
                    <a:cubicBezTo>
                      <a:pt x="465" y="1299"/>
                      <a:pt x="452" y="1291"/>
                      <a:pt x="437" y="1289"/>
                    </a:cubicBezTo>
                    <a:close/>
                    <a:moveTo>
                      <a:pt x="495" y="1296"/>
                    </a:moveTo>
                    <a:cubicBezTo>
                      <a:pt x="495" y="1296"/>
                      <a:pt x="495" y="1296"/>
                      <a:pt x="495" y="1296"/>
                    </a:cubicBezTo>
                    <a:cubicBezTo>
                      <a:pt x="479" y="1294"/>
                      <a:pt x="469" y="1299"/>
                      <a:pt x="471" y="1307"/>
                    </a:cubicBezTo>
                    <a:cubicBezTo>
                      <a:pt x="471" y="1307"/>
                      <a:pt x="471" y="1307"/>
                      <a:pt x="471" y="1307"/>
                    </a:cubicBezTo>
                    <a:cubicBezTo>
                      <a:pt x="473" y="1315"/>
                      <a:pt x="486" y="1321"/>
                      <a:pt x="500" y="1323"/>
                    </a:cubicBezTo>
                    <a:cubicBezTo>
                      <a:pt x="500" y="1323"/>
                      <a:pt x="500" y="1323"/>
                      <a:pt x="500" y="1323"/>
                    </a:cubicBezTo>
                    <a:cubicBezTo>
                      <a:pt x="514" y="1324"/>
                      <a:pt x="525" y="1320"/>
                      <a:pt x="524" y="1312"/>
                    </a:cubicBezTo>
                    <a:cubicBezTo>
                      <a:pt x="523" y="1304"/>
                      <a:pt x="510" y="1297"/>
                      <a:pt x="495" y="1296"/>
                    </a:cubicBezTo>
                    <a:close/>
                    <a:moveTo>
                      <a:pt x="554" y="1300"/>
                    </a:moveTo>
                    <a:cubicBezTo>
                      <a:pt x="554" y="1300"/>
                      <a:pt x="554" y="1300"/>
                      <a:pt x="554" y="1300"/>
                    </a:cubicBezTo>
                    <a:cubicBezTo>
                      <a:pt x="538" y="1299"/>
                      <a:pt x="527" y="1305"/>
                      <a:pt x="528" y="1313"/>
                    </a:cubicBezTo>
                    <a:cubicBezTo>
                      <a:pt x="528" y="1313"/>
                      <a:pt x="528" y="1313"/>
                      <a:pt x="528" y="1313"/>
                    </a:cubicBezTo>
                    <a:cubicBezTo>
                      <a:pt x="530" y="1320"/>
                      <a:pt x="542" y="1327"/>
                      <a:pt x="557" y="1327"/>
                    </a:cubicBezTo>
                    <a:cubicBezTo>
                      <a:pt x="557" y="1327"/>
                      <a:pt x="557" y="1327"/>
                      <a:pt x="557" y="1327"/>
                    </a:cubicBezTo>
                    <a:cubicBezTo>
                      <a:pt x="571" y="1328"/>
                      <a:pt x="583" y="1323"/>
                      <a:pt x="582" y="1315"/>
                    </a:cubicBezTo>
                    <a:cubicBezTo>
                      <a:pt x="582" y="1308"/>
                      <a:pt x="569" y="1301"/>
                      <a:pt x="554" y="1300"/>
                    </a:cubicBezTo>
                    <a:close/>
                    <a:moveTo>
                      <a:pt x="1128" y="1164"/>
                    </a:moveTo>
                    <a:cubicBezTo>
                      <a:pt x="1128" y="1164"/>
                      <a:pt x="1128" y="1164"/>
                      <a:pt x="1128" y="1164"/>
                    </a:cubicBezTo>
                    <a:cubicBezTo>
                      <a:pt x="1122" y="1170"/>
                      <a:pt x="1112" y="1180"/>
                      <a:pt x="1107" y="1186"/>
                    </a:cubicBezTo>
                    <a:cubicBezTo>
                      <a:pt x="1107" y="1186"/>
                      <a:pt x="1107" y="1186"/>
                      <a:pt x="1107" y="1186"/>
                    </a:cubicBezTo>
                    <a:cubicBezTo>
                      <a:pt x="1102" y="1193"/>
                      <a:pt x="1102" y="1193"/>
                      <a:pt x="1108" y="1187"/>
                    </a:cubicBezTo>
                    <a:cubicBezTo>
                      <a:pt x="1108" y="1187"/>
                      <a:pt x="1108" y="1187"/>
                      <a:pt x="1108" y="1187"/>
                    </a:cubicBezTo>
                    <a:cubicBezTo>
                      <a:pt x="1114" y="1181"/>
                      <a:pt x="1123" y="1172"/>
                      <a:pt x="1128" y="1166"/>
                    </a:cubicBezTo>
                    <a:cubicBezTo>
                      <a:pt x="1134" y="1159"/>
                      <a:pt x="1134" y="1158"/>
                      <a:pt x="1128" y="1164"/>
                    </a:cubicBezTo>
                    <a:close/>
                    <a:moveTo>
                      <a:pt x="343" y="1296"/>
                    </a:moveTo>
                    <a:cubicBezTo>
                      <a:pt x="343" y="1296"/>
                      <a:pt x="343" y="1296"/>
                      <a:pt x="343" y="1296"/>
                    </a:cubicBezTo>
                    <a:cubicBezTo>
                      <a:pt x="330" y="1293"/>
                      <a:pt x="324" y="1295"/>
                      <a:pt x="327" y="1301"/>
                    </a:cubicBezTo>
                    <a:cubicBezTo>
                      <a:pt x="327" y="1301"/>
                      <a:pt x="327" y="1301"/>
                      <a:pt x="327" y="1301"/>
                    </a:cubicBezTo>
                    <a:cubicBezTo>
                      <a:pt x="331" y="1307"/>
                      <a:pt x="343" y="1314"/>
                      <a:pt x="355" y="1317"/>
                    </a:cubicBezTo>
                    <a:cubicBezTo>
                      <a:pt x="355" y="1317"/>
                      <a:pt x="355" y="1317"/>
                      <a:pt x="355" y="1317"/>
                    </a:cubicBezTo>
                    <a:cubicBezTo>
                      <a:pt x="367" y="1321"/>
                      <a:pt x="374" y="1319"/>
                      <a:pt x="371" y="1313"/>
                    </a:cubicBezTo>
                    <a:cubicBezTo>
                      <a:pt x="368" y="1307"/>
                      <a:pt x="355" y="1299"/>
                      <a:pt x="343" y="1296"/>
                    </a:cubicBezTo>
                    <a:close/>
                    <a:moveTo>
                      <a:pt x="392" y="1308"/>
                    </a:moveTo>
                    <a:cubicBezTo>
                      <a:pt x="392" y="1308"/>
                      <a:pt x="392" y="1308"/>
                      <a:pt x="392" y="1308"/>
                    </a:cubicBezTo>
                    <a:cubicBezTo>
                      <a:pt x="379" y="1305"/>
                      <a:pt x="372" y="1308"/>
                      <a:pt x="375" y="1314"/>
                    </a:cubicBezTo>
                    <a:cubicBezTo>
                      <a:pt x="375" y="1314"/>
                      <a:pt x="375" y="1314"/>
                      <a:pt x="375" y="1314"/>
                    </a:cubicBezTo>
                    <a:cubicBezTo>
                      <a:pt x="378" y="1320"/>
                      <a:pt x="390" y="1326"/>
                      <a:pt x="403" y="1330"/>
                    </a:cubicBezTo>
                    <a:cubicBezTo>
                      <a:pt x="403" y="1330"/>
                      <a:pt x="403" y="1330"/>
                      <a:pt x="403" y="1330"/>
                    </a:cubicBezTo>
                    <a:cubicBezTo>
                      <a:pt x="415" y="1332"/>
                      <a:pt x="424" y="1330"/>
                      <a:pt x="421" y="1324"/>
                    </a:cubicBezTo>
                    <a:cubicBezTo>
                      <a:pt x="418" y="1318"/>
                      <a:pt x="406" y="1311"/>
                      <a:pt x="392" y="1308"/>
                    </a:cubicBezTo>
                    <a:close/>
                    <a:moveTo>
                      <a:pt x="445" y="1318"/>
                    </a:moveTo>
                    <a:cubicBezTo>
                      <a:pt x="445" y="1318"/>
                      <a:pt x="445" y="1318"/>
                      <a:pt x="445" y="1318"/>
                    </a:cubicBezTo>
                    <a:cubicBezTo>
                      <a:pt x="431" y="1316"/>
                      <a:pt x="423" y="1318"/>
                      <a:pt x="425" y="1325"/>
                    </a:cubicBezTo>
                    <a:cubicBezTo>
                      <a:pt x="425" y="1325"/>
                      <a:pt x="425" y="1325"/>
                      <a:pt x="425" y="1325"/>
                    </a:cubicBezTo>
                    <a:cubicBezTo>
                      <a:pt x="428" y="1331"/>
                      <a:pt x="440" y="1338"/>
                      <a:pt x="453" y="1339"/>
                    </a:cubicBezTo>
                    <a:cubicBezTo>
                      <a:pt x="453" y="1339"/>
                      <a:pt x="453" y="1339"/>
                      <a:pt x="453" y="1339"/>
                    </a:cubicBezTo>
                    <a:cubicBezTo>
                      <a:pt x="466" y="1341"/>
                      <a:pt x="475" y="1339"/>
                      <a:pt x="474" y="1333"/>
                    </a:cubicBezTo>
                    <a:cubicBezTo>
                      <a:pt x="472" y="1327"/>
                      <a:pt x="460" y="1320"/>
                      <a:pt x="445" y="1318"/>
                    </a:cubicBezTo>
                    <a:close/>
                    <a:moveTo>
                      <a:pt x="500" y="1325"/>
                    </a:moveTo>
                    <a:cubicBezTo>
                      <a:pt x="500" y="1325"/>
                      <a:pt x="500" y="1325"/>
                      <a:pt x="500" y="1325"/>
                    </a:cubicBezTo>
                    <a:cubicBezTo>
                      <a:pt x="486" y="1324"/>
                      <a:pt x="476" y="1327"/>
                      <a:pt x="478" y="1333"/>
                    </a:cubicBezTo>
                    <a:cubicBezTo>
                      <a:pt x="478" y="1333"/>
                      <a:pt x="478" y="1333"/>
                      <a:pt x="478" y="1333"/>
                    </a:cubicBezTo>
                    <a:cubicBezTo>
                      <a:pt x="480" y="1339"/>
                      <a:pt x="492" y="1345"/>
                      <a:pt x="506" y="1347"/>
                    </a:cubicBezTo>
                    <a:cubicBezTo>
                      <a:pt x="506" y="1347"/>
                      <a:pt x="506" y="1347"/>
                      <a:pt x="506" y="1347"/>
                    </a:cubicBezTo>
                    <a:cubicBezTo>
                      <a:pt x="520" y="1348"/>
                      <a:pt x="529" y="1345"/>
                      <a:pt x="528" y="1339"/>
                    </a:cubicBezTo>
                    <a:cubicBezTo>
                      <a:pt x="527" y="1332"/>
                      <a:pt x="515" y="1326"/>
                      <a:pt x="500" y="1325"/>
                    </a:cubicBezTo>
                    <a:close/>
                    <a:moveTo>
                      <a:pt x="311" y="1304"/>
                    </a:moveTo>
                    <a:cubicBezTo>
                      <a:pt x="311" y="1304"/>
                      <a:pt x="311" y="1304"/>
                      <a:pt x="311" y="1304"/>
                    </a:cubicBezTo>
                    <a:cubicBezTo>
                      <a:pt x="300" y="1300"/>
                      <a:pt x="295" y="1301"/>
                      <a:pt x="300" y="1305"/>
                    </a:cubicBezTo>
                    <a:cubicBezTo>
                      <a:pt x="300" y="1305"/>
                      <a:pt x="300" y="1305"/>
                      <a:pt x="300" y="1305"/>
                    </a:cubicBezTo>
                    <a:cubicBezTo>
                      <a:pt x="304" y="1310"/>
                      <a:pt x="315" y="1316"/>
                      <a:pt x="326" y="1320"/>
                    </a:cubicBezTo>
                    <a:cubicBezTo>
                      <a:pt x="326" y="1320"/>
                      <a:pt x="326" y="1320"/>
                      <a:pt x="326" y="1320"/>
                    </a:cubicBezTo>
                    <a:cubicBezTo>
                      <a:pt x="336" y="1324"/>
                      <a:pt x="342" y="1324"/>
                      <a:pt x="338" y="1320"/>
                    </a:cubicBezTo>
                    <a:cubicBezTo>
                      <a:pt x="334" y="1315"/>
                      <a:pt x="323" y="1308"/>
                      <a:pt x="311" y="1304"/>
                    </a:cubicBezTo>
                    <a:close/>
                    <a:moveTo>
                      <a:pt x="356" y="1319"/>
                    </a:moveTo>
                    <a:cubicBezTo>
                      <a:pt x="356" y="1319"/>
                      <a:pt x="356" y="1319"/>
                      <a:pt x="356" y="1319"/>
                    </a:cubicBezTo>
                    <a:cubicBezTo>
                      <a:pt x="344" y="1315"/>
                      <a:pt x="337" y="1317"/>
                      <a:pt x="341" y="1321"/>
                    </a:cubicBezTo>
                    <a:cubicBezTo>
                      <a:pt x="341" y="1321"/>
                      <a:pt x="341" y="1321"/>
                      <a:pt x="341" y="1321"/>
                    </a:cubicBezTo>
                    <a:cubicBezTo>
                      <a:pt x="345" y="1326"/>
                      <a:pt x="357" y="1331"/>
                      <a:pt x="368" y="1335"/>
                    </a:cubicBezTo>
                    <a:cubicBezTo>
                      <a:pt x="368" y="1335"/>
                      <a:pt x="368" y="1335"/>
                      <a:pt x="368" y="1335"/>
                    </a:cubicBezTo>
                    <a:cubicBezTo>
                      <a:pt x="380" y="1338"/>
                      <a:pt x="386" y="1338"/>
                      <a:pt x="383" y="1333"/>
                    </a:cubicBezTo>
                    <a:cubicBezTo>
                      <a:pt x="380" y="1329"/>
                      <a:pt x="368" y="1323"/>
                      <a:pt x="356" y="1319"/>
                    </a:cubicBezTo>
                    <a:close/>
                    <a:moveTo>
                      <a:pt x="403" y="1331"/>
                    </a:moveTo>
                    <a:cubicBezTo>
                      <a:pt x="403" y="1331"/>
                      <a:pt x="403" y="1331"/>
                      <a:pt x="403" y="1331"/>
                    </a:cubicBezTo>
                    <a:cubicBezTo>
                      <a:pt x="391" y="1328"/>
                      <a:pt x="384" y="1330"/>
                      <a:pt x="387" y="1334"/>
                    </a:cubicBezTo>
                    <a:cubicBezTo>
                      <a:pt x="387" y="1334"/>
                      <a:pt x="387" y="1334"/>
                      <a:pt x="387" y="1334"/>
                    </a:cubicBezTo>
                    <a:cubicBezTo>
                      <a:pt x="390" y="1339"/>
                      <a:pt x="402" y="1345"/>
                      <a:pt x="414" y="1347"/>
                    </a:cubicBezTo>
                    <a:cubicBezTo>
                      <a:pt x="414" y="1347"/>
                      <a:pt x="414" y="1347"/>
                      <a:pt x="414" y="1347"/>
                    </a:cubicBezTo>
                    <a:cubicBezTo>
                      <a:pt x="426" y="1350"/>
                      <a:pt x="433" y="1350"/>
                      <a:pt x="431" y="1345"/>
                    </a:cubicBezTo>
                    <a:cubicBezTo>
                      <a:pt x="428" y="1340"/>
                      <a:pt x="416" y="1334"/>
                      <a:pt x="403" y="1331"/>
                    </a:cubicBezTo>
                    <a:close/>
                    <a:moveTo>
                      <a:pt x="454" y="1341"/>
                    </a:moveTo>
                    <a:cubicBezTo>
                      <a:pt x="454" y="1341"/>
                      <a:pt x="454" y="1341"/>
                      <a:pt x="454" y="1341"/>
                    </a:cubicBezTo>
                    <a:cubicBezTo>
                      <a:pt x="440" y="1338"/>
                      <a:pt x="432" y="1340"/>
                      <a:pt x="435" y="1345"/>
                    </a:cubicBezTo>
                    <a:cubicBezTo>
                      <a:pt x="435" y="1345"/>
                      <a:pt x="435" y="1345"/>
                      <a:pt x="435" y="1345"/>
                    </a:cubicBezTo>
                    <a:cubicBezTo>
                      <a:pt x="437" y="1350"/>
                      <a:pt x="449" y="1355"/>
                      <a:pt x="462" y="1357"/>
                    </a:cubicBezTo>
                    <a:cubicBezTo>
                      <a:pt x="462" y="1357"/>
                      <a:pt x="462" y="1357"/>
                      <a:pt x="462" y="1357"/>
                    </a:cubicBezTo>
                    <a:cubicBezTo>
                      <a:pt x="474" y="1359"/>
                      <a:pt x="483" y="1358"/>
                      <a:pt x="481" y="1353"/>
                    </a:cubicBezTo>
                    <a:cubicBezTo>
                      <a:pt x="479" y="1349"/>
                      <a:pt x="467" y="1343"/>
                      <a:pt x="454" y="1341"/>
                    </a:cubicBezTo>
                    <a:close/>
                    <a:moveTo>
                      <a:pt x="327" y="1321"/>
                    </a:moveTo>
                    <a:cubicBezTo>
                      <a:pt x="327" y="1321"/>
                      <a:pt x="327" y="1321"/>
                      <a:pt x="327" y="1321"/>
                    </a:cubicBezTo>
                    <a:cubicBezTo>
                      <a:pt x="316" y="1317"/>
                      <a:pt x="312" y="1317"/>
                      <a:pt x="316" y="1320"/>
                    </a:cubicBezTo>
                    <a:cubicBezTo>
                      <a:pt x="316" y="1320"/>
                      <a:pt x="316" y="1320"/>
                      <a:pt x="316" y="1320"/>
                    </a:cubicBezTo>
                    <a:cubicBezTo>
                      <a:pt x="321" y="1323"/>
                      <a:pt x="331" y="1328"/>
                      <a:pt x="341" y="1332"/>
                    </a:cubicBezTo>
                    <a:cubicBezTo>
                      <a:pt x="341" y="1332"/>
                      <a:pt x="341" y="1332"/>
                      <a:pt x="341" y="1332"/>
                    </a:cubicBezTo>
                    <a:cubicBezTo>
                      <a:pt x="351" y="1336"/>
                      <a:pt x="356" y="1338"/>
                      <a:pt x="353" y="1334"/>
                    </a:cubicBezTo>
                    <a:cubicBezTo>
                      <a:pt x="349" y="1332"/>
                      <a:pt x="337" y="1325"/>
                      <a:pt x="327" y="1321"/>
                    </a:cubicBezTo>
                    <a:close/>
                    <a:moveTo>
                      <a:pt x="369" y="1336"/>
                    </a:moveTo>
                    <a:cubicBezTo>
                      <a:pt x="369" y="1336"/>
                      <a:pt x="369" y="1336"/>
                      <a:pt x="369" y="1336"/>
                    </a:cubicBezTo>
                    <a:cubicBezTo>
                      <a:pt x="358" y="1333"/>
                      <a:pt x="352" y="1332"/>
                      <a:pt x="356" y="1336"/>
                    </a:cubicBezTo>
                    <a:cubicBezTo>
                      <a:pt x="356" y="1336"/>
                      <a:pt x="356" y="1336"/>
                      <a:pt x="356" y="1336"/>
                    </a:cubicBezTo>
                    <a:cubicBezTo>
                      <a:pt x="360" y="1339"/>
                      <a:pt x="371" y="1344"/>
                      <a:pt x="382" y="1347"/>
                    </a:cubicBezTo>
                    <a:cubicBezTo>
                      <a:pt x="382" y="1347"/>
                      <a:pt x="382" y="1347"/>
                      <a:pt x="382" y="1347"/>
                    </a:cubicBezTo>
                    <a:cubicBezTo>
                      <a:pt x="392" y="1350"/>
                      <a:pt x="399" y="1351"/>
                      <a:pt x="395" y="1348"/>
                    </a:cubicBezTo>
                    <a:cubicBezTo>
                      <a:pt x="392" y="1345"/>
                      <a:pt x="380" y="1340"/>
                      <a:pt x="369" y="1336"/>
                    </a:cubicBezTo>
                    <a:close/>
                    <a:moveTo>
                      <a:pt x="909" y="482"/>
                    </a:moveTo>
                    <a:cubicBezTo>
                      <a:pt x="909" y="482"/>
                      <a:pt x="909" y="482"/>
                      <a:pt x="909" y="482"/>
                    </a:cubicBezTo>
                    <a:cubicBezTo>
                      <a:pt x="891" y="481"/>
                      <a:pt x="879" y="493"/>
                      <a:pt x="880" y="512"/>
                    </a:cubicBezTo>
                    <a:cubicBezTo>
                      <a:pt x="880" y="512"/>
                      <a:pt x="880" y="512"/>
                      <a:pt x="880" y="512"/>
                    </a:cubicBezTo>
                    <a:cubicBezTo>
                      <a:pt x="881" y="531"/>
                      <a:pt x="896" y="547"/>
                      <a:pt x="913" y="548"/>
                    </a:cubicBezTo>
                    <a:cubicBezTo>
                      <a:pt x="913" y="548"/>
                      <a:pt x="913" y="548"/>
                      <a:pt x="913" y="548"/>
                    </a:cubicBezTo>
                    <a:cubicBezTo>
                      <a:pt x="931" y="548"/>
                      <a:pt x="942" y="535"/>
                      <a:pt x="941" y="517"/>
                    </a:cubicBezTo>
                    <a:cubicBezTo>
                      <a:pt x="940" y="498"/>
                      <a:pt x="925" y="484"/>
                      <a:pt x="909" y="482"/>
                    </a:cubicBezTo>
                    <a:close/>
                    <a:moveTo>
                      <a:pt x="973" y="488"/>
                    </a:moveTo>
                    <a:cubicBezTo>
                      <a:pt x="973" y="488"/>
                      <a:pt x="973" y="488"/>
                      <a:pt x="973" y="488"/>
                    </a:cubicBezTo>
                    <a:cubicBezTo>
                      <a:pt x="956" y="486"/>
                      <a:pt x="945" y="499"/>
                      <a:pt x="946" y="517"/>
                    </a:cubicBezTo>
                    <a:cubicBezTo>
                      <a:pt x="946" y="517"/>
                      <a:pt x="946" y="517"/>
                      <a:pt x="946" y="517"/>
                    </a:cubicBezTo>
                    <a:cubicBezTo>
                      <a:pt x="948" y="535"/>
                      <a:pt x="962" y="551"/>
                      <a:pt x="977" y="552"/>
                    </a:cubicBezTo>
                    <a:cubicBezTo>
                      <a:pt x="977" y="552"/>
                      <a:pt x="977" y="552"/>
                      <a:pt x="977" y="552"/>
                    </a:cubicBezTo>
                    <a:cubicBezTo>
                      <a:pt x="994" y="553"/>
                      <a:pt x="1005" y="540"/>
                      <a:pt x="1003" y="522"/>
                    </a:cubicBezTo>
                    <a:cubicBezTo>
                      <a:pt x="1002" y="504"/>
                      <a:pt x="988" y="489"/>
                      <a:pt x="973" y="488"/>
                    </a:cubicBezTo>
                    <a:close/>
                    <a:moveTo>
                      <a:pt x="1031" y="494"/>
                    </a:moveTo>
                    <a:cubicBezTo>
                      <a:pt x="1031" y="494"/>
                      <a:pt x="1031" y="494"/>
                      <a:pt x="1031" y="494"/>
                    </a:cubicBezTo>
                    <a:cubicBezTo>
                      <a:pt x="1017" y="493"/>
                      <a:pt x="1007" y="505"/>
                      <a:pt x="1007" y="523"/>
                    </a:cubicBezTo>
                    <a:cubicBezTo>
                      <a:pt x="1007" y="523"/>
                      <a:pt x="1007" y="523"/>
                      <a:pt x="1007" y="523"/>
                    </a:cubicBezTo>
                    <a:cubicBezTo>
                      <a:pt x="1009" y="540"/>
                      <a:pt x="1022" y="555"/>
                      <a:pt x="1036" y="557"/>
                    </a:cubicBezTo>
                    <a:cubicBezTo>
                      <a:pt x="1036" y="557"/>
                      <a:pt x="1036" y="557"/>
                      <a:pt x="1036" y="557"/>
                    </a:cubicBezTo>
                    <a:cubicBezTo>
                      <a:pt x="1051" y="558"/>
                      <a:pt x="1061" y="545"/>
                      <a:pt x="1059" y="528"/>
                    </a:cubicBezTo>
                    <a:cubicBezTo>
                      <a:pt x="1058" y="511"/>
                      <a:pt x="1046" y="496"/>
                      <a:pt x="1031" y="494"/>
                    </a:cubicBezTo>
                    <a:close/>
                    <a:moveTo>
                      <a:pt x="147" y="901"/>
                    </a:moveTo>
                    <a:cubicBezTo>
                      <a:pt x="147" y="901"/>
                      <a:pt x="147" y="901"/>
                      <a:pt x="147" y="901"/>
                    </a:cubicBezTo>
                    <a:cubicBezTo>
                      <a:pt x="134" y="899"/>
                      <a:pt x="126" y="910"/>
                      <a:pt x="128" y="926"/>
                    </a:cubicBezTo>
                    <a:cubicBezTo>
                      <a:pt x="128" y="926"/>
                      <a:pt x="128" y="926"/>
                      <a:pt x="128" y="926"/>
                    </a:cubicBezTo>
                    <a:cubicBezTo>
                      <a:pt x="131" y="942"/>
                      <a:pt x="142" y="956"/>
                      <a:pt x="155" y="958"/>
                    </a:cubicBezTo>
                    <a:cubicBezTo>
                      <a:pt x="155" y="958"/>
                      <a:pt x="155" y="958"/>
                      <a:pt x="155" y="958"/>
                    </a:cubicBezTo>
                    <a:cubicBezTo>
                      <a:pt x="168" y="960"/>
                      <a:pt x="176" y="950"/>
                      <a:pt x="174" y="934"/>
                    </a:cubicBezTo>
                    <a:cubicBezTo>
                      <a:pt x="171" y="917"/>
                      <a:pt x="159" y="903"/>
                      <a:pt x="147" y="901"/>
                    </a:cubicBezTo>
                    <a:close/>
                    <a:moveTo>
                      <a:pt x="325" y="415"/>
                    </a:moveTo>
                    <a:cubicBezTo>
                      <a:pt x="325" y="415"/>
                      <a:pt x="325" y="415"/>
                      <a:pt x="325" y="415"/>
                    </a:cubicBezTo>
                    <a:cubicBezTo>
                      <a:pt x="308" y="417"/>
                      <a:pt x="294" y="432"/>
                      <a:pt x="292" y="449"/>
                    </a:cubicBezTo>
                    <a:cubicBezTo>
                      <a:pt x="292" y="449"/>
                      <a:pt x="292" y="449"/>
                      <a:pt x="292" y="449"/>
                    </a:cubicBezTo>
                    <a:cubicBezTo>
                      <a:pt x="291" y="466"/>
                      <a:pt x="302" y="479"/>
                      <a:pt x="319" y="478"/>
                    </a:cubicBezTo>
                    <a:cubicBezTo>
                      <a:pt x="319" y="478"/>
                      <a:pt x="319" y="478"/>
                      <a:pt x="319" y="478"/>
                    </a:cubicBezTo>
                    <a:cubicBezTo>
                      <a:pt x="336" y="476"/>
                      <a:pt x="351" y="461"/>
                      <a:pt x="352" y="443"/>
                    </a:cubicBezTo>
                    <a:cubicBezTo>
                      <a:pt x="354" y="425"/>
                      <a:pt x="341" y="414"/>
                      <a:pt x="325" y="415"/>
                    </a:cubicBezTo>
                    <a:close/>
                    <a:moveTo>
                      <a:pt x="332" y="353"/>
                    </a:moveTo>
                    <a:cubicBezTo>
                      <a:pt x="332" y="353"/>
                      <a:pt x="332" y="353"/>
                      <a:pt x="332" y="353"/>
                    </a:cubicBezTo>
                    <a:cubicBezTo>
                      <a:pt x="316" y="355"/>
                      <a:pt x="302" y="369"/>
                      <a:pt x="299" y="385"/>
                    </a:cubicBezTo>
                    <a:cubicBezTo>
                      <a:pt x="299" y="385"/>
                      <a:pt x="299" y="385"/>
                      <a:pt x="299" y="385"/>
                    </a:cubicBezTo>
                    <a:cubicBezTo>
                      <a:pt x="298" y="401"/>
                      <a:pt x="308" y="412"/>
                      <a:pt x="325" y="411"/>
                    </a:cubicBezTo>
                    <a:cubicBezTo>
                      <a:pt x="325" y="411"/>
                      <a:pt x="325" y="411"/>
                      <a:pt x="325" y="411"/>
                    </a:cubicBezTo>
                    <a:cubicBezTo>
                      <a:pt x="342" y="409"/>
                      <a:pt x="357" y="394"/>
                      <a:pt x="359" y="378"/>
                    </a:cubicBezTo>
                    <a:cubicBezTo>
                      <a:pt x="360" y="361"/>
                      <a:pt x="349" y="351"/>
                      <a:pt x="332" y="353"/>
                    </a:cubicBezTo>
                    <a:close/>
                  </a:path>
                </a:pathLst>
              </a:custGeom>
              <a:grpFill/>
              <a:ln w="3175">
                <a:solidFill>
                  <a:srgbClr val="01E2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Helvetica" panose="020B0604020202030204" pitchFamily="34" charset="0"/>
                </a:endParaRPr>
              </a:p>
            </p:txBody>
          </p:sp>
        </p:grpSp>
        <p:sp>
          <p:nvSpPr>
            <p:cNvPr id="5" name="任意多边形 100"/>
            <p:cNvSpPr/>
            <p:nvPr/>
          </p:nvSpPr>
          <p:spPr>
            <a:xfrm rot="20258960">
              <a:off x="1413018" y="3130079"/>
              <a:ext cx="3908063" cy="867657"/>
            </a:xfrm>
            <a:custGeom>
              <a:avLst/>
              <a:gdLst>
                <a:gd name="connsiteX0" fmla="*/ 3586263 w 3908063"/>
                <a:gd name="connsiteY0" fmla="*/ 247399 h 867657"/>
                <a:gd name="connsiteX1" fmla="*/ 3907943 w 3908063"/>
                <a:gd name="connsiteY1" fmla="*/ 510668 h 867657"/>
                <a:gd name="connsiteX2" fmla="*/ 1932539 w 3908063"/>
                <a:gd name="connsiteY2" fmla="*/ 857456 h 867657"/>
                <a:gd name="connsiteX3" fmla="*/ 120 w 3908063"/>
                <a:gd name="connsiteY3" fmla="*/ 320570 h 867657"/>
                <a:gd name="connsiteX4" fmla="*/ 727748 w 3908063"/>
                <a:gd name="connsiteY4" fmla="*/ 14216 h 867657"/>
                <a:gd name="connsiteX5" fmla="*/ 846737 w 3908063"/>
                <a:gd name="connsiteY5" fmla="*/ 0 h 867657"/>
                <a:gd name="connsiteX6" fmla="*/ 835775 w 3908063"/>
                <a:gd name="connsiteY6" fmla="*/ 71825 h 867657"/>
                <a:gd name="connsiteX7" fmla="*/ 829460 w 3908063"/>
                <a:gd name="connsiteY7" fmla="*/ 196893 h 867657"/>
                <a:gd name="connsiteX8" fmla="*/ 3275918 w 3908063"/>
                <a:gd name="connsiteY8" fmla="*/ 196893 h 867657"/>
                <a:gd name="connsiteX9" fmla="*/ 3273579 w 3908063"/>
                <a:gd name="connsiteY9" fmla="*/ 150563 h 867657"/>
                <a:gd name="connsiteX10" fmla="*/ 3350854 w 3908063"/>
                <a:gd name="connsiteY10" fmla="*/ 170402 h 867657"/>
                <a:gd name="connsiteX11" fmla="*/ 3586263 w 3908063"/>
                <a:gd name="connsiteY11" fmla="*/ 247399 h 867657"/>
                <a:gd name="connsiteX0" fmla="*/ 829460 w 3908063"/>
                <a:gd name="connsiteY0" fmla="*/ 196893 h 867657"/>
                <a:gd name="connsiteX1" fmla="*/ 3275918 w 3908063"/>
                <a:gd name="connsiteY1" fmla="*/ 196893 h 867657"/>
                <a:gd name="connsiteX2" fmla="*/ 3273579 w 3908063"/>
                <a:gd name="connsiteY2" fmla="*/ 150563 h 867657"/>
                <a:gd name="connsiteX3" fmla="*/ 3350854 w 3908063"/>
                <a:gd name="connsiteY3" fmla="*/ 170402 h 867657"/>
                <a:gd name="connsiteX4" fmla="*/ 3586263 w 3908063"/>
                <a:gd name="connsiteY4" fmla="*/ 247399 h 867657"/>
                <a:gd name="connsiteX5" fmla="*/ 3907943 w 3908063"/>
                <a:gd name="connsiteY5" fmla="*/ 510668 h 867657"/>
                <a:gd name="connsiteX6" fmla="*/ 1932539 w 3908063"/>
                <a:gd name="connsiteY6" fmla="*/ 857456 h 867657"/>
                <a:gd name="connsiteX7" fmla="*/ 120 w 3908063"/>
                <a:gd name="connsiteY7" fmla="*/ 320570 h 867657"/>
                <a:gd name="connsiteX8" fmla="*/ 727748 w 3908063"/>
                <a:gd name="connsiteY8" fmla="*/ 14216 h 867657"/>
                <a:gd name="connsiteX9" fmla="*/ 846737 w 3908063"/>
                <a:gd name="connsiteY9" fmla="*/ 0 h 867657"/>
                <a:gd name="connsiteX10" fmla="*/ 835775 w 3908063"/>
                <a:gd name="connsiteY10" fmla="*/ 71825 h 867657"/>
                <a:gd name="connsiteX11" fmla="*/ 920900 w 3908063"/>
                <a:gd name="connsiteY11" fmla="*/ 288333 h 867657"/>
                <a:gd name="connsiteX0" fmla="*/ 3275918 w 3908063"/>
                <a:gd name="connsiteY0" fmla="*/ 196893 h 867657"/>
                <a:gd name="connsiteX1" fmla="*/ 3273579 w 3908063"/>
                <a:gd name="connsiteY1" fmla="*/ 150563 h 867657"/>
                <a:gd name="connsiteX2" fmla="*/ 3350854 w 3908063"/>
                <a:gd name="connsiteY2" fmla="*/ 170402 h 867657"/>
                <a:gd name="connsiteX3" fmla="*/ 3586263 w 3908063"/>
                <a:gd name="connsiteY3" fmla="*/ 247399 h 867657"/>
                <a:gd name="connsiteX4" fmla="*/ 3907943 w 3908063"/>
                <a:gd name="connsiteY4" fmla="*/ 510668 h 867657"/>
                <a:gd name="connsiteX5" fmla="*/ 1932539 w 3908063"/>
                <a:gd name="connsiteY5" fmla="*/ 857456 h 867657"/>
                <a:gd name="connsiteX6" fmla="*/ 120 w 3908063"/>
                <a:gd name="connsiteY6" fmla="*/ 320570 h 867657"/>
                <a:gd name="connsiteX7" fmla="*/ 727748 w 3908063"/>
                <a:gd name="connsiteY7" fmla="*/ 14216 h 867657"/>
                <a:gd name="connsiteX8" fmla="*/ 846737 w 3908063"/>
                <a:gd name="connsiteY8" fmla="*/ 0 h 867657"/>
                <a:gd name="connsiteX9" fmla="*/ 835775 w 3908063"/>
                <a:gd name="connsiteY9" fmla="*/ 71825 h 867657"/>
                <a:gd name="connsiteX10" fmla="*/ 920900 w 3908063"/>
                <a:gd name="connsiteY10" fmla="*/ 288333 h 867657"/>
                <a:gd name="connsiteX0" fmla="*/ 3275918 w 3908063"/>
                <a:gd name="connsiteY0" fmla="*/ 196893 h 867657"/>
                <a:gd name="connsiteX1" fmla="*/ 3273579 w 3908063"/>
                <a:gd name="connsiteY1" fmla="*/ 150563 h 867657"/>
                <a:gd name="connsiteX2" fmla="*/ 3350854 w 3908063"/>
                <a:gd name="connsiteY2" fmla="*/ 170402 h 867657"/>
                <a:gd name="connsiteX3" fmla="*/ 3586263 w 3908063"/>
                <a:gd name="connsiteY3" fmla="*/ 247399 h 867657"/>
                <a:gd name="connsiteX4" fmla="*/ 3907943 w 3908063"/>
                <a:gd name="connsiteY4" fmla="*/ 510668 h 867657"/>
                <a:gd name="connsiteX5" fmla="*/ 1932539 w 3908063"/>
                <a:gd name="connsiteY5" fmla="*/ 857456 h 867657"/>
                <a:gd name="connsiteX6" fmla="*/ 120 w 3908063"/>
                <a:gd name="connsiteY6" fmla="*/ 320570 h 867657"/>
                <a:gd name="connsiteX7" fmla="*/ 727748 w 3908063"/>
                <a:gd name="connsiteY7" fmla="*/ 14216 h 867657"/>
                <a:gd name="connsiteX8" fmla="*/ 846737 w 3908063"/>
                <a:gd name="connsiteY8" fmla="*/ 0 h 867657"/>
                <a:gd name="connsiteX9" fmla="*/ 835775 w 3908063"/>
                <a:gd name="connsiteY9" fmla="*/ 71825 h 867657"/>
                <a:gd name="connsiteX0" fmla="*/ 3275918 w 3908063"/>
                <a:gd name="connsiteY0" fmla="*/ 196893 h 867657"/>
                <a:gd name="connsiteX1" fmla="*/ 3273579 w 3908063"/>
                <a:gd name="connsiteY1" fmla="*/ 150563 h 867657"/>
                <a:gd name="connsiteX2" fmla="*/ 3350854 w 3908063"/>
                <a:gd name="connsiteY2" fmla="*/ 170402 h 867657"/>
                <a:gd name="connsiteX3" fmla="*/ 3586263 w 3908063"/>
                <a:gd name="connsiteY3" fmla="*/ 247399 h 867657"/>
                <a:gd name="connsiteX4" fmla="*/ 3907943 w 3908063"/>
                <a:gd name="connsiteY4" fmla="*/ 510668 h 867657"/>
                <a:gd name="connsiteX5" fmla="*/ 1932539 w 3908063"/>
                <a:gd name="connsiteY5" fmla="*/ 857456 h 867657"/>
                <a:gd name="connsiteX6" fmla="*/ 120 w 3908063"/>
                <a:gd name="connsiteY6" fmla="*/ 320570 h 867657"/>
                <a:gd name="connsiteX7" fmla="*/ 727748 w 3908063"/>
                <a:gd name="connsiteY7" fmla="*/ 14216 h 867657"/>
                <a:gd name="connsiteX8" fmla="*/ 846737 w 3908063"/>
                <a:gd name="connsiteY8" fmla="*/ 0 h 867657"/>
                <a:gd name="connsiteX0" fmla="*/ 3273579 w 3908063"/>
                <a:gd name="connsiteY0" fmla="*/ 150563 h 867657"/>
                <a:gd name="connsiteX1" fmla="*/ 3350854 w 3908063"/>
                <a:gd name="connsiteY1" fmla="*/ 170402 h 867657"/>
                <a:gd name="connsiteX2" fmla="*/ 3586263 w 3908063"/>
                <a:gd name="connsiteY2" fmla="*/ 247399 h 867657"/>
                <a:gd name="connsiteX3" fmla="*/ 3907943 w 3908063"/>
                <a:gd name="connsiteY3" fmla="*/ 510668 h 867657"/>
                <a:gd name="connsiteX4" fmla="*/ 1932539 w 3908063"/>
                <a:gd name="connsiteY4" fmla="*/ 857456 h 867657"/>
                <a:gd name="connsiteX5" fmla="*/ 120 w 3908063"/>
                <a:gd name="connsiteY5" fmla="*/ 320570 h 867657"/>
                <a:gd name="connsiteX6" fmla="*/ 727748 w 3908063"/>
                <a:gd name="connsiteY6" fmla="*/ 14216 h 867657"/>
                <a:gd name="connsiteX7" fmla="*/ 846737 w 3908063"/>
                <a:gd name="connsiteY7" fmla="*/ 0 h 86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8063" h="867657">
                  <a:moveTo>
                    <a:pt x="3273579" y="150563"/>
                  </a:moveTo>
                  <a:lnTo>
                    <a:pt x="3350854" y="170402"/>
                  </a:lnTo>
                  <a:cubicBezTo>
                    <a:pt x="3438279" y="194691"/>
                    <a:pt x="3517180" y="220477"/>
                    <a:pt x="3586263" y="247399"/>
                  </a:cubicBezTo>
                  <a:cubicBezTo>
                    <a:pt x="3793512" y="328165"/>
                    <a:pt x="3912395" y="419160"/>
                    <a:pt x="3907943" y="510668"/>
                  </a:cubicBezTo>
                  <a:cubicBezTo>
                    <a:pt x="3896073" y="754688"/>
                    <a:pt x="3011655" y="909950"/>
                    <a:pt x="1932539" y="857456"/>
                  </a:cubicBezTo>
                  <a:cubicBezTo>
                    <a:pt x="853423" y="804963"/>
                    <a:pt x="-11750" y="564592"/>
                    <a:pt x="120" y="320570"/>
                  </a:cubicBezTo>
                  <a:cubicBezTo>
                    <a:pt x="6797" y="183309"/>
                    <a:pt x="289554" y="74131"/>
                    <a:pt x="727748" y="14216"/>
                  </a:cubicBezTo>
                  <a:lnTo>
                    <a:pt x="846737" y="0"/>
                  </a:lnTo>
                </a:path>
              </a:pathLst>
            </a:custGeom>
            <a:noFill/>
            <a:ln>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 name="任意多边形 103"/>
            <p:cNvSpPr/>
            <p:nvPr/>
          </p:nvSpPr>
          <p:spPr>
            <a:xfrm rot="20258960">
              <a:off x="1188507" y="3074633"/>
              <a:ext cx="4355809" cy="975108"/>
            </a:xfrm>
            <a:custGeom>
              <a:avLst/>
              <a:gdLst>
                <a:gd name="connsiteX0" fmla="*/ 3997258 w 4355938"/>
                <a:gd name="connsiteY0" fmla="*/ 288998 h 980339"/>
                <a:gd name="connsiteX1" fmla="*/ 4355804 w 4355938"/>
                <a:gd name="connsiteY1" fmla="*/ 582438 h 980339"/>
                <a:gd name="connsiteX2" fmla="*/ 2154013 w 4355938"/>
                <a:gd name="connsiteY2" fmla="*/ 968969 h 980339"/>
                <a:gd name="connsiteX3" fmla="*/ 134 w 4355938"/>
                <a:gd name="connsiteY3" fmla="*/ 370556 h 980339"/>
                <a:gd name="connsiteX4" fmla="*/ 980186 w 4355938"/>
                <a:gd name="connsiteY4" fmla="*/ 8898 h 980339"/>
                <a:gd name="connsiteX5" fmla="*/ 1081142 w 4355938"/>
                <a:gd name="connsiteY5" fmla="*/ 0 h 980339"/>
                <a:gd name="connsiteX6" fmla="*/ 1078249 w 4355938"/>
                <a:gd name="connsiteY6" fmla="*/ 11248 h 980339"/>
                <a:gd name="connsiteX7" fmla="*/ 1053398 w 4355938"/>
                <a:gd name="connsiteY7" fmla="*/ 257772 h 980339"/>
                <a:gd name="connsiteX8" fmla="*/ 3499856 w 4355938"/>
                <a:gd name="connsiteY8" fmla="*/ 257772 h 980339"/>
                <a:gd name="connsiteX9" fmla="*/ 3494143 w 4355938"/>
                <a:gd name="connsiteY9" fmla="*/ 144633 h 980339"/>
                <a:gd name="connsiteX10" fmla="*/ 3581760 w 4355938"/>
                <a:gd name="connsiteY10" fmla="*/ 163869 h 980339"/>
                <a:gd name="connsiteX11" fmla="*/ 3997258 w 4355938"/>
                <a:gd name="connsiteY11" fmla="*/ 288998 h 980339"/>
                <a:gd name="connsiteX0" fmla="*/ 1078249 w 4355938"/>
                <a:gd name="connsiteY0" fmla="*/ 11248 h 980339"/>
                <a:gd name="connsiteX1" fmla="*/ 1053398 w 4355938"/>
                <a:gd name="connsiteY1" fmla="*/ 257772 h 980339"/>
                <a:gd name="connsiteX2" fmla="*/ 3499856 w 4355938"/>
                <a:gd name="connsiteY2" fmla="*/ 257772 h 980339"/>
                <a:gd name="connsiteX3" fmla="*/ 3494143 w 4355938"/>
                <a:gd name="connsiteY3" fmla="*/ 144633 h 980339"/>
                <a:gd name="connsiteX4" fmla="*/ 3581760 w 4355938"/>
                <a:gd name="connsiteY4" fmla="*/ 163869 h 980339"/>
                <a:gd name="connsiteX5" fmla="*/ 3997258 w 4355938"/>
                <a:gd name="connsiteY5" fmla="*/ 288998 h 980339"/>
                <a:gd name="connsiteX6" fmla="*/ 4355804 w 4355938"/>
                <a:gd name="connsiteY6" fmla="*/ 582438 h 980339"/>
                <a:gd name="connsiteX7" fmla="*/ 2154013 w 4355938"/>
                <a:gd name="connsiteY7" fmla="*/ 968969 h 980339"/>
                <a:gd name="connsiteX8" fmla="*/ 134 w 4355938"/>
                <a:gd name="connsiteY8" fmla="*/ 370556 h 980339"/>
                <a:gd name="connsiteX9" fmla="*/ 980186 w 4355938"/>
                <a:gd name="connsiteY9" fmla="*/ 8898 h 980339"/>
                <a:gd name="connsiteX10" fmla="*/ 1081142 w 4355938"/>
                <a:gd name="connsiteY10" fmla="*/ 0 h 980339"/>
                <a:gd name="connsiteX11" fmla="*/ 1169689 w 4355938"/>
                <a:gd name="connsiteY11" fmla="*/ 102688 h 980339"/>
                <a:gd name="connsiteX0" fmla="*/ 1078249 w 4355938"/>
                <a:gd name="connsiteY0" fmla="*/ 11248 h 980339"/>
                <a:gd name="connsiteX1" fmla="*/ 3499856 w 4355938"/>
                <a:gd name="connsiteY1" fmla="*/ 257772 h 980339"/>
                <a:gd name="connsiteX2" fmla="*/ 3494143 w 4355938"/>
                <a:gd name="connsiteY2" fmla="*/ 144633 h 980339"/>
                <a:gd name="connsiteX3" fmla="*/ 3581760 w 4355938"/>
                <a:gd name="connsiteY3" fmla="*/ 163869 h 980339"/>
                <a:gd name="connsiteX4" fmla="*/ 3997258 w 4355938"/>
                <a:gd name="connsiteY4" fmla="*/ 288998 h 980339"/>
                <a:gd name="connsiteX5" fmla="*/ 4355804 w 4355938"/>
                <a:gd name="connsiteY5" fmla="*/ 582438 h 980339"/>
                <a:gd name="connsiteX6" fmla="*/ 2154013 w 4355938"/>
                <a:gd name="connsiteY6" fmla="*/ 968969 h 980339"/>
                <a:gd name="connsiteX7" fmla="*/ 134 w 4355938"/>
                <a:gd name="connsiteY7" fmla="*/ 370556 h 980339"/>
                <a:gd name="connsiteX8" fmla="*/ 980186 w 4355938"/>
                <a:gd name="connsiteY8" fmla="*/ 8898 h 980339"/>
                <a:gd name="connsiteX9" fmla="*/ 1081142 w 4355938"/>
                <a:gd name="connsiteY9" fmla="*/ 0 h 980339"/>
                <a:gd name="connsiteX10" fmla="*/ 1169689 w 4355938"/>
                <a:gd name="connsiteY10" fmla="*/ 102688 h 980339"/>
                <a:gd name="connsiteX0" fmla="*/ 1078249 w 4355938"/>
                <a:gd name="connsiteY0" fmla="*/ 11248 h 980339"/>
                <a:gd name="connsiteX1" fmla="*/ 3499856 w 4355938"/>
                <a:gd name="connsiteY1" fmla="*/ 257772 h 980339"/>
                <a:gd name="connsiteX2" fmla="*/ 3494143 w 4355938"/>
                <a:gd name="connsiteY2" fmla="*/ 144633 h 980339"/>
                <a:gd name="connsiteX3" fmla="*/ 3581760 w 4355938"/>
                <a:gd name="connsiteY3" fmla="*/ 163869 h 980339"/>
                <a:gd name="connsiteX4" fmla="*/ 3997258 w 4355938"/>
                <a:gd name="connsiteY4" fmla="*/ 288998 h 980339"/>
                <a:gd name="connsiteX5" fmla="*/ 4355804 w 4355938"/>
                <a:gd name="connsiteY5" fmla="*/ 582438 h 980339"/>
                <a:gd name="connsiteX6" fmla="*/ 2154013 w 4355938"/>
                <a:gd name="connsiteY6" fmla="*/ 968969 h 980339"/>
                <a:gd name="connsiteX7" fmla="*/ 134 w 4355938"/>
                <a:gd name="connsiteY7" fmla="*/ 370556 h 980339"/>
                <a:gd name="connsiteX8" fmla="*/ 980186 w 4355938"/>
                <a:gd name="connsiteY8" fmla="*/ 8898 h 980339"/>
                <a:gd name="connsiteX9" fmla="*/ 1081142 w 4355938"/>
                <a:gd name="connsiteY9" fmla="*/ 0 h 980339"/>
                <a:gd name="connsiteX0" fmla="*/ 1078249 w 4355938"/>
                <a:gd name="connsiteY0" fmla="*/ 2350 h 971441"/>
                <a:gd name="connsiteX1" fmla="*/ 3499856 w 4355938"/>
                <a:gd name="connsiteY1" fmla="*/ 248874 h 971441"/>
                <a:gd name="connsiteX2" fmla="*/ 3494143 w 4355938"/>
                <a:gd name="connsiteY2" fmla="*/ 135735 h 971441"/>
                <a:gd name="connsiteX3" fmla="*/ 3581760 w 4355938"/>
                <a:gd name="connsiteY3" fmla="*/ 154971 h 971441"/>
                <a:gd name="connsiteX4" fmla="*/ 3997258 w 4355938"/>
                <a:gd name="connsiteY4" fmla="*/ 280100 h 971441"/>
                <a:gd name="connsiteX5" fmla="*/ 4355804 w 4355938"/>
                <a:gd name="connsiteY5" fmla="*/ 573540 h 971441"/>
                <a:gd name="connsiteX6" fmla="*/ 2154013 w 4355938"/>
                <a:gd name="connsiteY6" fmla="*/ 960071 h 971441"/>
                <a:gd name="connsiteX7" fmla="*/ 134 w 4355938"/>
                <a:gd name="connsiteY7" fmla="*/ 361658 h 971441"/>
                <a:gd name="connsiteX8" fmla="*/ 980186 w 4355938"/>
                <a:gd name="connsiteY8" fmla="*/ 0 h 971441"/>
                <a:gd name="connsiteX0" fmla="*/ 3499856 w 4355938"/>
                <a:gd name="connsiteY0" fmla="*/ 248874 h 971441"/>
                <a:gd name="connsiteX1" fmla="*/ 3494143 w 4355938"/>
                <a:gd name="connsiteY1" fmla="*/ 135735 h 971441"/>
                <a:gd name="connsiteX2" fmla="*/ 3581760 w 4355938"/>
                <a:gd name="connsiteY2" fmla="*/ 154971 h 971441"/>
                <a:gd name="connsiteX3" fmla="*/ 3997258 w 4355938"/>
                <a:gd name="connsiteY3" fmla="*/ 280100 h 971441"/>
                <a:gd name="connsiteX4" fmla="*/ 4355804 w 4355938"/>
                <a:gd name="connsiteY4" fmla="*/ 573540 h 971441"/>
                <a:gd name="connsiteX5" fmla="*/ 2154013 w 4355938"/>
                <a:gd name="connsiteY5" fmla="*/ 960071 h 971441"/>
                <a:gd name="connsiteX6" fmla="*/ 134 w 4355938"/>
                <a:gd name="connsiteY6" fmla="*/ 361658 h 971441"/>
                <a:gd name="connsiteX7" fmla="*/ 980186 w 4355938"/>
                <a:gd name="connsiteY7" fmla="*/ 0 h 971441"/>
                <a:gd name="connsiteX0" fmla="*/ 3494143 w 4355938"/>
                <a:gd name="connsiteY0" fmla="*/ 135735 h 971441"/>
                <a:gd name="connsiteX1" fmla="*/ 3581760 w 4355938"/>
                <a:gd name="connsiteY1" fmla="*/ 154971 h 971441"/>
                <a:gd name="connsiteX2" fmla="*/ 3997258 w 4355938"/>
                <a:gd name="connsiteY2" fmla="*/ 280100 h 971441"/>
                <a:gd name="connsiteX3" fmla="*/ 4355804 w 4355938"/>
                <a:gd name="connsiteY3" fmla="*/ 573540 h 971441"/>
                <a:gd name="connsiteX4" fmla="*/ 2154013 w 4355938"/>
                <a:gd name="connsiteY4" fmla="*/ 960071 h 971441"/>
                <a:gd name="connsiteX5" fmla="*/ 134 w 4355938"/>
                <a:gd name="connsiteY5" fmla="*/ 361658 h 971441"/>
                <a:gd name="connsiteX6" fmla="*/ 980186 w 4355938"/>
                <a:gd name="connsiteY6" fmla="*/ 0 h 971441"/>
                <a:gd name="connsiteX0" fmla="*/ 3525032 w 4386827"/>
                <a:gd name="connsiteY0" fmla="*/ 139402 h 975108"/>
                <a:gd name="connsiteX1" fmla="*/ 3612649 w 4386827"/>
                <a:gd name="connsiteY1" fmla="*/ 158638 h 975108"/>
                <a:gd name="connsiteX2" fmla="*/ 4028147 w 4386827"/>
                <a:gd name="connsiteY2" fmla="*/ 283767 h 975108"/>
                <a:gd name="connsiteX3" fmla="*/ 4386693 w 4386827"/>
                <a:gd name="connsiteY3" fmla="*/ 577207 h 975108"/>
                <a:gd name="connsiteX4" fmla="*/ 2184902 w 4386827"/>
                <a:gd name="connsiteY4" fmla="*/ 963738 h 975108"/>
                <a:gd name="connsiteX5" fmla="*/ 31023 w 4386827"/>
                <a:gd name="connsiteY5" fmla="*/ 365325 h 975108"/>
                <a:gd name="connsiteX6" fmla="*/ 1089823 w 4386827"/>
                <a:gd name="connsiteY6" fmla="*/ 0 h 975108"/>
                <a:gd name="connsiteX0" fmla="*/ 3525032 w 4386827"/>
                <a:gd name="connsiteY0" fmla="*/ 139402 h 975108"/>
                <a:gd name="connsiteX1" fmla="*/ 3612649 w 4386827"/>
                <a:gd name="connsiteY1" fmla="*/ 158638 h 975108"/>
                <a:gd name="connsiteX2" fmla="*/ 4028147 w 4386827"/>
                <a:gd name="connsiteY2" fmla="*/ 283767 h 975108"/>
                <a:gd name="connsiteX3" fmla="*/ 4386693 w 4386827"/>
                <a:gd name="connsiteY3" fmla="*/ 577207 h 975108"/>
                <a:gd name="connsiteX4" fmla="*/ 2184902 w 4386827"/>
                <a:gd name="connsiteY4" fmla="*/ 963738 h 975108"/>
                <a:gd name="connsiteX5" fmla="*/ 31023 w 4386827"/>
                <a:gd name="connsiteY5" fmla="*/ 365325 h 975108"/>
                <a:gd name="connsiteX6" fmla="*/ 1089823 w 4386827"/>
                <a:gd name="connsiteY6" fmla="*/ 0 h 975108"/>
                <a:gd name="connsiteX0" fmla="*/ 3500002 w 4361797"/>
                <a:gd name="connsiteY0" fmla="*/ 139402 h 975108"/>
                <a:gd name="connsiteX1" fmla="*/ 3587619 w 4361797"/>
                <a:gd name="connsiteY1" fmla="*/ 158638 h 975108"/>
                <a:gd name="connsiteX2" fmla="*/ 4003117 w 4361797"/>
                <a:gd name="connsiteY2" fmla="*/ 283767 h 975108"/>
                <a:gd name="connsiteX3" fmla="*/ 4361663 w 4361797"/>
                <a:gd name="connsiteY3" fmla="*/ 577207 h 975108"/>
                <a:gd name="connsiteX4" fmla="*/ 2159872 w 4361797"/>
                <a:gd name="connsiteY4" fmla="*/ 963738 h 975108"/>
                <a:gd name="connsiteX5" fmla="*/ 5993 w 4361797"/>
                <a:gd name="connsiteY5" fmla="*/ 365325 h 975108"/>
                <a:gd name="connsiteX6" fmla="*/ 1064793 w 4361797"/>
                <a:gd name="connsiteY6" fmla="*/ 0 h 975108"/>
                <a:gd name="connsiteX0" fmla="*/ 3494014 w 4355809"/>
                <a:gd name="connsiteY0" fmla="*/ 139402 h 975108"/>
                <a:gd name="connsiteX1" fmla="*/ 3581631 w 4355809"/>
                <a:gd name="connsiteY1" fmla="*/ 158638 h 975108"/>
                <a:gd name="connsiteX2" fmla="*/ 3997129 w 4355809"/>
                <a:gd name="connsiteY2" fmla="*/ 283767 h 975108"/>
                <a:gd name="connsiteX3" fmla="*/ 4355675 w 4355809"/>
                <a:gd name="connsiteY3" fmla="*/ 577207 h 975108"/>
                <a:gd name="connsiteX4" fmla="*/ 2153884 w 4355809"/>
                <a:gd name="connsiteY4" fmla="*/ 963738 h 975108"/>
                <a:gd name="connsiteX5" fmla="*/ 5 w 4355809"/>
                <a:gd name="connsiteY5" fmla="*/ 365325 h 975108"/>
                <a:gd name="connsiteX6" fmla="*/ 1058805 w 4355809"/>
                <a:gd name="connsiteY6" fmla="*/ 0 h 9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5809" h="975108">
                  <a:moveTo>
                    <a:pt x="3494014" y="139402"/>
                  </a:moveTo>
                  <a:lnTo>
                    <a:pt x="3581631" y="158638"/>
                  </a:lnTo>
                  <a:cubicBezTo>
                    <a:pt x="3741506" y="196596"/>
                    <a:pt x="3881629" y="238756"/>
                    <a:pt x="3997129" y="283767"/>
                  </a:cubicBezTo>
                  <a:cubicBezTo>
                    <a:pt x="4228130" y="373790"/>
                    <a:pt x="4360637" y="475212"/>
                    <a:pt x="4355675" y="577207"/>
                  </a:cubicBezTo>
                  <a:cubicBezTo>
                    <a:pt x="4342444" y="849192"/>
                    <a:pt x="3356669" y="1022248"/>
                    <a:pt x="2153884" y="963738"/>
                  </a:cubicBezTo>
                  <a:cubicBezTo>
                    <a:pt x="951099" y="905229"/>
                    <a:pt x="-2392" y="624998"/>
                    <a:pt x="5" y="365325"/>
                  </a:cubicBezTo>
                  <a:cubicBezTo>
                    <a:pt x="1879" y="162354"/>
                    <a:pt x="475192" y="60320"/>
                    <a:pt x="1058805" y="0"/>
                  </a:cubicBezTo>
                </a:path>
              </a:pathLst>
            </a:cu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7" name="任意多边形 106"/>
            <p:cNvSpPr/>
            <p:nvPr/>
          </p:nvSpPr>
          <p:spPr>
            <a:xfrm rot="20258960">
              <a:off x="948253" y="3012599"/>
              <a:ext cx="4836314" cy="1099177"/>
            </a:xfrm>
            <a:custGeom>
              <a:avLst/>
              <a:gdLst>
                <a:gd name="connsiteX0" fmla="*/ 4438079 w 4836314"/>
                <a:gd name="connsiteY0" fmla="*/ 331595 h 1099177"/>
                <a:gd name="connsiteX1" fmla="*/ 4836165 w 4836314"/>
                <a:gd name="connsiteY1" fmla="*/ 657395 h 1099177"/>
                <a:gd name="connsiteX2" fmla="*/ 2391559 w 4836314"/>
                <a:gd name="connsiteY2" fmla="*/ 1086553 h 1099177"/>
                <a:gd name="connsiteX3" fmla="*/ 149 w 4836314"/>
                <a:gd name="connsiteY3" fmla="*/ 422146 h 1099177"/>
                <a:gd name="connsiteX4" fmla="*/ 1288979 w 4836314"/>
                <a:gd name="connsiteY4" fmla="*/ 2915 h 1099177"/>
                <a:gd name="connsiteX5" fmla="*/ 1337599 w 4836314"/>
                <a:gd name="connsiteY5" fmla="*/ 0 h 1099177"/>
                <a:gd name="connsiteX6" fmla="*/ 1318437 w 4836314"/>
                <a:gd name="connsiteY6" fmla="*/ 74522 h 1099177"/>
                <a:gd name="connsiteX7" fmla="*/ 1293586 w 4836314"/>
                <a:gd name="connsiteY7" fmla="*/ 321046 h 1099177"/>
                <a:gd name="connsiteX8" fmla="*/ 3740044 w 4836314"/>
                <a:gd name="connsiteY8" fmla="*/ 321046 h 1099177"/>
                <a:gd name="connsiteX9" fmla="*/ 3733729 w 4836314"/>
                <a:gd name="connsiteY9" fmla="*/ 195978 h 1099177"/>
                <a:gd name="connsiteX10" fmla="*/ 3725122 w 4836314"/>
                <a:gd name="connsiteY10" fmla="*/ 139584 h 1099177"/>
                <a:gd name="connsiteX11" fmla="*/ 3792145 w 4836314"/>
                <a:gd name="connsiteY11" fmla="*/ 152135 h 1099177"/>
                <a:gd name="connsiteX12" fmla="*/ 4438079 w 4836314"/>
                <a:gd name="connsiteY12" fmla="*/ 331595 h 1099177"/>
                <a:gd name="connsiteX0" fmla="*/ 3740044 w 4836314"/>
                <a:gd name="connsiteY0" fmla="*/ 321046 h 1099177"/>
                <a:gd name="connsiteX1" fmla="*/ 3733729 w 4836314"/>
                <a:gd name="connsiteY1" fmla="*/ 195978 h 1099177"/>
                <a:gd name="connsiteX2" fmla="*/ 3725122 w 4836314"/>
                <a:gd name="connsiteY2" fmla="*/ 139584 h 1099177"/>
                <a:gd name="connsiteX3" fmla="*/ 3792145 w 4836314"/>
                <a:gd name="connsiteY3" fmla="*/ 152135 h 1099177"/>
                <a:gd name="connsiteX4" fmla="*/ 4438079 w 4836314"/>
                <a:gd name="connsiteY4" fmla="*/ 331595 h 1099177"/>
                <a:gd name="connsiteX5" fmla="*/ 4836165 w 4836314"/>
                <a:gd name="connsiteY5" fmla="*/ 657395 h 1099177"/>
                <a:gd name="connsiteX6" fmla="*/ 2391559 w 4836314"/>
                <a:gd name="connsiteY6" fmla="*/ 1086553 h 1099177"/>
                <a:gd name="connsiteX7" fmla="*/ 149 w 4836314"/>
                <a:gd name="connsiteY7" fmla="*/ 422146 h 1099177"/>
                <a:gd name="connsiteX8" fmla="*/ 1288979 w 4836314"/>
                <a:gd name="connsiteY8" fmla="*/ 2915 h 1099177"/>
                <a:gd name="connsiteX9" fmla="*/ 1337599 w 4836314"/>
                <a:gd name="connsiteY9" fmla="*/ 0 h 1099177"/>
                <a:gd name="connsiteX10" fmla="*/ 1318437 w 4836314"/>
                <a:gd name="connsiteY10" fmla="*/ 74522 h 1099177"/>
                <a:gd name="connsiteX11" fmla="*/ 1293586 w 4836314"/>
                <a:gd name="connsiteY11" fmla="*/ 321046 h 1099177"/>
                <a:gd name="connsiteX12" fmla="*/ 3831484 w 4836314"/>
                <a:gd name="connsiteY12" fmla="*/ 412486 h 1099177"/>
                <a:gd name="connsiteX0" fmla="*/ 3740044 w 4836314"/>
                <a:gd name="connsiteY0" fmla="*/ 321046 h 1099177"/>
                <a:gd name="connsiteX1" fmla="*/ 3733729 w 4836314"/>
                <a:gd name="connsiteY1" fmla="*/ 195978 h 1099177"/>
                <a:gd name="connsiteX2" fmla="*/ 3725122 w 4836314"/>
                <a:gd name="connsiteY2" fmla="*/ 139584 h 1099177"/>
                <a:gd name="connsiteX3" fmla="*/ 3792145 w 4836314"/>
                <a:gd name="connsiteY3" fmla="*/ 152135 h 1099177"/>
                <a:gd name="connsiteX4" fmla="*/ 4438079 w 4836314"/>
                <a:gd name="connsiteY4" fmla="*/ 331595 h 1099177"/>
                <a:gd name="connsiteX5" fmla="*/ 4836165 w 4836314"/>
                <a:gd name="connsiteY5" fmla="*/ 657395 h 1099177"/>
                <a:gd name="connsiteX6" fmla="*/ 2391559 w 4836314"/>
                <a:gd name="connsiteY6" fmla="*/ 1086553 h 1099177"/>
                <a:gd name="connsiteX7" fmla="*/ 149 w 4836314"/>
                <a:gd name="connsiteY7" fmla="*/ 422146 h 1099177"/>
                <a:gd name="connsiteX8" fmla="*/ 1288979 w 4836314"/>
                <a:gd name="connsiteY8" fmla="*/ 2915 h 1099177"/>
                <a:gd name="connsiteX9" fmla="*/ 1337599 w 4836314"/>
                <a:gd name="connsiteY9" fmla="*/ 0 h 1099177"/>
                <a:gd name="connsiteX10" fmla="*/ 1318437 w 4836314"/>
                <a:gd name="connsiteY10" fmla="*/ 74522 h 1099177"/>
                <a:gd name="connsiteX11" fmla="*/ 1293586 w 4836314"/>
                <a:gd name="connsiteY11" fmla="*/ 321046 h 1099177"/>
                <a:gd name="connsiteX0" fmla="*/ 3733729 w 4836314"/>
                <a:gd name="connsiteY0" fmla="*/ 195978 h 1099177"/>
                <a:gd name="connsiteX1" fmla="*/ 3725122 w 4836314"/>
                <a:gd name="connsiteY1" fmla="*/ 139584 h 1099177"/>
                <a:gd name="connsiteX2" fmla="*/ 3792145 w 4836314"/>
                <a:gd name="connsiteY2" fmla="*/ 152135 h 1099177"/>
                <a:gd name="connsiteX3" fmla="*/ 4438079 w 4836314"/>
                <a:gd name="connsiteY3" fmla="*/ 331595 h 1099177"/>
                <a:gd name="connsiteX4" fmla="*/ 4836165 w 4836314"/>
                <a:gd name="connsiteY4" fmla="*/ 657395 h 1099177"/>
                <a:gd name="connsiteX5" fmla="*/ 2391559 w 4836314"/>
                <a:gd name="connsiteY5" fmla="*/ 1086553 h 1099177"/>
                <a:gd name="connsiteX6" fmla="*/ 149 w 4836314"/>
                <a:gd name="connsiteY6" fmla="*/ 422146 h 1099177"/>
                <a:gd name="connsiteX7" fmla="*/ 1288979 w 4836314"/>
                <a:gd name="connsiteY7" fmla="*/ 2915 h 1099177"/>
                <a:gd name="connsiteX8" fmla="*/ 1337599 w 4836314"/>
                <a:gd name="connsiteY8" fmla="*/ 0 h 1099177"/>
                <a:gd name="connsiteX9" fmla="*/ 1318437 w 4836314"/>
                <a:gd name="connsiteY9" fmla="*/ 74522 h 1099177"/>
                <a:gd name="connsiteX10" fmla="*/ 1293586 w 4836314"/>
                <a:gd name="connsiteY10" fmla="*/ 321046 h 1099177"/>
                <a:gd name="connsiteX0" fmla="*/ 3725122 w 4836314"/>
                <a:gd name="connsiteY0" fmla="*/ 139584 h 1099177"/>
                <a:gd name="connsiteX1" fmla="*/ 3792145 w 4836314"/>
                <a:gd name="connsiteY1" fmla="*/ 152135 h 1099177"/>
                <a:gd name="connsiteX2" fmla="*/ 4438079 w 4836314"/>
                <a:gd name="connsiteY2" fmla="*/ 331595 h 1099177"/>
                <a:gd name="connsiteX3" fmla="*/ 4836165 w 4836314"/>
                <a:gd name="connsiteY3" fmla="*/ 657395 h 1099177"/>
                <a:gd name="connsiteX4" fmla="*/ 2391559 w 4836314"/>
                <a:gd name="connsiteY4" fmla="*/ 1086553 h 1099177"/>
                <a:gd name="connsiteX5" fmla="*/ 149 w 4836314"/>
                <a:gd name="connsiteY5" fmla="*/ 422146 h 1099177"/>
                <a:gd name="connsiteX6" fmla="*/ 1288979 w 4836314"/>
                <a:gd name="connsiteY6" fmla="*/ 2915 h 1099177"/>
                <a:gd name="connsiteX7" fmla="*/ 1337599 w 4836314"/>
                <a:gd name="connsiteY7" fmla="*/ 0 h 1099177"/>
                <a:gd name="connsiteX8" fmla="*/ 1318437 w 4836314"/>
                <a:gd name="connsiteY8" fmla="*/ 74522 h 1099177"/>
                <a:gd name="connsiteX9" fmla="*/ 1293586 w 4836314"/>
                <a:gd name="connsiteY9" fmla="*/ 321046 h 1099177"/>
                <a:gd name="connsiteX0" fmla="*/ 3725122 w 4836314"/>
                <a:gd name="connsiteY0" fmla="*/ 139584 h 1099177"/>
                <a:gd name="connsiteX1" fmla="*/ 3792145 w 4836314"/>
                <a:gd name="connsiteY1" fmla="*/ 152135 h 1099177"/>
                <a:gd name="connsiteX2" fmla="*/ 4438079 w 4836314"/>
                <a:gd name="connsiteY2" fmla="*/ 331595 h 1099177"/>
                <a:gd name="connsiteX3" fmla="*/ 4836165 w 4836314"/>
                <a:gd name="connsiteY3" fmla="*/ 657395 h 1099177"/>
                <a:gd name="connsiteX4" fmla="*/ 2391559 w 4836314"/>
                <a:gd name="connsiteY4" fmla="*/ 1086553 h 1099177"/>
                <a:gd name="connsiteX5" fmla="*/ 149 w 4836314"/>
                <a:gd name="connsiteY5" fmla="*/ 422146 h 1099177"/>
                <a:gd name="connsiteX6" fmla="*/ 1288979 w 4836314"/>
                <a:gd name="connsiteY6" fmla="*/ 2915 h 1099177"/>
                <a:gd name="connsiteX7" fmla="*/ 1337599 w 4836314"/>
                <a:gd name="connsiteY7" fmla="*/ 0 h 1099177"/>
                <a:gd name="connsiteX8" fmla="*/ 1318437 w 4836314"/>
                <a:gd name="connsiteY8" fmla="*/ 74522 h 1099177"/>
                <a:gd name="connsiteX0" fmla="*/ 3725122 w 4836314"/>
                <a:gd name="connsiteY0" fmla="*/ 139584 h 1099177"/>
                <a:gd name="connsiteX1" fmla="*/ 3792145 w 4836314"/>
                <a:gd name="connsiteY1" fmla="*/ 152135 h 1099177"/>
                <a:gd name="connsiteX2" fmla="*/ 4438079 w 4836314"/>
                <a:gd name="connsiteY2" fmla="*/ 331595 h 1099177"/>
                <a:gd name="connsiteX3" fmla="*/ 4836165 w 4836314"/>
                <a:gd name="connsiteY3" fmla="*/ 657395 h 1099177"/>
                <a:gd name="connsiteX4" fmla="*/ 2391559 w 4836314"/>
                <a:gd name="connsiteY4" fmla="*/ 1086553 h 1099177"/>
                <a:gd name="connsiteX5" fmla="*/ 149 w 4836314"/>
                <a:gd name="connsiteY5" fmla="*/ 422146 h 1099177"/>
                <a:gd name="connsiteX6" fmla="*/ 1288979 w 4836314"/>
                <a:gd name="connsiteY6" fmla="*/ 2915 h 1099177"/>
                <a:gd name="connsiteX7" fmla="*/ 1337599 w 4836314"/>
                <a:gd name="connsiteY7" fmla="*/ 0 h 109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6314" h="1099177">
                  <a:moveTo>
                    <a:pt x="3725122" y="139584"/>
                  </a:moveTo>
                  <a:lnTo>
                    <a:pt x="3792145" y="152135"/>
                  </a:lnTo>
                  <a:cubicBezTo>
                    <a:pt x="4047510" y="203954"/>
                    <a:pt x="4267096" y="264962"/>
                    <a:pt x="4438079" y="331595"/>
                  </a:cubicBezTo>
                  <a:cubicBezTo>
                    <a:pt x="4694554" y="431545"/>
                    <a:pt x="4841674" y="544153"/>
                    <a:pt x="4836165" y="657395"/>
                  </a:cubicBezTo>
                  <a:cubicBezTo>
                    <a:pt x="4821475" y="959375"/>
                    <a:pt x="3726988" y="1151515"/>
                    <a:pt x="2391559" y="1086553"/>
                  </a:cubicBezTo>
                  <a:cubicBezTo>
                    <a:pt x="1056129" y="1021591"/>
                    <a:pt x="-14541" y="724126"/>
                    <a:pt x="149" y="422146"/>
                  </a:cubicBezTo>
                  <a:cubicBezTo>
                    <a:pt x="10248" y="214535"/>
                    <a:pt x="530721" y="58840"/>
                    <a:pt x="1288979" y="2915"/>
                  </a:cubicBezTo>
                  <a:lnTo>
                    <a:pt x="1337599" y="0"/>
                  </a:ln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任意多边形 123"/>
            <p:cNvSpPr/>
            <p:nvPr/>
          </p:nvSpPr>
          <p:spPr>
            <a:xfrm>
              <a:off x="3938038" y="2304022"/>
              <a:ext cx="1956147" cy="1649840"/>
            </a:xfrm>
            <a:custGeom>
              <a:avLst/>
              <a:gdLst>
                <a:gd name="connsiteX0" fmla="*/ 1297654 w 1956147"/>
                <a:gd name="connsiteY0" fmla="*/ 134 h 1649840"/>
                <a:gd name="connsiteX1" fmla="*/ 1944133 w 1956147"/>
                <a:gd name="connsiteY1" fmla="*/ 230088 h 1649840"/>
                <a:gd name="connsiteX2" fmla="*/ 401151 w 1956147"/>
                <a:gd name="connsiteY2" fmla="*/ 1546732 h 1649840"/>
                <a:gd name="connsiteX3" fmla="*/ 180149 w 1956147"/>
                <a:gd name="connsiteY3" fmla="*/ 1649840 h 1649840"/>
                <a:gd name="connsiteX4" fmla="*/ 186874 w 1956147"/>
                <a:gd name="connsiteY4" fmla="*/ 1638769 h 1649840"/>
                <a:gd name="connsiteX5" fmla="*/ 339235 w 1956147"/>
                <a:gd name="connsiteY5" fmla="*/ 1037050 h 1649840"/>
                <a:gd name="connsiteX6" fmla="*/ 50972 w 1956147"/>
                <a:gd name="connsiteY6" fmla="*/ 234067 h 1649840"/>
                <a:gd name="connsiteX7" fmla="*/ 0 w 1956147"/>
                <a:gd name="connsiteY7" fmla="*/ 177985 h 1649840"/>
                <a:gd name="connsiteX8" fmla="*/ 182657 w 1956147"/>
                <a:gd name="connsiteY8" fmla="*/ 136176 h 1649840"/>
                <a:gd name="connsiteX9" fmla="*/ 1297654 w 1956147"/>
                <a:gd name="connsiteY9" fmla="*/ 134 h 16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147" h="1649840">
                  <a:moveTo>
                    <a:pt x="1297654" y="134"/>
                  </a:moveTo>
                  <a:cubicBezTo>
                    <a:pt x="1654896" y="3692"/>
                    <a:pt x="1889611" y="78422"/>
                    <a:pt x="1944133" y="230088"/>
                  </a:cubicBezTo>
                  <a:cubicBezTo>
                    <a:pt x="2053178" y="533422"/>
                    <a:pt x="1410480" y="1058355"/>
                    <a:pt x="401151" y="1546732"/>
                  </a:cubicBezTo>
                  <a:lnTo>
                    <a:pt x="180149" y="1649840"/>
                  </a:lnTo>
                  <a:lnTo>
                    <a:pt x="186874" y="1638769"/>
                  </a:lnTo>
                  <a:cubicBezTo>
                    <a:pt x="284042" y="1459900"/>
                    <a:pt x="339235" y="1254921"/>
                    <a:pt x="339235" y="1037050"/>
                  </a:cubicBezTo>
                  <a:cubicBezTo>
                    <a:pt x="339235" y="732031"/>
                    <a:pt x="231056" y="452279"/>
                    <a:pt x="50972" y="234067"/>
                  </a:cubicBezTo>
                  <a:lnTo>
                    <a:pt x="0" y="177985"/>
                  </a:lnTo>
                  <a:lnTo>
                    <a:pt x="182657" y="136176"/>
                  </a:lnTo>
                  <a:cubicBezTo>
                    <a:pt x="617163" y="43629"/>
                    <a:pt x="999953" y="-2831"/>
                    <a:pt x="1297654" y="134"/>
                  </a:cubicBezTo>
                  <a:close/>
                </a:path>
              </a:pathLst>
            </a:custGeom>
            <a:gradFill flip="none" rotWithShape="1">
              <a:gsLst>
                <a:gs pos="0">
                  <a:schemeClr val="bg1">
                    <a:alpha val="20000"/>
                  </a:schemeClr>
                </a:gs>
                <a:gs pos="100000">
                  <a:schemeClr val="bg1">
                    <a:alpha val="0"/>
                  </a:schemeClr>
                </a:gs>
              </a:gsLst>
              <a:path path="circle">
                <a:fillToRect l="50000" t="50000" r="50000" b="50000"/>
              </a:path>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9" name="任意多边形 122"/>
            <p:cNvSpPr/>
            <p:nvPr/>
          </p:nvSpPr>
          <p:spPr>
            <a:xfrm>
              <a:off x="411298" y="3167777"/>
              <a:ext cx="2561572" cy="1630590"/>
            </a:xfrm>
            <a:custGeom>
              <a:avLst/>
              <a:gdLst>
                <a:gd name="connsiteX0" fmla="*/ 1734741 w 2561572"/>
                <a:gd name="connsiteY0" fmla="*/ 0 h 1630590"/>
                <a:gd name="connsiteX1" fmla="*/ 1729412 w 2561572"/>
                <a:gd name="connsiteY1" fmla="*/ 105535 h 1630590"/>
                <a:gd name="connsiteX2" fmla="*/ 2500409 w 2561572"/>
                <a:gd name="connsiteY2" fmla="*/ 1268699 h 1630590"/>
                <a:gd name="connsiteX3" fmla="*/ 2561572 w 2561572"/>
                <a:gd name="connsiteY3" fmla="*/ 1291085 h 1630590"/>
                <a:gd name="connsiteX4" fmla="*/ 2317586 w 2561572"/>
                <a:gd name="connsiteY4" fmla="*/ 1361451 h 1630590"/>
                <a:gd name="connsiteX5" fmla="*/ 12014 w 2561572"/>
                <a:gd name="connsiteY5" fmla="*/ 1400503 h 1630590"/>
                <a:gd name="connsiteX6" fmla="*/ 1554997 w 2561572"/>
                <a:gd name="connsiteY6" fmla="*/ 83859 h 1630590"/>
                <a:gd name="connsiteX7" fmla="*/ 1734741 w 2561572"/>
                <a:gd name="connsiteY7" fmla="*/ 0 h 16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1572" h="1630590">
                  <a:moveTo>
                    <a:pt x="1734741" y="0"/>
                  </a:moveTo>
                  <a:lnTo>
                    <a:pt x="1729412" y="105535"/>
                  </a:lnTo>
                  <a:cubicBezTo>
                    <a:pt x="1729412" y="628425"/>
                    <a:pt x="2047326" y="1077061"/>
                    <a:pt x="2500409" y="1268699"/>
                  </a:cubicBezTo>
                  <a:lnTo>
                    <a:pt x="2561572" y="1291085"/>
                  </a:lnTo>
                  <a:lnTo>
                    <a:pt x="2317586" y="1361451"/>
                  </a:lnTo>
                  <a:cubicBezTo>
                    <a:pt x="1094183" y="1696547"/>
                    <a:pt x="130146" y="1729114"/>
                    <a:pt x="12014" y="1400503"/>
                  </a:cubicBezTo>
                  <a:cubicBezTo>
                    <a:pt x="-97030" y="1097169"/>
                    <a:pt x="545668" y="572237"/>
                    <a:pt x="1554997" y="83859"/>
                  </a:cubicBezTo>
                  <a:lnTo>
                    <a:pt x="1734741" y="0"/>
                  </a:lnTo>
                  <a:close/>
                </a:path>
              </a:pathLst>
            </a:custGeom>
            <a:gradFill flip="none" rotWithShape="1">
              <a:gsLst>
                <a:gs pos="0">
                  <a:schemeClr val="bg1">
                    <a:alpha val="20000"/>
                  </a:schemeClr>
                </a:gs>
                <a:gs pos="100000">
                  <a:schemeClr val="bg1">
                    <a:alpha val="0"/>
                  </a:schemeClr>
                </a:gs>
              </a:gsLst>
              <a:path path="circle">
                <a:fillToRect l="50000" t="50000" r="50000" b="50000"/>
              </a:path>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11" name="KSO_Shape"/>
          <p:cNvSpPr/>
          <p:nvPr/>
        </p:nvSpPr>
        <p:spPr>
          <a:xfrm rot="13977661">
            <a:off x="3607711" y="4158709"/>
            <a:ext cx="310448" cy="296995"/>
          </a:xfrm>
          <a:custGeom>
            <a:avLst/>
            <a:gdLst>
              <a:gd name="connsiteX0" fmla="*/ 1404157 w 2808313"/>
              <a:gd name="connsiteY0" fmla="*/ 0 h 2688679"/>
              <a:gd name="connsiteX1" fmla="*/ 1552872 w 2808313"/>
              <a:gd name="connsiteY1" fmla="*/ 148715 h 2688679"/>
              <a:gd name="connsiteX2" fmla="*/ 1552872 w 2808313"/>
              <a:gd name="connsiteY2" fmla="*/ 1013497 h 2688679"/>
              <a:gd name="connsiteX3" fmla="*/ 2808313 w 2808313"/>
              <a:gd name="connsiteY3" fmla="*/ 1679449 h 2688679"/>
              <a:gd name="connsiteX4" fmla="*/ 2808313 w 2808313"/>
              <a:gd name="connsiteY4" fmla="*/ 1989106 h 2688679"/>
              <a:gd name="connsiteX5" fmla="*/ 1552871 w 2808313"/>
              <a:gd name="connsiteY5" fmla="*/ 1675907 h 2688679"/>
              <a:gd name="connsiteX6" fmla="*/ 1552871 w 2808313"/>
              <a:gd name="connsiteY6" fmla="*/ 2299558 h 2688679"/>
              <a:gd name="connsiteX7" fmla="*/ 1550364 w 2808313"/>
              <a:gd name="connsiteY7" fmla="*/ 2311975 h 2688679"/>
              <a:gd name="connsiteX8" fmla="*/ 1836205 w 2808313"/>
              <a:gd name="connsiteY8" fmla="*/ 2540985 h 2688679"/>
              <a:gd name="connsiteX9" fmla="*/ 1836205 w 2808313"/>
              <a:gd name="connsiteY9" fmla="*/ 2688679 h 2688679"/>
              <a:gd name="connsiteX10" fmla="*/ 1404157 w 2808313"/>
              <a:gd name="connsiteY10" fmla="*/ 2525885 h 2688679"/>
              <a:gd name="connsiteX11" fmla="*/ 972108 w 2808313"/>
              <a:gd name="connsiteY11" fmla="*/ 2688679 h 2688679"/>
              <a:gd name="connsiteX12" fmla="*/ 972108 w 2808313"/>
              <a:gd name="connsiteY12" fmla="*/ 2540985 h 2688679"/>
              <a:gd name="connsiteX13" fmla="*/ 1257949 w 2808313"/>
              <a:gd name="connsiteY13" fmla="*/ 2311975 h 2688679"/>
              <a:gd name="connsiteX14" fmla="*/ 1255442 w 2808313"/>
              <a:gd name="connsiteY14" fmla="*/ 2299557 h 2688679"/>
              <a:gd name="connsiteX15" fmla="*/ 1255442 w 2808313"/>
              <a:gd name="connsiteY15" fmla="*/ 1675907 h 2688679"/>
              <a:gd name="connsiteX16" fmla="*/ 0 w 2808313"/>
              <a:gd name="connsiteY16" fmla="*/ 1989106 h 2688679"/>
              <a:gd name="connsiteX17" fmla="*/ 0 w 2808313"/>
              <a:gd name="connsiteY17" fmla="*/ 1679449 h 2688679"/>
              <a:gd name="connsiteX18" fmla="*/ 1255442 w 2808313"/>
              <a:gd name="connsiteY18" fmla="*/ 1013496 h 2688679"/>
              <a:gd name="connsiteX19" fmla="*/ 1255442 w 2808313"/>
              <a:gd name="connsiteY19" fmla="*/ 148715 h 2688679"/>
              <a:gd name="connsiteX20" fmla="*/ 1404157 w 2808313"/>
              <a:gd name="connsiteY20" fmla="*/ 0 h 268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08313" h="2688679">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sy="102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2" name="KSO_Shape"/>
          <p:cNvSpPr/>
          <p:nvPr/>
        </p:nvSpPr>
        <p:spPr>
          <a:xfrm rot="2008173">
            <a:off x="9652155" y="2869384"/>
            <a:ext cx="310448" cy="296995"/>
          </a:xfrm>
          <a:custGeom>
            <a:avLst/>
            <a:gdLst>
              <a:gd name="connsiteX0" fmla="*/ 1404157 w 2808313"/>
              <a:gd name="connsiteY0" fmla="*/ 0 h 2688679"/>
              <a:gd name="connsiteX1" fmla="*/ 1552872 w 2808313"/>
              <a:gd name="connsiteY1" fmla="*/ 148715 h 2688679"/>
              <a:gd name="connsiteX2" fmla="*/ 1552872 w 2808313"/>
              <a:gd name="connsiteY2" fmla="*/ 1013497 h 2688679"/>
              <a:gd name="connsiteX3" fmla="*/ 2808313 w 2808313"/>
              <a:gd name="connsiteY3" fmla="*/ 1679449 h 2688679"/>
              <a:gd name="connsiteX4" fmla="*/ 2808313 w 2808313"/>
              <a:gd name="connsiteY4" fmla="*/ 1989106 h 2688679"/>
              <a:gd name="connsiteX5" fmla="*/ 1552871 w 2808313"/>
              <a:gd name="connsiteY5" fmla="*/ 1675907 h 2688679"/>
              <a:gd name="connsiteX6" fmla="*/ 1552871 w 2808313"/>
              <a:gd name="connsiteY6" fmla="*/ 2299558 h 2688679"/>
              <a:gd name="connsiteX7" fmla="*/ 1550364 w 2808313"/>
              <a:gd name="connsiteY7" fmla="*/ 2311975 h 2688679"/>
              <a:gd name="connsiteX8" fmla="*/ 1836205 w 2808313"/>
              <a:gd name="connsiteY8" fmla="*/ 2540985 h 2688679"/>
              <a:gd name="connsiteX9" fmla="*/ 1836205 w 2808313"/>
              <a:gd name="connsiteY9" fmla="*/ 2688679 h 2688679"/>
              <a:gd name="connsiteX10" fmla="*/ 1404157 w 2808313"/>
              <a:gd name="connsiteY10" fmla="*/ 2525885 h 2688679"/>
              <a:gd name="connsiteX11" fmla="*/ 972108 w 2808313"/>
              <a:gd name="connsiteY11" fmla="*/ 2688679 h 2688679"/>
              <a:gd name="connsiteX12" fmla="*/ 972108 w 2808313"/>
              <a:gd name="connsiteY12" fmla="*/ 2540985 h 2688679"/>
              <a:gd name="connsiteX13" fmla="*/ 1257949 w 2808313"/>
              <a:gd name="connsiteY13" fmla="*/ 2311975 h 2688679"/>
              <a:gd name="connsiteX14" fmla="*/ 1255442 w 2808313"/>
              <a:gd name="connsiteY14" fmla="*/ 2299557 h 2688679"/>
              <a:gd name="connsiteX15" fmla="*/ 1255442 w 2808313"/>
              <a:gd name="connsiteY15" fmla="*/ 1675907 h 2688679"/>
              <a:gd name="connsiteX16" fmla="*/ 0 w 2808313"/>
              <a:gd name="connsiteY16" fmla="*/ 1989106 h 2688679"/>
              <a:gd name="connsiteX17" fmla="*/ 0 w 2808313"/>
              <a:gd name="connsiteY17" fmla="*/ 1679449 h 2688679"/>
              <a:gd name="connsiteX18" fmla="*/ 1255442 w 2808313"/>
              <a:gd name="connsiteY18" fmla="*/ 1013496 h 2688679"/>
              <a:gd name="connsiteX19" fmla="*/ 1255442 w 2808313"/>
              <a:gd name="connsiteY19" fmla="*/ 148715 h 2688679"/>
              <a:gd name="connsiteX20" fmla="*/ 1404157 w 2808313"/>
              <a:gd name="connsiteY20" fmla="*/ 0 h 268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08313" h="2688679">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sy="102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13" name="组合 12"/>
          <p:cNvGrpSpPr/>
          <p:nvPr/>
        </p:nvGrpSpPr>
        <p:grpSpPr>
          <a:xfrm>
            <a:off x="8501512" y="4388573"/>
            <a:ext cx="3097314" cy="1017611"/>
            <a:chOff x="397090" y="3734493"/>
            <a:chExt cx="3097314" cy="1017611"/>
          </a:xfrm>
        </p:grpSpPr>
        <p:sp>
          <p:nvSpPr>
            <p:cNvPr id="14"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15" name="TextBox 32"/>
            <p:cNvSpPr txBox="1"/>
            <p:nvPr/>
          </p:nvSpPr>
          <p:spPr>
            <a:xfrm>
              <a:off x="397090" y="4099618"/>
              <a:ext cx="2884096"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16" name="组合 15"/>
          <p:cNvGrpSpPr/>
          <p:nvPr/>
        </p:nvGrpSpPr>
        <p:grpSpPr>
          <a:xfrm>
            <a:off x="948203" y="1846852"/>
            <a:ext cx="3097314" cy="1017611"/>
            <a:chOff x="397090" y="3734493"/>
            <a:chExt cx="3097314" cy="1017611"/>
          </a:xfrm>
        </p:grpSpPr>
        <p:sp>
          <p:nvSpPr>
            <p:cNvPr id="17"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18" name="TextBox 32"/>
            <p:cNvSpPr txBox="1"/>
            <p:nvPr/>
          </p:nvSpPr>
          <p:spPr>
            <a:xfrm>
              <a:off x="610308" y="4099618"/>
              <a:ext cx="2884096" cy="652486"/>
            </a:xfrm>
            <a:prstGeom prst="rect">
              <a:avLst/>
            </a:prstGeom>
            <a:noFill/>
          </p:spPr>
          <p:txBody>
            <a:bodyPr wrap="square">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19"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20" name="组合 19"/>
          <p:cNvGrpSpPr/>
          <p:nvPr/>
        </p:nvGrpSpPr>
        <p:grpSpPr>
          <a:xfrm>
            <a:off x="271616" y="345438"/>
            <a:ext cx="842043" cy="391162"/>
            <a:chOff x="-29932" y="520698"/>
            <a:chExt cx="577569" cy="258806"/>
          </a:xfrm>
        </p:grpSpPr>
        <p:sp>
          <p:nvSpPr>
            <p:cNvPr id="21" name="箭头: V 形 20"/>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22" name="箭头: V 形 21"/>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23" name="箭头: V 形 22"/>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40552396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000"/>
                            </p:stCondLst>
                            <p:childTnLst>
                              <p:par>
                                <p:cTn id="18" presetID="37"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900" decel="100000" fill="hold"/>
                                        <p:tgtEl>
                                          <p:spTgt spid="1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24" presetID="37" presetClass="entr" presetSubtype="0" fill="hold" nodeType="withEffect">
                                  <p:stCondLst>
                                    <p:cond delay="25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900" decel="100000" fill="hold"/>
                                        <p:tgtEl>
                                          <p:spTgt spid="13"/>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840403" y="3185166"/>
            <a:ext cx="1066073" cy="1066074"/>
            <a:chOff x="2197827" y="2854965"/>
            <a:chExt cx="3898173" cy="3898179"/>
          </a:xfrm>
        </p:grpSpPr>
        <p:grpSp>
          <p:nvGrpSpPr>
            <p:cNvPr id="6" name="组合 5"/>
            <p:cNvGrpSpPr/>
            <p:nvPr/>
          </p:nvGrpSpPr>
          <p:grpSpPr>
            <a:xfrm>
              <a:off x="2411673" y="3068824"/>
              <a:ext cx="3470472" cy="3470462"/>
              <a:chOff x="10072070" y="3804565"/>
              <a:chExt cx="850422" cy="850420"/>
            </a:xfrm>
          </p:grpSpPr>
          <p:sp>
            <p:nvSpPr>
              <p:cNvPr id="12" name="弧形 11"/>
              <p:cNvSpPr/>
              <p:nvPr/>
            </p:nvSpPr>
            <p:spPr>
              <a:xfrm flipH="1">
                <a:off x="10072070" y="3804565"/>
                <a:ext cx="850421" cy="850420"/>
              </a:xfrm>
              <a:prstGeom prst="arc">
                <a:avLst>
                  <a:gd name="adj1" fmla="val 16515091"/>
                  <a:gd name="adj2" fmla="val 8042095"/>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3" name="弧形 12"/>
              <p:cNvSpPr/>
              <p:nvPr/>
            </p:nvSpPr>
            <p:spPr>
              <a:xfrm>
                <a:off x="10072071" y="3804565"/>
                <a:ext cx="850421" cy="850420"/>
              </a:xfrm>
              <a:prstGeom prst="arc">
                <a:avLst>
                  <a:gd name="adj1" fmla="val 19108016"/>
                  <a:gd name="adj2" fmla="val 947009"/>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grpSp>
          <p:nvGrpSpPr>
            <p:cNvPr id="7" name="组合 6"/>
            <p:cNvGrpSpPr/>
            <p:nvPr/>
          </p:nvGrpSpPr>
          <p:grpSpPr>
            <a:xfrm>
              <a:off x="2411673" y="3068824"/>
              <a:ext cx="3470472" cy="3470462"/>
              <a:chOff x="10072070" y="3804565"/>
              <a:chExt cx="850422" cy="850420"/>
            </a:xfrm>
          </p:grpSpPr>
          <p:sp>
            <p:nvSpPr>
              <p:cNvPr id="10" name="弧形 9"/>
              <p:cNvSpPr/>
              <p:nvPr/>
            </p:nvSpPr>
            <p:spPr>
              <a:xfrm>
                <a:off x="10072070" y="3804565"/>
                <a:ext cx="850421" cy="850420"/>
              </a:xfrm>
              <a:prstGeom prst="arc">
                <a:avLst>
                  <a:gd name="adj1" fmla="val 16221398"/>
                  <a:gd name="adj2" fmla="val 17074317"/>
                </a:avLst>
              </a:prstGeom>
              <a:ln w="762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1" name="弧形 10"/>
              <p:cNvSpPr/>
              <p:nvPr/>
            </p:nvSpPr>
            <p:spPr>
              <a:xfrm>
                <a:off x="10072071" y="3804565"/>
                <a:ext cx="850421" cy="850420"/>
              </a:xfrm>
              <a:prstGeom prst="arc">
                <a:avLst>
                  <a:gd name="adj1" fmla="val 1732279"/>
                  <a:gd name="adj2" fmla="val 2508284"/>
                </a:avLst>
              </a:prstGeom>
              <a:ln w="762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8" name="椭圆 7"/>
            <p:cNvSpPr/>
            <p:nvPr/>
          </p:nvSpPr>
          <p:spPr>
            <a:xfrm rot="5400000" flipH="1">
              <a:off x="2197824" y="2854968"/>
              <a:ext cx="3898179" cy="3898173"/>
            </a:xfrm>
            <a:prstGeom prst="ellipse">
              <a:avLst/>
            </a:prstGeom>
            <a:noFill/>
            <a:ln w="381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15" name="组合 14"/>
          <p:cNvGrpSpPr/>
          <p:nvPr/>
        </p:nvGrpSpPr>
        <p:grpSpPr>
          <a:xfrm>
            <a:off x="8285524" y="3185166"/>
            <a:ext cx="1066073" cy="1066074"/>
            <a:chOff x="2197827" y="2854965"/>
            <a:chExt cx="3898173" cy="3898179"/>
          </a:xfrm>
        </p:grpSpPr>
        <p:grpSp>
          <p:nvGrpSpPr>
            <p:cNvPr id="16" name="组合 15"/>
            <p:cNvGrpSpPr/>
            <p:nvPr/>
          </p:nvGrpSpPr>
          <p:grpSpPr>
            <a:xfrm>
              <a:off x="2411673" y="3068824"/>
              <a:ext cx="3470472" cy="3470462"/>
              <a:chOff x="10072070" y="3804565"/>
              <a:chExt cx="850422" cy="850420"/>
            </a:xfrm>
          </p:grpSpPr>
          <p:sp>
            <p:nvSpPr>
              <p:cNvPr id="21" name="弧形 20"/>
              <p:cNvSpPr/>
              <p:nvPr/>
            </p:nvSpPr>
            <p:spPr>
              <a:xfrm flipH="1">
                <a:off x="10072070" y="3804565"/>
                <a:ext cx="850421" cy="850420"/>
              </a:xfrm>
              <a:prstGeom prst="arc">
                <a:avLst>
                  <a:gd name="adj1" fmla="val 16515091"/>
                  <a:gd name="adj2" fmla="val 8042095"/>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22" name="弧形 21"/>
              <p:cNvSpPr/>
              <p:nvPr/>
            </p:nvSpPr>
            <p:spPr>
              <a:xfrm>
                <a:off x="10072071" y="3804565"/>
                <a:ext cx="850421" cy="850420"/>
              </a:xfrm>
              <a:prstGeom prst="arc">
                <a:avLst>
                  <a:gd name="adj1" fmla="val 19108016"/>
                  <a:gd name="adj2" fmla="val 947009"/>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grpSp>
          <p:nvGrpSpPr>
            <p:cNvPr id="17" name="组合 16"/>
            <p:cNvGrpSpPr/>
            <p:nvPr/>
          </p:nvGrpSpPr>
          <p:grpSpPr>
            <a:xfrm>
              <a:off x="2411673" y="3068824"/>
              <a:ext cx="3470472" cy="3470462"/>
              <a:chOff x="10072070" y="3804565"/>
              <a:chExt cx="850422" cy="850420"/>
            </a:xfrm>
          </p:grpSpPr>
          <p:sp>
            <p:nvSpPr>
              <p:cNvPr id="19" name="弧形 18"/>
              <p:cNvSpPr/>
              <p:nvPr/>
            </p:nvSpPr>
            <p:spPr>
              <a:xfrm>
                <a:off x="10072070" y="3804565"/>
                <a:ext cx="850421" cy="850420"/>
              </a:xfrm>
              <a:prstGeom prst="arc">
                <a:avLst>
                  <a:gd name="adj1" fmla="val 16221398"/>
                  <a:gd name="adj2" fmla="val 17074317"/>
                </a:avLst>
              </a:prstGeom>
              <a:ln w="762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20" name="弧形 19"/>
              <p:cNvSpPr/>
              <p:nvPr/>
            </p:nvSpPr>
            <p:spPr>
              <a:xfrm>
                <a:off x="10072071" y="3804565"/>
                <a:ext cx="850421" cy="850420"/>
              </a:xfrm>
              <a:prstGeom prst="arc">
                <a:avLst>
                  <a:gd name="adj1" fmla="val 1732279"/>
                  <a:gd name="adj2" fmla="val 2508284"/>
                </a:avLst>
              </a:prstGeom>
              <a:ln w="762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18" name="椭圆 17"/>
            <p:cNvSpPr/>
            <p:nvPr/>
          </p:nvSpPr>
          <p:spPr>
            <a:xfrm rot="5400000" flipH="1">
              <a:off x="2197824" y="2854968"/>
              <a:ext cx="3898179" cy="3898173"/>
            </a:xfrm>
            <a:prstGeom prst="ellipse">
              <a:avLst/>
            </a:prstGeom>
            <a:noFill/>
            <a:ln w="381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41" name="组合 40"/>
          <p:cNvGrpSpPr/>
          <p:nvPr/>
        </p:nvGrpSpPr>
        <p:grpSpPr>
          <a:xfrm>
            <a:off x="874644" y="2013667"/>
            <a:ext cx="5445121" cy="1064506"/>
            <a:chOff x="874644" y="2013667"/>
            <a:chExt cx="5445121" cy="1064506"/>
          </a:xfrm>
        </p:grpSpPr>
        <p:graphicFrame>
          <p:nvGraphicFramePr>
            <p:cNvPr id="2" name="图表 1"/>
            <p:cNvGraphicFramePr/>
            <p:nvPr>
              <p:extLst>
                <p:ext uri="{D42A27DB-BD31-4B8C-83A1-F6EECF244321}">
                  <p14:modId xmlns:p14="http://schemas.microsoft.com/office/powerpoint/2010/main" val="3827618156"/>
                </p:ext>
              </p:extLst>
            </p:nvPr>
          </p:nvGraphicFramePr>
          <p:xfrm>
            <a:off x="1080872" y="2013667"/>
            <a:ext cx="5238893" cy="1064506"/>
          </p:xfrm>
          <a:graphic>
            <a:graphicData uri="http://schemas.openxmlformats.org/drawingml/2006/chart">
              <c:chart xmlns:c="http://schemas.openxmlformats.org/drawingml/2006/chart" xmlns:r="http://schemas.openxmlformats.org/officeDocument/2006/relationships" r:id="rId3"/>
            </a:graphicData>
          </a:graphic>
        </p:graphicFrame>
        <p:sp>
          <p:nvSpPr>
            <p:cNvPr id="23" name="矩形: 圆角 22"/>
            <p:cNvSpPr/>
            <p:nvPr/>
          </p:nvSpPr>
          <p:spPr>
            <a:xfrm>
              <a:off x="874644" y="2222500"/>
              <a:ext cx="4997592" cy="635000"/>
            </a:xfrm>
            <a:prstGeom prst="roundRect">
              <a:avLst>
                <a:gd name="adj" fmla="val 1967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42" name="组合 41"/>
          <p:cNvGrpSpPr/>
          <p:nvPr/>
        </p:nvGrpSpPr>
        <p:grpSpPr>
          <a:xfrm>
            <a:off x="6319765" y="2013667"/>
            <a:ext cx="5445121" cy="1064506"/>
            <a:chOff x="6319765" y="2013667"/>
            <a:chExt cx="5445121" cy="1064506"/>
          </a:xfrm>
        </p:grpSpPr>
        <p:graphicFrame>
          <p:nvGraphicFramePr>
            <p:cNvPr id="3" name="图表 2"/>
            <p:cNvGraphicFramePr/>
            <p:nvPr>
              <p:extLst>
                <p:ext uri="{D42A27DB-BD31-4B8C-83A1-F6EECF244321}">
                  <p14:modId xmlns:p14="http://schemas.microsoft.com/office/powerpoint/2010/main" val="3641154049"/>
                </p:ext>
              </p:extLst>
            </p:nvPr>
          </p:nvGraphicFramePr>
          <p:xfrm>
            <a:off x="6525993" y="2013667"/>
            <a:ext cx="5238893" cy="1064506"/>
          </p:xfrm>
          <a:graphic>
            <a:graphicData uri="http://schemas.openxmlformats.org/drawingml/2006/chart">
              <c:chart xmlns:c="http://schemas.openxmlformats.org/drawingml/2006/chart" xmlns:r="http://schemas.openxmlformats.org/officeDocument/2006/relationships" r:id="rId4"/>
            </a:graphicData>
          </a:graphic>
        </p:graphicFrame>
        <p:sp>
          <p:nvSpPr>
            <p:cNvPr id="24" name="矩形: 圆角 23"/>
            <p:cNvSpPr/>
            <p:nvPr/>
          </p:nvSpPr>
          <p:spPr>
            <a:xfrm>
              <a:off x="6319765" y="2222500"/>
              <a:ext cx="4997592" cy="635000"/>
            </a:xfrm>
            <a:prstGeom prst="roundRect">
              <a:avLst>
                <a:gd name="adj" fmla="val 1967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28" name="TextBox 32"/>
          <p:cNvSpPr txBox="1"/>
          <p:nvPr/>
        </p:nvSpPr>
        <p:spPr>
          <a:xfrm>
            <a:off x="874644" y="4530935"/>
            <a:ext cx="4997592" cy="652486"/>
          </a:xfrm>
          <a:prstGeom prst="rect">
            <a:avLst/>
          </a:prstGeom>
          <a:noFill/>
        </p:spPr>
        <p:txBody>
          <a:bodyPr wrap="square">
            <a:spAutoFit/>
            <a:scene3d>
              <a:camera prst="orthographicFront"/>
              <a:lightRig rig="threePt" dir="t"/>
            </a:scene3d>
            <a:sp3d contourW="12700"/>
          </a:bodyPr>
          <a:lstStyle/>
          <a:p>
            <a:pPr>
              <a:lnSpc>
                <a:spcPct val="130000"/>
              </a:lnSpc>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 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sp>
        <p:nvSpPr>
          <p:cNvPr id="29" name="TextBox 31"/>
          <p:cNvSpPr txBox="1"/>
          <p:nvPr/>
        </p:nvSpPr>
        <p:spPr>
          <a:xfrm flipH="1">
            <a:off x="874644" y="178590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0" name="TextBox 31"/>
          <p:cNvSpPr txBox="1"/>
          <p:nvPr/>
        </p:nvSpPr>
        <p:spPr>
          <a:xfrm flipH="1">
            <a:off x="6319765" y="178590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1" name="TextBox 32"/>
          <p:cNvSpPr txBox="1"/>
          <p:nvPr/>
        </p:nvSpPr>
        <p:spPr>
          <a:xfrm>
            <a:off x="6319763" y="4530935"/>
            <a:ext cx="4997592" cy="652486"/>
          </a:xfrm>
          <a:prstGeom prst="rect">
            <a:avLst/>
          </a:prstGeom>
          <a:noFill/>
        </p:spPr>
        <p:txBody>
          <a:bodyPr wrap="square">
            <a:spAutoFit/>
            <a:scene3d>
              <a:camera prst="orthographicFront"/>
              <a:lightRig rig="threePt" dir="t"/>
            </a:scene3d>
            <a:sp3d contourW="12700"/>
          </a:bodyPr>
          <a:lstStyle/>
          <a:p>
            <a:pPr>
              <a:lnSpc>
                <a:spcPct val="130000"/>
              </a:lnSpc>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 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sp>
        <p:nvSpPr>
          <p:cNvPr id="39" name="椭圆 31"/>
          <p:cNvSpPr/>
          <p:nvPr/>
        </p:nvSpPr>
        <p:spPr>
          <a:xfrm>
            <a:off x="3235357" y="3501965"/>
            <a:ext cx="283126" cy="439440"/>
          </a:xfrm>
          <a:custGeom>
            <a:avLst/>
            <a:gdLst>
              <a:gd name="connsiteX0" fmla="*/ 121381 w 208654"/>
              <a:gd name="connsiteY0" fmla="*/ 247742 h 323851"/>
              <a:gd name="connsiteX1" fmla="*/ 114271 w 208654"/>
              <a:gd name="connsiteY1" fmla="*/ 251436 h 323851"/>
              <a:gd name="connsiteX2" fmla="*/ 114271 w 208654"/>
              <a:gd name="connsiteY2" fmla="*/ 252779 h 323851"/>
              <a:gd name="connsiteX3" fmla="*/ 107656 w 208654"/>
              <a:gd name="connsiteY3" fmla="*/ 263526 h 323851"/>
              <a:gd name="connsiteX4" fmla="*/ 114271 w 208654"/>
              <a:gd name="connsiteY4" fmla="*/ 275615 h 323851"/>
              <a:gd name="connsiteX5" fmla="*/ 126177 w 208654"/>
              <a:gd name="connsiteY5" fmla="*/ 274272 h 323851"/>
              <a:gd name="connsiteX6" fmla="*/ 128823 w 208654"/>
              <a:gd name="connsiteY6" fmla="*/ 270242 h 323851"/>
              <a:gd name="connsiteX7" fmla="*/ 143375 w 208654"/>
              <a:gd name="connsiteY7" fmla="*/ 279645 h 323851"/>
              <a:gd name="connsiteX8" fmla="*/ 142052 w 208654"/>
              <a:gd name="connsiteY8" fmla="*/ 282332 h 323851"/>
              <a:gd name="connsiteX9" fmla="*/ 147344 w 208654"/>
              <a:gd name="connsiteY9" fmla="*/ 294421 h 323851"/>
              <a:gd name="connsiteX10" fmla="*/ 160573 w 208654"/>
              <a:gd name="connsiteY10" fmla="*/ 293078 h 323851"/>
              <a:gd name="connsiteX11" fmla="*/ 165864 w 208654"/>
              <a:gd name="connsiteY11" fmla="*/ 283675 h 323851"/>
              <a:gd name="connsiteX12" fmla="*/ 167187 w 208654"/>
              <a:gd name="connsiteY12" fmla="*/ 282332 h 323851"/>
              <a:gd name="connsiteX13" fmla="*/ 167187 w 208654"/>
              <a:gd name="connsiteY13" fmla="*/ 280988 h 323851"/>
              <a:gd name="connsiteX14" fmla="*/ 160573 w 208654"/>
              <a:gd name="connsiteY14" fmla="*/ 266212 h 323851"/>
              <a:gd name="connsiteX15" fmla="*/ 131469 w 208654"/>
              <a:gd name="connsiteY15" fmla="*/ 250093 h 323851"/>
              <a:gd name="connsiteX16" fmla="*/ 121381 w 208654"/>
              <a:gd name="connsiteY16" fmla="*/ 247742 h 323851"/>
              <a:gd name="connsiteX17" fmla="*/ 86254 w 208654"/>
              <a:gd name="connsiteY17" fmla="*/ 247742 h 323851"/>
              <a:gd name="connsiteX18" fmla="*/ 77064 w 208654"/>
              <a:gd name="connsiteY18" fmla="*/ 250093 h 323851"/>
              <a:gd name="connsiteX19" fmla="*/ 48687 w 208654"/>
              <a:gd name="connsiteY19" fmla="*/ 266212 h 323851"/>
              <a:gd name="connsiteX20" fmla="*/ 42238 w 208654"/>
              <a:gd name="connsiteY20" fmla="*/ 280988 h 323851"/>
              <a:gd name="connsiteX21" fmla="*/ 42238 w 208654"/>
              <a:gd name="connsiteY21" fmla="*/ 282332 h 323851"/>
              <a:gd name="connsiteX22" fmla="*/ 42238 w 208654"/>
              <a:gd name="connsiteY22" fmla="*/ 283675 h 323851"/>
              <a:gd name="connsiteX23" fmla="*/ 48687 w 208654"/>
              <a:gd name="connsiteY23" fmla="*/ 293078 h 323851"/>
              <a:gd name="connsiteX24" fmla="*/ 61585 w 208654"/>
              <a:gd name="connsiteY24" fmla="*/ 294421 h 323851"/>
              <a:gd name="connsiteX25" fmla="*/ 66745 w 208654"/>
              <a:gd name="connsiteY25" fmla="*/ 282332 h 323851"/>
              <a:gd name="connsiteX26" fmla="*/ 64165 w 208654"/>
              <a:gd name="connsiteY26" fmla="*/ 279645 h 323851"/>
              <a:gd name="connsiteX27" fmla="*/ 79643 w 208654"/>
              <a:gd name="connsiteY27" fmla="*/ 270242 h 323851"/>
              <a:gd name="connsiteX28" fmla="*/ 80933 w 208654"/>
              <a:gd name="connsiteY28" fmla="*/ 274272 h 323851"/>
              <a:gd name="connsiteX29" fmla="*/ 93832 w 208654"/>
              <a:gd name="connsiteY29" fmla="*/ 275615 h 323851"/>
              <a:gd name="connsiteX30" fmla="*/ 98991 w 208654"/>
              <a:gd name="connsiteY30" fmla="*/ 263526 h 323851"/>
              <a:gd name="connsiteX31" fmla="*/ 93832 w 208654"/>
              <a:gd name="connsiteY31" fmla="*/ 252779 h 323851"/>
              <a:gd name="connsiteX32" fmla="*/ 92542 w 208654"/>
              <a:gd name="connsiteY32" fmla="*/ 251436 h 323851"/>
              <a:gd name="connsiteX33" fmla="*/ 86254 w 208654"/>
              <a:gd name="connsiteY33" fmla="*/ 247742 h 323851"/>
              <a:gd name="connsiteX34" fmla="*/ 200222 w 208654"/>
              <a:gd name="connsiteY34" fmla="*/ 164242 h 323851"/>
              <a:gd name="connsiteX35" fmla="*/ 207026 w 208654"/>
              <a:gd name="connsiteY35" fmla="*/ 181158 h 323851"/>
              <a:gd name="connsiteX36" fmla="*/ 173008 w 208654"/>
              <a:gd name="connsiteY36" fmla="*/ 239713 h 323851"/>
              <a:gd name="connsiteX37" fmla="*/ 173008 w 208654"/>
              <a:gd name="connsiteY37" fmla="*/ 178555 h 323851"/>
              <a:gd name="connsiteX38" fmla="*/ 179812 w 208654"/>
              <a:gd name="connsiteY38" fmla="*/ 166844 h 323851"/>
              <a:gd name="connsiteX39" fmla="*/ 200222 w 208654"/>
              <a:gd name="connsiteY39" fmla="*/ 164242 h 323851"/>
              <a:gd name="connsiteX40" fmla="*/ 8731 w 208654"/>
              <a:gd name="connsiteY40" fmla="*/ 164242 h 323851"/>
              <a:gd name="connsiteX41" fmla="*/ 26840 w 208654"/>
              <a:gd name="connsiteY41" fmla="*/ 166844 h 323851"/>
              <a:gd name="connsiteX42" fmla="*/ 33308 w 208654"/>
              <a:gd name="connsiteY42" fmla="*/ 178555 h 323851"/>
              <a:gd name="connsiteX43" fmla="*/ 33308 w 208654"/>
              <a:gd name="connsiteY43" fmla="*/ 239713 h 323851"/>
              <a:gd name="connsiteX44" fmla="*/ 970 w 208654"/>
              <a:gd name="connsiteY44" fmla="*/ 181158 h 323851"/>
              <a:gd name="connsiteX45" fmla="*/ 8731 w 208654"/>
              <a:gd name="connsiteY45" fmla="*/ 164242 h 323851"/>
              <a:gd name="connsiteX46" fmla="*/ 57834 w 208654"/>
              <a:gd name="connsiteY46" fmla="*/ 153988 h 323851"/>
              <a:gd name="connsiteX47" fmla="*/ 151386 w 208654"/>
              <a:gd name="connsiteY47" fmla="*/ 153988 h 323851"/>
              <a:gd name="connsiteX48" fmla="*/ 169833 w 208654"/>
              <a:gd name="connsiteY48" fmla="*/ 172567 h 323851"/>
              <a:gd name="connsiteX49" fmla="*/ 169833 w 208654"/>
              <a:gd name="connsiteY49" fmla="*/ 185837 h 323851"/>
              <a:gd name="connsiteX50" fmla="*/ 138210 w 208654"/>
              <a:gd name="connsiteY50" fmla="*/ 244228 h 323851"/>
              <a:gd name="connsiteX51" fmla="*/ 163245 w 208654"/>
              <a:gd name="connsiteY51" fmla="*/ 258825 h 323851"/>
              <a:gd name="connsiteX52" fmla="*/ 169833 w 208654"/>
              <a:gd name="connsiteY52" fmla="*/ 248209 h 323851"/>
              <a:gd name="connsiteX53" fmla="*/ 169833 w 208654"/>
              <a:gd name="connsiteY53" fmla="*/ 305272 h 323851"/>
              <a:gd name="connsiteX54" fmla="*/ 151386 w 208654"/>
              <a:gd name="connsiteY54" fmla="*/ 323851 h 323851"/>
              <a:gd name="connsiteX55" fmla="*/ 57834 w 208654"/>
              <a:gd name="connsiteY55" fmla="*/ 323851 h 323851"/>
              <a:gd name="connsiteX56" fmla="*/ 38070 w 208654"/>
              <a:gd name="connsiteY56" fmla="*/ 305272 h 323851"/>
              <a:gd name="connsiteX57" fmla="*/ 38070 w 208654"/>
              <a:gd name="connsiteY57" fmla="*/ 245555 h 323851"/>
              <a:gd name="connsiteX58" fmla="*/ 45976 w 208654"/>
              <a:gd name="connsiteY58" fmla="*/ 258825 h 323851"/>
              <a:gd name="connsiteX59" fmla="*/ 72328 w 208654"/>
              <a:gd name="connsiteY59" fmla="*/ 242901 h 323851"/>
              <a:gd name="connsiteX60" fmla="*/ 38070 w 208654"/>
              <a:gd name="connsiteY60" fmla="*/ 184510 h 323851"/>
              <a:gd name="connsiteX61" fmla="*/ 38070 w 208654"/>
              <a:gd name="connsiteY61" fmla="*/ 172567 h 323851"/>
              <a:gd name="connsiteX62" fmla="*/ 57834 w 208654"/>
              <a:gd name="connsiteY62" fmla="*/ 153988 h 323851"/>
              <a:gd name="connsiteX63" fmla="*/ 119732 w 208654"/>
              <a:gd name="connsiteY63" fmla="*/ 61011 h 323851"/>
              <a:gd name="connsiteX64" fmla="*/ 114270 w 208654"/>
              <a:gd name="connsiteY64" fmla="*/ 67830 h 323851"/>
              <a:gd name="connsiteX65" fmla="*/ 127122 w 208654"/>
              <a:gd name="connsiteY65" fmla="*/ 87313 h 323851"/>
              <a:gd name="connsiteX66" fmla="*/ 141258 w 208654"/>
              <a:gd name="connsiteY66" fmla="*/ 67830 h 323851"/>
              <a:gd name="connsiteX67" fmla="*/ 127122 w 208654"/>
              <a:gd name="connsiteY67" fmla="*/ 67830 h 323851"/>
              <a:gd name="connsiteX68" fmla="*/ 119732 w 208654"/>
              <a:gd name="connsiteY68" fmla="*/ 61011 h 323851"/>
              <a:gd name="connsiteX69" fmla="*/ 72107 w 208654"/>
              <a:gd name="connsiteY69" fmla="*/ 61011 h 323851"/>
              <a:gd name="connsiteX70" fmla="*/ 66645 w 208654"/>
              <a:gd name="connsiteY70" fmla="*/ 67830 h 323851"/>
              <a:gd name="connsiteX71" fmla="*/ 79496 w 208654"/>
              <a:gd name="connsiteY71" fmla="*/ 87313 h 323851"/>
              <a:gd name="connsiteX72" fmla="*/ 93633 w 208654"/>
              <a:gd name="connsiteY72" fmla="*/ 67830 h 323851"/>
              <a:gd name="connsiteX73" fmla="*/ 79496 w 208654"/>
              <a:gd name="connsiteY73" fmla="*/ 67830 h 323851"/>
              <a:gd name="connsiteX74" fmla="*/ 72107 w 208654"/>
              <a:gd name="connsiteY74" fmla="*/ 61011 h 323851"/>
              <a:gd name="connsiteX75" fmla="*/ 87376 w 208654"/>
              <a:gd name="connsiteY75" fmla="*/ 31750 h 323851"/>
              <a:gd name="connsiteX76" fmla="*/ 120527 w 208654"/>
              <a:gd name="connsiteY76" fmla="*/ 31750 h 323851"/>
              <a:gd name="connsiteX77" fmla="*/ 160308 w 208654"/>
              <a:gd name="connsiteY77" fmla="*/ 66063 h 323851"/>
              <a:gd name="connsiteX78" fmla="*/ 158982 w 208654"/>
              <a:gd name="connsiteY78" fmla="*/ 106975 h 323851"/>
              <a:gd name="connsiteX79" fmla="*/ 141744 w 208654"/>
              <a:gd name="connsiteY79" fmla="*/ 136009 h 323851"/>
              <a:gd name="connsiteX80" fmla="*/ 123179 w 208654"/>
              <a:gd name="connsiteY80" fmla="*/ 141288 h 323851"/>
              <a:gd name="connsiteX81" fmla="*/ 83398 w 208654"/>
              <a:gd name="connsiteY81" fmla="*/ 141288 h 323851"/>
              <a:gd name="connsiteX82" fmla="*/ 64833 w 208654"/>
              <a:gd name="connsiteY82" fmla="*/ 136009 h 323851"/>
              <a:gd name="connsiteX83" fmla="*/ 48921 w 208654"/>
              <a:gd name="connsiteY83" fmla="*/ 106975 h 323851"/>
              <a:gd name="connsiteX84" fmla="*/ 47595 w 208654"/>
              <a:gd name="connsiteY84" fmla="*/ 66063 h 323851"/>
              <a:gd name="connsiteX85" fmla="*/ 87376 w 208654"/>
              <a:gd name="connsiteY85" fmla="*/ 31750 h 323851"/>
              <a:gd name="connsiteX86" fmla="*/ 103951 w 208654"/>
              <a:gd name="connsiteY86" fmla="*/ 0 h 323851"/>
              <a:gd name="connsiteX87" fmla="*/ 157797 w 208654"/>
              <a:gd name="connsiteY87" fmla="*/ 23453 h 323851"/>
              <a:gd name="connsiteX88" fmla="*/ 176183 w 208654"/>
              <a:gd name="connsiteY88" fmla="*/ 71662 h 323851"/>
              <a:gd name="connsiteX89" fmla="*/ 157797 w 208654"/>
              <a:gd name="connsiteY89" fmla="*/ 132901 h 323851"/>
              <a:gd name="connsiteX90" fmla="*/ 149917 w 208654"/>
              <a:gd name="connsiteY90" fmla="*/ 138113 h 323851"/>
              <a:gd name="connsiteX91" fmla="*/ 152544 w 208654"/>
              <a:gd name="connsiteY91" fmla="*/ 135507 h 323851"/>
              <a:gd name="connsiteX92" fmla="*/ 164363 w 208654"/>
              <a:gd name="connsiteY92" fmla="*/ 108145 h 323851"/>
              <a:gd name="connsiteX93" fmla="*/ 165677 w 208654"/>
              <a:gd name="connsiteY93" fmla="*/ 80783 h 323851"/>
              <a:gd name="connsiteX94" fmla="*/ 165677 w 208654"/>
              <a:gd name="connsiteY94" fmla="*/ 65148 h 323851"/>
              <a:gd name="connsiteX95" fmla="*/ 122338 w 208654"/>
              <a:gd name="connsiteY95" fmla="*/ 26059 h 323851"/>
              <a:gd name="connsiteX96" fmla="*/ 86878 w 208654"/>
              <a:gd name="connsiteY96" fmla="*/ 26059 h 323851"/>
              <a:gd name="connsiteX97" fmla="*/ 42226 w 208654"/>
              <a:gd name="connsiteY97" fmla="*/ 65148 h 323851"/>
              <a:gd name="connsiteX98" fmla="*/ 42226 w 208654"/>
              <a:gd name="connsiteY98" fmla="*/ 80783 h 323851"/>
              <a:gd name="connsiteX99" fmla="*/ 43540 w 208654"/>
              <a:gd name="connsiteY99" fmla="*/ 108145 h 323851"/>
              <a:gd name="connsiteX100" fmla="*/ 55359 w 208654"/>
              <a:gd name="connsiteY100" fmla="*/ 135507 h 323851"/>
              <a:gd name="connsiteX101" fmla="*/ 57986 w 208654"/>
              <a:gd name="connsiteY101" fmla="*/ 138113 h 323851"/>
              <a:gd name="connsiteX102" fmla="*/ 51419 w 208654"/>
              <a:gd name="connsiteY102" fmla="*/ 134204 h 323851"/>
              <a:gd name="connsiteX103" fmla="*/ 31720 w 208654"/>
              <a:gd name="connsiteY103" fmla="*/ 71662 h 323851"/>
              <a:gd name="connsiteX104" fmla="*/ 51419 w 208654"/>
              <a:gd name="connsiteY104" fmla="*/ 23453 h 323851"/>
              <a:gd name="connsiteX105" fmla="*/ 103951 w 208654"/>
              <a:gd name="connsiteY105" fmla="*/ 0 h 32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08654" h="323851">
                <a:moveTo>
                  <a:pt x="121381" y="247742"/>
                </a:moveTo>
                <a:cubicBezTo>
                  <a:pt x="118239" y="248078"/>
                  <a:pt x="115594" y="249421"/>
                  <a:pt x="114271" y="251436"/>
                </a:cubicBezTo>
                <a:cubicBezTo>
                  <a:pt x="114271" y="251436"/>
                  <a:pt x="114271" y="251436"/>
                  <a:pt x="114271" y="252779"/>
                </a:cubicBezTo>
                <a:cubicBezTo>
                  <a:pt x="114271" y="252779"/>
                  <a:pt x="114271" y="252779"/>
                  <a:pt x="107656" y="263526"/>
                </a:cubicBezTo>
                <a:cubicBezTo>
                  <a:pt x="106333" y="266212"/>
                  <a:pt x="108979" y="271585"/>
                  <a:pt x="114271" y="275615"/>
                </a:cubicBezTo>
                <a:cubicBezTo>
                  <a:pt x="118239" y="278302"/>
                  <a:pt x="124854" y="276959"/>
                  <a:pt x="126177" y="274272"/>
                </a:cubicBezTo>
                <a:cubicBezTo>
                  <a:pt x="126177" y="274272"/>
                  <a:pt x="126177" y="274272"/>
                  <a:pt x="128823" y="270242"/>
                </a:cubicBezTo>
                <a:cubicBezTo>
                  <a:pt x="128823" y="270242"/>
                  <a:pt x="128823" y="270242"/>
                  <a:pt x="143375" y="279645"/>
                </a:cubicBezTo>
                <a:cubicBezTo>
                  <a:pt x="143375" y="279645"/>
                  <a:pt x="143375" y="279645"/>
                  <a:pt x="142052" y="282332"/>
                </a:cubicBezTo>
                <a:cubicBezTo>
                  <a:pt x="139406" y="286362"/>
                  <a:pt x="142052" y="291735"/>
                  <a:pt x="147344" y="294421"/>
                </a:cubicBezTo>
                <a:cubicBezTo>
                  <a:pt x="152635" y="298451"/>
                  <a:pt x="157927" y="297108"/>
                  <a:pt x="160573" y="293078"/>
                </a:cubicBezTo>
                <a:cubicBezTo>
                  <a:pt x="160573" y="293078"/>
                  <a:pt x="160573" y="293078"/>
                  <a:pt x="165864" y="283675"/>
                </a:cubicBezTo>
                <a:cubicBezTo>
                  <a:pt x="167187" y="282332"/>
                  <a:pt x="167187" y="282332"/>
                  <a:pt x="167187" y="282332"/>
                </a:cubicBezTo>
                <a:cubicBezTo>
                  <a:pt x="167187" y="282332"/>
                  <a:pt x="167187" y="282332"/>
                  <a:pt x="167187" y="280988"/>
                </a:cubicBezTo>
                <a:cubicBezTo>
                  <a:pt x="169833" y="276959"/>
                  <a:pt x="165864" y="270242"/>
                  <a:pt x="160573" y="266212"/>
                </a:cubicBezTo>
                <a:cubicBezTo>
                  <a:pt x="160573" y="266212"/>
                  <a:pt x="160573" y="266212"/>
                  <a:pt x="131469" y="250093"/>
                </a:cubicBezTo>
                <a:cubicBezTo>
                  <a:pt x="128161" y="248078"/>
                  <a:pt x="124523" y="247406"/>
                  <a:pt x="121381" y="247742"/>
                </a:cubicBezTo>
                <a:close/>
                <a:moveTo>
                  <a:pt x="86254" y="247742"/>
                </a:moveTo>
                <a:cubicBezTo>
                  <a:pt x="83513" y="247406"/>
                  <a:pt x="80288" y="248078"/>
                  <a:pt x="77064" y="250093"/>
                </a:cubicBezTo>
                <a:cubicBezTo>
                  <a:pt x="77064" y="250093"/>
                  <a:pt x="77064" y="250093"/>
                  <a:pt x="48687" y="266212"/>
                </a:cubicBezTo>
                <a:cubicBezTo>
                  <a:pt x="42238" y="270242"/>
                  <a:pt x="39658" y="276959"/>
                  <a:pt x="42238" y="280988"/>
                </a:cubicBezTo>
                <a:cubicBezTo>
                  <a:pt x="42238" y="282332"/>
                  <a:pt x="42238" y="282332"/>
                  <a:pt x="42238" y="282332"/>
                </a:cubicBezTo>
                <a:cubicBezTo>
                  <a:pt x="42238" y="282332"/>
                  <a:pt x="42238" y="282332"/>
                  <a:pt x="42238" y="283675"/>
                </a:cubicBezTo>
                <a:cubicBezTo>
                  <a:pt x="42238" y="283675"/>
                  <a:pt x="42238" y="283675"/>
                  <a:pt x="48687" y="293078"/>
                </a:cubicBezTo>
                <a:cubicBezTo>
                  <a:pt x="49977" y="297108"/>
                  <a:pt x="56426" y="298451"/>
                  <a:pt x="61585" y="294421"/>
                </a:cubicBezTo>
                <a:cubicBezTo>
                  <a:pt x="66745" y="291735"/>
                  <a:pt x="68035" y="286362"/>
                  <a:pt x="66745" y="282332"/>
                </a:cubicBezTo>
                <a:cubicBezTo>
                  <a:pt x="66745" y="282332"/>
                  <a:pt x="66745" y="282332"/>
                  <a:pt x="64165" y="279645"/>
                </a:cubicBezTo>
                <a:cubicBezTo>
                  <a:pt x="64165" y="279645"/>
                  <a:pt x="64165" y="279645"/>
                  <a:pt x="79643" y="270242"/>
                </a:cubicBezTo>
                <a:cubicBezTo>
                  <a:pt x="79643" y="270242"/>
                  <a:pt x="79643" y="270242"/>
                  <a:pt x="80933" y="274272"/>
                </a:cubicBezTo>
                <a:cubicBezTo>
                  <a:pt x="83513" y="276959"/>
                  <a:pt x="88672" y="278302"/>
                  <a:pt x="93832" y="275615"/>
                </a:cubicBezTo>
                <a:cubicBezTo>
                  <a:pt x="98991" y="271585"/>
                  <a:pt x="101571" y="266212"/>
                  <a:pt x="98991" y="263526"/>
                </a:cubicBezTo>
                <a:cubicBezTo>
                  <a:pt x="98991" y="263526"/>
                  <a:pt x="98991" y="263526"/>
                  <a:pt x="93832" y="252779"/>
                </a:cubicBezTo>
                <a:cubicBezTo>
                  <a:pt x="93832" y="251436"/>
                  <a:pt x="92542" y="251436"/>
                  <a:pt x="92542" y="251436"/>
                </a:cubicBezTo>
                <a:cubicBezTo>
                  <a:pt x="91252" y="249421"/>
                  <a:pt x="88995" y="248078"/>
                  <a:pt x="86254" y="247742"/>
                </a:cubicBezTo>
                <a:close/>
                <a:moveTo>
                  <a:pt x="200222" y="164242"/>
                </a:moveTo>
                <a:cubicBezTo>
                  <a:pt x="207026" y="168145"/>
                  <a:pt x="211108" y="175953"/>
                  <a:pt x="207026" y="181158"/>
                </a:cubicBezTo>
                <a:cubicBezTo>
                  <a:pt x="173008" y="239713"/>
                  <a:pt x="173008" y="239713"/>
                  <a:pt x="173008" y="239713"/>
                </a:cubicBezTo>
                <a:lnTo>
                  <a:pt x="173008" y="178555"/>
                </a:lnTo>
                <a:cubicBezTo>
                  <a:pt x="179812" y="166844"/>
                  <a:pt x="179812" y="166844"/>
                  <a:pt x="179812" y="166844"/>
                </a:cubicBezTo>
                <a:cubicBezTo>
                  <a:pt x="183894" y="161639"/>
                  <a:pt x="192058" y="160338"/>
                  <a:pt x="200222" y="164242"/>
                </a:cubicBezTo>
                <a:close/>
                <a:moveTo>
                  <a:pt x="8731" y="164242"/>
                </a:moveTo>
                <a:cubicBezTo>
                  <a:pt x="15199" y="160338"/>
                  <a:pt x="22960" y="161639"/>
                  <a:pt x="26840" y="166844"/>
                </a:cubicBezTo>
                <a:cubicBezTo>
                  <a:pt x="26840" y="166844"/>
                  <a:pt x="26840" y="166844"/>
                  <a:pt x="33308" y="178555"/>
                </a:cubicBezTo>
                <a:lnTo>
                  <a:pt x="33308" y="239713"/>
                </a:lnTo>
                <a:cubicBezTo>
                  <a:pt x="33308" y="239713"/>
                  <a:pt x="33308" y="239713"/>
                  <a:pt x="970" y="181158"/>
                </a:cubicBezTo>
                <a:cubicBezTo>
                  <a:pt x="-1617" y="175953"/>
                  <a:pt x="970" y="168145"/>
                  <a:pt x="8731" y="164242"/>
                </a:cubicBezTo>
                <a:close/>
                <a:moveTo>
                  <a:pt x="57834" y="153988"/>
                </a:moveTo>
                <a:cubicBezTo>
                  <a:pt x="57834" y="153988"/>
                  <a:pt x="57834" y="153988"/>
                  <a:pt x="151386" y="153988"/>
                </a:cubicBezTo>
                <a:cubicBezTo>
                  <a:pt x="161927" y="153988"/>
                  <a:pt x="169833" y="163277"/>
                  <a:pt x="169833" y="172567"/>
                </a:cubicBezTo>
                <a:cubicBezTo>
                  <a:pt x="169833" y="172567"/>
                  <a:pt x="169833" y="172567"/>
                  <a:pt x="169833" y="185837"/>
                </a:cubicBezTo>
                <a:cubicBezTo>
                  <a:pt x="169833" y="185837"/>
                  <a:pt x="169833" y="185837"/>
                  <a:pt x="138210" y="244228"/>
                </a:cubicBezTo>
                <a:cubicBezTo>
                  <a:pt x="138210" y="244228"/>
                  <a:pt x="138210" y="244228"/>
                  <a:pt x="163245" y="258825"/>
                </a:cubicBezTo>
                <a:lnTo>
                  <a:pt x="169833" y="248209"/>
                </a:lnTo>
                <a:cubicBezTo>
                  <a:pt x="169833" y="248209"/>
                  <a:pt x="169833" y="248209"/>
                  <a:pt x="169833" y="305272"/>
                </a:cubicBezTo>
                <a:cubicBezTo>
                  <a:pt x="169833" y="315889"/>
                  <a:pt x="161927" y="323851"/>
                  <a:pt x="151386" y="323851"/>
                </a:cubicBezTo>
                <a:cubicBezTo>
                  <a:pt x="151386" y="323851"/>
                  <a:pt x="151386" y="323851"/>
                  <a:pt x="57834" y="323851"/>
                </a:cubicBezTo>
                <a:cubicBezTo>
                  <a:pt x="47293" y="323851"/>
                  <a:pt x="38070" y="315889"/>
                  <a:pt x="38070" y="305272"/>
                </a:cubicBezTo>
                <a:cubicBezTo>
                  <a:pt x="38070" y="305272"/>
                  <a:pt x="38070" y="305272"/>
                  <a:pt x="38070" y="245555"/>
                </a:cubicBezTo>
                <a:cubicBezTo>
                  <a:pt x="38070" y="245555"/>
                  <a:pt x="38070" y="245555"/>
                  <a:pt x="45976" y="258825"/>
                </a:cubicBezTo>
                <a:cubicBezTo>
                  <a:pt x="45976" y="258825"/>
                  <a:pt x="45976" y="258825"/>
                  <a:pt x="72328" y="242901"/>
                </a:cubicBezTo>
                <a:cubicBezTo>
                  <a:pt x="72328" y="242901"/>
                  <a:pt x="72328" y="242901"/>
                  <a:pt x="38070" y="184510"/>
                </a:cubicBezTo>
                <a:cubicBezTo>
                  <a:pt x="38070" y="184510"/>
                  <a:pt x="38070" y="184510"/>
                  <a:pt x="38070" y="172567"/>
                </a:cubicBezTo>
                <a:cubicBezTo>
                  <a:pt x="38070" y="163277"/>
                  <a:pt x="47293" y="153988"/>
                  <a:pt x="57834" y="153988"/>
                </a:cubicBezTo>
                <a:close/>
                <a:moveTo>
                  <a:pt x="119732" y="61011"/>
                </a:moveTo>
                <a:cubicBezTo>
                  <a:pt x="116840" y="61011"/>
                  <a:pt x="114270" y="63284"/>
                  <a:pt x="114270" y="67830"/>
                </a:cubicBezTo>
                <a:cubicBezTo>
                  <a:pt x="114270" y="79520"/>
                  <a:pt x="127122" y="87313"/>
                  <a:pt x="127122" y="87313"/>
                </a:cubicBezTo>
                <a:cubicBezTo>
                  <a:pt x="127122" y="87313"/>
                  <a:pt x="141258" y="79520"/>
                  <a:pt x="141258" y="67830"/>
                </a:cubicBezTo>
                <a:cubicBezTo>
                  <a:pt x="141258" y="58738"/>
                  <a:pt x="130977" y="58738"/>
                  <a:pt x="127122" y="67830"/>
                </a:cubicBezTo>
                <a:cubicBezTo>
                  <a:pt x="125836" y="63284"/>
                  <a:pt x="122624" y="61011"/>
                  <a:pt x="119732" y="61011"/>
                </a:cubicBezTo>
                <a:close/>
                <a:moveTo>
                  <a:pt x="72107" y="61011"/>
                </a:moveTo>
                <a:cubicBezTo>
                  <a:pt x="69215" y="61011"/>
                  <a:pt x="66645" y="63284"/>
                  <a:pt x="66645" y="67830"/>
                </a:cubicBezTo>
                <a:cubicBezTo>
                  <a:pt x="66645" y="79520"/>
                  <a:pt x="79496" y="87313"/>
                  <a:pt x="79496" y="87313"/>
                </a:cubicBezTo>
                <a:cubicBezTo>
                  <a:pt x="79496" y="87313"/>
                  <a:pt x="93633" y="79520"/>
                  <a:pt x="93633" y="67830"/>
                </a:cubicBezTo>
                <a:cubicBezTo>
                  <a:pt x="93633" y="58738"/>
                  <a:pt x="83352" y="58738"/>
                  <a:pt x="79496" y="67830"/>
                </a:cubicBezTo>
                <a:cubicBezTo>
                  <a:pt x="78211" y="63284"/>
                  <a:pt x="74998" y="61011"/>
                  <a:pt x="72107" y="61011"/>
                </a:cubicBezTo>
                <a:close/>
                <a:moveTo>
                  <a:pt x="87376" y="31750"/>
                </a:moveTo>
                <a:cubicBezTo>
                  <a:pt x="87376" y="31750"/>
                  <a:pt x="87376" y="31750"/>
                  <a:pt x="120527" y="31750"/>
                </a:cubicBezTo>
                <a:cubicBezTo>
                  <a:pt x="139092" y="31750"/>
                  <a:pt x="160308" y="47587"/>
                  <a:pt x="160308" y="66063"/>
                </a:cubicBezTo>
                <a:cubicBezTo>
                  <a:pt x="158982" y="81900"/>
                  <a:pt x="158982" y="91138"/>
                  <a:pt x="158982" y="106975"/>
                </a:cubicBezTo>
                <a:cubicBezTo>
                  <a:pt x="157656" y="118852"/>
                  <a:pt x="151026" y="129410"/>
                  <a:pt x="141744" y="136009"/>
                </a:cubicBezTo>
                <a:cubicBezTo>
                  <a:pt x="136439" y="138648"/>
                  <a:pt x="129809" y="141288"/>
                  <a:pt x="123179" y="141288"/>
                </a:cubicBezTo>
                <a:cubicBezTo>
                  <a:pt x="123179" y="141288"/>
                  <a:pt x="123179" y="141288"/>
                  <a:pt x="83398" y="141288"/>
                </a:cubicBezTo>
                <a:cubicBezTo>
                  <a:pt x="76768" y="141288"/>
                  <a:pt x="70137" y="138648"/>
                  <a:pt x="64833" y="136009"/>
                </a:cubicBezTo>
                <a:cubicBezTo>
                  <a:pt x="55551" y="129410"/>
                  <a:pt x="48921" y="118852"/>
                  <a:pt x="48921" y="106975"/>
                </a:cubicBezTo>
                <a:cubicBezTo>
                  <a:pt x="47595" y="91138"/>
                  <a:pt x="47595" y="81900"/>
                  <a:pt x="47595" y="66063"/>
                </a:cubicBezTo>
                <a:cubicBezTo>
                  <a:pt x="47595" y="47587"/>
                  <a:pt x="67485" y="31750"/>
                  <a:pt x="87376" y="31750"/>
                </a:cubicBezTo>
                <a:close/>
                <a:moveTo>
                  <a:pt x="103951" y="0"/>
                </a:moveTo>
                <a:cubicBezTo>
                  <a:pt x="124964" y="0"/>
                  <a:pt x="144664" y="9121"/>
                  <a:pt x="157797" y="23453"/>
                </a:cubicBezTo>
                <a:cubicBezTo>
                  <a:pt x="169617" y="36483"/>
                  <a:pt x="176183" y="53421"/>
                  <a:pt x="176183" y="71662"/>
                </a:cubicBezTo>
                <a:cubicBezTo>
                  <a:pt x="176183" y="105539"/>
                  <a:pt x="169617" y="123780"/>
                  <a:pt x="157797" y="132901"/>
                </a:cubicBezTo>
                <a:cubicBezTo>
                  <a:pt x="155170" y="135507"/>
                  <a:pt x="152544" y="136810"/>
                  <a:pt x="149917" y="138113"/>
                </a:cubicBezTo>
                <a:cubicBezTo>
                  <a:pt x="151230" y="136810"/>
                  <a:pt x="152544" y="136810"/>
                  <a:pt x="152544" y="135507"/>
                </a:cubicBezTo>
                <a:cubicBezTo>
                  <a:pt x="160424" y="128992"/>
                  <a:pt x="164363" y="118569"/>
                  <a:pt x="164363" y="108145"/>
                </a:cubicBezTo>
                <a:cubicBezTo>
                  <a:pt x="165677" y="96418"/>
                  <a:pt x="165677" y="89904"/>
                  <a:pt x="165677" y="80783"/>
                </a:cubicBezTo>
                <a:cubicBezTo>
                  <a:pt x="165677" y="76874"/>
                  <a:pt x="165677" y="71662"/>
                  <a:pt x="165677" y="65148"/>
                </a:cubicBezTo>
                <a:cubicBezTo>
                  <a:pt x="165677" y="46906"/>
                  <a:pt x="147291" y="26059"/>
                  <a:pt x="122338" y="26059"/>
                </a:cubicBezTo>
                <a:cubicBezTo>
                  <a:pt x="122338" y="26059"/>
                  <a:pt x="122338" y="26059"/>
                  <a:pt x="86878" y="26059"/>
                </a:cubicBezTo>
                <a:cubicBezTo>
                  <a:pt x="65866" y="26059"/>
                  <a:pt x="42226" y="42997"/>
                  <a:pt x="42226" y="65148"/>
                </a:cubicBezTo>
                <a:cubicBezTo>
                  <a:pt x="42226" y="71662"/>
                  <a:pt x="42226" y="76874"/>
                  <a:pt x="42226" y="80783"/>
                </a:cubicBezTo>
                <a:cubicBezTo>
                  <a:pt x="43540" y="89904"/>
                  <a:pt x="43540" y="96418"/>
                  <a:pt x="43540" y="108145"/>
                </a:cubicBezTo>
                <a:cubicBezTo>
                  <a:pt x="43540" y="118569"/>
                  <a:pt x="48793" y="128992"/>
                  <a:pt x="55359" y="135507"/>
                </a:cubicBezTo>
                <a:cubicBezTo>
                  <a:pt x="56673" y="136810"/>
                  <a:pt x="57986" y="136810"/>
                  <a:pt x="57986" y="138113"/>
                </a:cubicBezTo>
                <a:cubicBezTo>
                  <a:pt x="55359" y="136810"/>
                  <a:pt x="54046" y="135507"/>
                  <a:pt x="51419" y="134204"/>
                </a:cubicBezTo>
                <a:cubicBezTo>
                  <a:pt x="39600" y="123780"/>
                  <a:pt x="31720" y="105539"/>
                  <a:pt x="31720" y="71662"/>
                </a:cubicBezTo>
                <a:cubicBezTo>
                  <a:pt x="31720" y="53421"/>
                  <a:pt x="39600" y="36483"/>
                  <a:pt x="51419" y="23453"/>
                </a:cubicBezTo>
                <a:cubicBezTo>
                  <a:pt x="64552" y="9121"/>
                  <a:pt x="82939" y="0"/>
                  <a:pt x="1039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40" name="椭圆 32"/>
          <p:cNvSpPr/>
          <p:nvPr/>
        </p:nvSpPr>
        <p:spPr>
          <a:xfrm>
            <a:off x="8598839" y="3556637"/>
            <a:ext cx="439440" cy="330095"/>
          </a:xfrm>
          <a:custGeom>
            <a:avLst/>
            <a:gdLst>
              <a:gd name="connsiteX0" fmla="*/ 196631 w 338138"/>
              <a:gd name="connsiteY0" fmla="*/ 212725 h 254000"/>
              <a:gd name="connsiteX1" fmla="*/ 249183 w 338138"/>
              <a:gd name="connsiteY1" fmla="*/ 212725 h 254000"/>
              <a:gd name="connsiteX2" fmla="*/ 249183 w 338138"/>
              <a:gd name="connsiteY2" fmla="*/ 238522 h 254000"/>
              <a:gd name="connsiteX3" fmla="*/ 271517 w 338138"/>
              <a:gd name="connsiteY3" fmla="*/ 238522 h 254000"/>
              <a:gd name="connsiteX4" fmla="*/ 279400 w 338138"/>
              <a:gd name="connsiteY4" fmla="*/ 246261 h 254000"/>
              <a:gd name="connsiteX5" fmla="*/ 271517 w 338138"/>
              <a:gd name="connsiteY5" fmla="*/ 254000 h 254000"/>
              <a:gd name="connsiteX6" fmla="*/ 174297 w 338138"/>
              <a:gd name="connsiteY6" fmla="*/ 254000 h 254000"/>
              <a:gd name="connsiteX7" fmla="*/ 165100 w 338138"/>
              <a:gd name="connsiteY7" fmla="*/ 246261 h 254000"/>
              <a:gd name="connsiteX8" fmla="*/ 174297 w 338138"/>
              <a:gd name="connsiteY8" fmla="*/ 238522 h 254000"/>
              <a:gd name="connsiteX9" fmla="*/ 196631 w 338138"/>
              <a:gd name="connsiteY9" fmla="*/ 238522 h 254000"/>
              <a:gd name="connsiteX10" fmla="*/ 196631 w 338138"/>
              <a:gd name="connsiteY10" fmla="*/ 212725 h 254000"/>
              <a:gd name="connsiteX11" fmla="*/ 66675 w 338138"/>
              <a:gd name="connsiteY11" fmla="*/ 180975 h 254000"/>
              <a:gd name="connsiteX12" fmla="*/ 53975 w 338138"/>
              <a:gd name="connsiteY12" fmla="*/ 194469 h 254000"/>
              <a:gd name="connsiteX13" fmla="*/ 66675 w 338138"/>
              <a:gd name="connsiteY13" fmla="*/ 207963 h 254000"/>
              <a:gd name="connsiteX14" fmla="*/ 79375 w 338138"/>
              <a:gd name="connsiteY14" fmla="*/ 194469 h 254000"/>
              <a:gd name="connsiteX15" fmla="*/ 66675 w 338138"/>
              <a:gd name="connsiteY15" fmla="*/ 180975 h 254000"/>
              <a:gd name="connsiteX16" fmla="*/ 112985 w 338138"/>
              <a:gd name="connsiteY16" fmla="*/ 46038 h 254000"/>
              <a:gd name="connsiteX17" fmla="*/ 332840 w 338138"/>
              <a:gd name="connsiteY17" fmla="*/ 46038 h 254000"/>
              <a:gd name="connsiteX18" fmla="*/ 338138 w 338138"/>
              <a:gd name="connsiteY18" fmla="*/ 52641 h 254000"/>
              <a:gd name="connsiteX19" fmla="*/ 338138 w 338138"/>
              <a:gd name="connsiteY19" fmla="*/ 188660 h 254000"/>
              <a:gd name="connsiteX20" fmla="*/ 332840 w 338138"/>
              <a:gd name="connsiteY20" fmla="*/ 195263 h 254000"/>
              <a:gd name="connsiteX21" fmla="*/ 112985 w 338138"/>
              <a:gd name="connsiteY21" fmla="*/ 195263 h 254000"/>
              <a:gd name="connsiteX22" fmla="*/ 106363 w 338138"/>
              <a:gd name="connsiteY22" fmla="*/ 188660 h 254000"/>
              <a:gd name="connsiteX23" fmla="*/ 106363 w 338138"/>
              <a:gd name="connsiteY23" fmla="*/ 52641 h 254000"/>
              <a:gd name="connsiteX24" fmla="*/ 112985 w 338138"/>
              <a:gd name="connsiteY24" fmla="*/ 46038 h 254000"/>
              <a:gd name="connsiteX25" fmla="*/ 7922 w 338138"/>
              <a:gd name="connsiteY25" fmla="*/ 0 h 254000"/>
              <a:gd name="connsiteX26" fmla="*/ 124108 w 338138"/>
              <a:gd name="connsiteY26" fmla="*/ 0 h 254000"/>
              <a:gd name="connsiteX27" fmla="*/ 133350 w 338138"/>
              <a:gd name="connsiteY27" fmla="*/ 7856 h 254000"/>
              <a:gd name="connsiteX28" fmla="*/ 133350 w 338138"/>
              <a:gd name="connsiteY28" fmla="*/ 31423 h 254000"/>
              <a:gd name="connsiteX29" fmla="*/ 113546 w 338138"/>
              <a:gd name="connsiteY29" fmla="*/ 31423 h 254000"/>
              <a:gd name="connsiteX30" fmla="*/ 109585 w 338138"/>
              <a:gd name="connsiteY30" fmla="*/ 31423 h 254000"/>
              <a:gd name="connsiteX31" fmla="*/ 108264 w 338138"/>
              <a:gd name="connsiteY31" fmla="*/ 31423 h 254000"/>
              <a:gd name="connsiteX32" fmla="*/ 25086 w 338138"/>
              <a:gd name="connsiteY32" fmla="*/ 31423 h 254000"/>
              <a:gd name="connsiteX33" fmla="*/ 17164 w 338138"/>
              <a:gd name="connsiteY33" fmla="*/ 39278 h 254000"/>
              <a:gd name="connsiteX34" fmla="*/ 25086 w 338138"/>
              <a:gd name="connsiteY34" fmla="*/ 47134 h 254000"/>
              <a:gd name="connsiteX35" fmla="*/ 91101 w 338138"/>
              <a:gd name="connsiteY35" fmla="*/ 47134 h 254000"/>
              <a:gd name="connsiteX36" fmla="*/ 91101 w 338138"/>
              <a:gd name="connsiteY36" fmla="*/ 53680 h 254000"/>
              <a:gd name="connsiteX37" fmla="*/ 91101 w 338138"/>
              <a:gd name="connsiteY37" fmla="*/ 68082 h 254000"/>
              <a:gd name="connsiteX38" fmla="*/ 25086 w 338138"/>
              <a:gd name="connsiteY38" fmla="*/ 68082 h 254000"/>
              <a:gd name="connsiteX39" fmla="*/ 17164 w 338138"/>
              <a:gd name="connsiteY39" fmla="*/ 77247 h 254000"/>
              <a:gd name="connsiteX40" fmla="*/ 25086 w 338138"/>
              <a:gd name="connsiteY40" fmla="*/ 85103 h 254000"/>
              <a:gd name="connsiteX41" fmla="*/ 91101 w 338138"/>
              <a:gd name="connsiteY41" fmla="*/ 85103 h 254000"/>
              <a:gd name="connsiteX42" fmla="*/ 91101 w 338138"/>
              <a:gd name="connsiteY42" fmla="*/ 106051 h 254000"/>
              <a:gd name="connsiteX43" fmla="*/ 25086 w 338138"/>
              <a:gd name="connsiteY43" fmla="*/ 106051 h 254000"/>
              <a:gd name="connsiteX44" fmla="*/ 17164 w 338138"/>
              <a:gd name="connsiteY44" fmla="*/ 113907 h 254000"/>
              <a:gd name="connsiteX45" fmla="*/ 25086 w 338138"/>
              <a:gd name="connsiteY45" fmla="*/ 123072 h 254000"/>
              <a:gd name="connsiteX46" fmla="*/ 91101 w 338138"/>
              <a:gd name="connsiteY46" fmla="*/ 123072 h 254000"/>
              <a:gd name="connsiteX47" fmla="*/ 91101 w 338138"/>
              <a:gd name="connsiteY47" fmla="*/ 188536 h 254000"/>
              <a:gd name="connsiteX48" fmla="*/ 113546 w 338138"/>
              <a:gd name="connsiteY48" fmla="*/ 212103 h 254000"/>
              <a:gd name="connsiteX49" fmla="*/ 133350 w 338138"/>
              <a:gd name="connsiteY49" fmla="*/ 212103 h 254000"/>
              <a:gd name="connsiteX50" fmla="*/ 133350 w 338138"/>
              <a:gd name="connsiteY50" fmla="*/ 246144 h 254000"/>
              <a:gd name="connsiteX51" fmla="*/ 124108 w 338138"/>
              <a:gd name="connsiteY51" fmla="*/ 254000 h 254000"/>
              <a:gd name="connsiteX52" fmla="*/ 7922 w 338138"/>
              <a:gd name="connsiteY52" fmla="*/ 254000 h 254000"/>
              <a:gd name="connsiteX53" fmla="*/ 0 w 338138"/>
              <a:gd name="connsiteY53" fmla="*/ 246144 h 254000"/>
              <a:gd name="connsiteX54" fmla="*/ 0 w 338138"/>
              <a:gd name="connsiteY54" fmla="*/ 7856 h 254000"/>
              <a:gd name="connsiteX55" fmla="*/ 7922 w 338138"/>
              <a:gd name="connsiteY55"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254000">
                <a:moveTo>
                  <a:pt x="196631" y="212725"/>
                </a:moveTo>
                <a:cubicBezTo>
                  <a:pt x="196631" y="212725"/>
                  <a:pt x="196631" y="212725"/>
                  <a:pt x="249183" y="212725"/>
                </a:cubicBezTo>
                <a:cubicBezTo>
                  <a:pt x="249183" y="212725"/>
                  <a:pt x="249183" y="212725"/>
                  <a:pt x="249183" y="238522"/>
                </a:cubicBezTo>
                <a:cubicBezTo>
                  <a:pt x="249183" y="238522"/>
                  <a:pt x="249183" y="238522"/>
                  <a:pt x="271517" y="238522"/>
                </a:cubicBezTo>
                <a:cubicBezTo>
                  <a:pt x="275459" y="238522"/>
                  <a:pt x="279400" y="242392"/>
                  <a:pt x="279400" y="246261"/>
                </a:cubicBezTo>
                <a:cubicBezTo>
                  <a:pt x="279400" y="251420"/>
                  <a:pt x="275459" y="254000"/>
                  <a:pt x="271517" y="254000"/>
                </a:cubicBezTo>
                <a:cubicBezTo>
                  <a:pt x="271517" y="254000"/>
                  <a:pt x="271517" y="254000"/>
                  <a:pt x="174297" y="254000"/>
                </a:cubicBezTo>
                <a:cubicBezTo>
                  <a:pt x="169041" y="254000"/>
                  <a:pt x="165100" y="251420"/>
                  <a:pt x="165100" y="246261"/>
                </a:cubicBezTo>
                <a:cubicBezTo>
                  <a:pt x="165100" y="242392"/>
                  <a:pt x="169041" y="238522"/>
                  <a:pt x="174297" y="238522"/>
                </a:cubicBezTo>
                <a:cubicBezTo>
                  <a:pt x="174297" y="238522"/>
                  <a:pt x="174297" y="238522"/>
                  <a:pt x="196631" y="238522"/>
                </a:cubicBezTo>
                <a:cubicBezTo>
                  <a:pt x="196631" y="238522"/>
                  <a:pt x="196631" y="238522"/>
                  <a:pt x="196631" y="212725"/>
                </a:cubicBezTo>
                <a:close/>
                <a:moveTo>
                  <a:pt x="66675" y="180975"/>
                </a:moveTo>
                <a:cubicBezTo>
                  <a:pt x="59661" y="180975"/>
                  <a:pt x="53975" y="187016"/>
                  <a:pt x="53975" y="194469"/>
                </a:cubicBezTo>
                <a:cubicBezTo>
                  <a:pt x="53975" y="201922"/>
                  <a:pt x="59661" y="207963"/>
                  <a:pt x="66675" y="207963"/>
                </a:cubicBezTo>
                <a:cubicBezTo>
                  <a:pt x="73689" y="207963"/>
                  <a:pt x="79375" y="201922"/>
                  <a:pt x="79375" y="194469"/>
                </a:cubicBezTo>
                <a:cubicBezTo>
                  <a:pt x="79375" y="187016"/>
                  <a:pt x="73689" y="180975"/>
                  <a:pt x="66675" y="180975"/>
                </a:cubicBezTo>
                <a:close/>
                <a:moveTo>
                  <a:pt x="112985" y="46038"/>
                </a:moveTo>
                <a:cubicBezTo>
                  <a:pt x="332840" y="46038"/>
                  <a:pt x="332840" y="46038"/>
                  <a:pt x="332840" y="46038"/>
                </a:cubicBezTo>
                <a:cubicBezTo>
                  <a:pt x="335489" y="46038"/>
                  <a:pt x="338138" y="48679"/>
                  <a:pt x="338138" y="52641"/>
                </a:cubicBezTo>
                <a:cubicBezTo>
                  <a:pt x="338138" y="188660"/>
                  <a:pt x="338138" y="188660"/>
                  <a:pt x="338138" y="188660"/>
                </a:cubicBezTo>
                <a:cubicBezTo>
                  <a:pt x="338138" y="192622"/>
                  <a:pt x="335489" y="195263"/>
                  <a:pt x="332840" y="195263"/>
                </a:cubicBezTo>
                <a:cubicBezTo>
                  <a:pt x="112985" y="195263"/>
                  <a:pt x="112985" y="195263"/>
                  <a:pt x="112985" y="195263"/>
                </a:cubicBezTo>
                <a:cubicBezTo>
                  <a:pt x="109012" y="195263"/>
                  <a:pt x="106363" y="192622"/>
                  <a:pt x="106363" y="188660"/>
                </a:cubicBezTo>
                <a:cubicBezTo>
                  <a:pt x="106363" y="52641"/>
                  <a:pt x="106363" y="52641"/>
                  <a:pt x="106363" y="52641"/>
                </a:cubicBezTo>
                <a:cubicBezTo>
                  <a:pt x="106363" y="48679"/>
                  <a:pt x="109012" y="46038"/>
                  <a:pt x="112985" y="46038"/>
                </a:cubicBezTo>
                <a:close/>
                <a:moveTo>
                  <a:pt x="7922" y="0"/>
                </a:moveTo>
                <a:cubicBezTo>
                  <a:pt x="124108" y="0"/>
                  <a:pt x="124108" y="0"/>
                  <a:pt x="124108" y="0"/>
                </a:cubicBezTo>
                <a:cubicBezTo>
                  <a:pt x="129389" y="0"/>
                  <a:pt x="133350" y="2618"/>
                  <a:pt x="133350" y="7856"/>
                </a:cubicBezTo>
                <a:lnTo>
                  <a:pt x="133350" y="31423"/>
                </a:lnTo>
                <a:cubicBezTo>
                  <a:pt x="113546" y="31423"/>
                  <a:pt x="113546" y="31423"/>
                  <a:pt x="113546" y="31423"/>
                </a:cubicBezTo>
                <a:cubicBezTo>
                  <a:pt x="112225" y="31423"/>
                  <a:pt x="110905" y="31423"/>
                  <a:pt x="109585" y="31423"/>
                </a:cubicBezTo>
                <a:cubicBezTo>
                  <a:pt x="109585" y="31423"/>
                  <a:pt x="108264" y="31423"/>
                  <a:pt x="108264" y="31423"/>
                </a:cubicBezTo>
                <a:cubicBezTo>
                  <a:pt x="25086" y="31423"/>
                  <a:pt x="25086" y="31423"/>
                  <a:pt x="25086" y="31423"/>
                </a:cubicBezTo>
                <a:cubicBezTo>
                  <a:pt x="21125" y="31423"/>
                  <a:pt x="17164" y="34041"/>
                  <a:pt x="17164" y="39278"/>
                </a:cubicBezTo>
                <a:cubicBezTo>
                  <a:pt x="17164" y="43206"/>
                  <a:pt x="21125" y="47134"/>
                  <a:pt x="25086" y="47134"/>
                </a:cubicBezTo>
                <a:cubicBezTo>
                  <a:pt x="91101" y="47134"/>
                  <a:pt x="91101" y="47134"/>
                  <a:pt x="91101" y="47134"/>
                </a:cubicBezTo>
                <a:cubicBezTo>
                  <a:pt x="91101" y="49752"/>
                  <a:pt x="91101" y="51062"/>
                  <a:pt x="91101" y="53680"/>
                </a:cubicBezTo>
                <a:cubicBezTo>
                  <a:pt x="91101" y="68082"/>
                  <a:pt x="91101" y="68082"/>
                  <a:pt x="91101" y="68082"/>
                </a:cubicBezTo>
                <a:cubicBezTo>
                  <a:pt x="25086" y="68082"/>
                  <a:pt x="25086" y="68082"/>
                  <a:pt x="25086" y="68082"/>
                </a:cubicBezTo>
                <a:cubicBezTo>
                  <a:pt x="21125" y="68082"/>
                  <a:pt x="17164" y="72010"/>
                  <a:pt x="17164" y="77247"/>
                </a:cubicBezTo>
                <a:cubicBezTo>
                  <a:pt x="17164" y="81175"/>
                  <a:pt x="21125" y="85103"/>
                  <a:pt x="25086" y="85103"/>
                </a:cubicBezTo>
                <a:cubicBezTo>
                  <a:pt x="91101" y="85103"/>
                  <a:pt x="91101" y="85103"/>
                  <a:pt x="91101" y="85103"/>
                </a:cubicBezTo>
                <a:cubicBezTo>
                  <a:pt x="91101" y="106051"/>
                  <a:pt x="91101" y="106051"/>
                  <a:pt x="91101" y="106051"/>
                </a:cubicBezTo>
                <a:cubicBezTo>
                  <a:pt x="25086" y="106051"/>
                  <a:pt x="25086" y="106051"/>
                  <a:pt x="25086" y="106051"/>
                </a:cubicBezTo>
                <a:cubicBezTo>
                  <a:pt x="21125" y="106051"/>
                  <a:pt x="17164" y="109979"/>
                  <a:pt x="17164" y="113907"/>
                </a:cubicBezTo>
                <a:cubicBezTo>
                  <a:pt x="17164" y="119144"/>
                  <a:pt x="21125" y="123072"/>
                  <a:pt x="25086" y="123072"/>
                </a:cubicBezTo>
                <a:cubicBezTo>
                  <a:pt x="91101" y="123072"/>
                  <a:pt x="91101" y="123072"/>
                  <a:pt x="91101" y="123072"/>
                </a:cubicBezTo>
                <a:cubicBezTo>
                  <a:pt x="91101" y="188536"/>
                  <a:pt x="91101" y="188536"/>
                  <a:pt x="91101" y="188536"/>
                </a:cubicBezTo>
                <a:cubicBezTo>
                  <a:pt x="91101" y="201629"/>
                  <a:pt x="100343" y="212103"/>
                  <a:pt x="113546" y="212103"/>
                </a:cubicBezTo>
                <a:cubicBezTo>
                  <a:pt x="133350" y="212103"/>
                  <a:pt x="133350" y="212103"/>
                  <a:pt x="133350" y="212103"/>
                </a:cubicBezTo>
                <a:cubicBezTo>
                  <a:pt x="133350" y="246144"/>
                  <a:pt x="133350" y="246144"/>
                  <a:pt x="133350" y="246144"/>
                </a:cubicBezTo>
                <a:cubicBezTo>
                  <a:pt x="133350" y="251382"/>
                  <a:pt x="129389" y="254000"/>
                  <a:pt x="124108" y="254000"/>
                </a:cubicBezTo>
                <a:cubicBezTo>
                  <a:pt x="7922" y="254000"/>
                  <a:pt x="7922" y="254000"/>
                  <a:pt x="7922" y="254000"/>
                </a:cubicBezTo>
                <a:cubicBezTo>
                  <a:pt x="3961" y="254000"/>
                  <a:pt x="0" y="251382"/>
                  <a:pt x="0" y="246144"/>
                </a:cubicBezTo>
                <a:cubicBezTo>
                  <a:pt x="0" y="7856"/>
                  <a:pt x="0" y="7856"/>
                  <a:pt x="0" y="7856"/>
                </a:cubicBezTo>
                <a:cubicBezTo>
                  <a:pt x="0" y="2618"/>
                  <a:pt x="3961" y="0"/>
                  <a:pt x="79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34"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35" name="组合 34"/>
          <p:cNvGrpSpPr/>
          <p:nvPr/>
        </p:nvGrpSpPr>
        <p:grpSpPr>
          <a:xfrm>
            <a:off x="271616" y="345438"/>
            <a:ext cx="842043" cy="391162"/>
            <a:chOff x="-29932" y="520698"/>
            <a:chExt cx="577569" cy="258806"/>
          </a:xfrm>
        </p:grpSpPr>
        <p:sp>
          <p:nvSpPr>
            <p:cNvPr id="36" name="箭头: V 形 35"/>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37" name="箭头: V 形 36"/>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38" name="箭头: V 形 37"/>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364581855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animEffect transition="in" filter="fade">
                                      <p:cBhvr>
                                        <p:cTn id="37" dur="500"/>
                                        <p:tgtEl>
                                          <p:spTgt spid="3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p:cTn id="40" dur="500" fill="hold"/>
                                        <p:tgtEl>
                                          <p:spTgt spid="40"/>
                                        </p:tgtEl>
                                        <p:attrNameLst>
                                          <p:attrName>ppt_w</p:attrName>
                                        </p:attrNameLst>
                                      </p:cBhvr>
                                      <p:tavLst>
                                        <p:tav tm="0">
                                          <p:val>
                                            <p:fltVal val="0"/>
                                          </p:val>
                                        </p:tav>
                                        <p:tav tm="100000">
                                          <p:val>
                                            <p:strVal val="#ppt_w"/>
                                          </p:val>
                                        </p:tav>
                                      </p:tavLst>
                                    </p:anim>
                                    <p:anim calcmode="lin" valueType="num">
                                      <p:cBhvr>
                                        <p:cTn id="41" dur="500" fill="hold"/>
                                        <p:tgtEl>
                                          <p:spTgt spid="40"/>
                                        </p:tgtEl>
                                        <p:attrNameLst>
                                          <p:attrName>ppt_h</p:attrName>
                                        </p:attrNameLst>
                                      </p:cBhvr>
                                      <p:tavLst>
                                        <p:tav tm="0">
                                          <p:val>
                                            <p:fltVal val="0"/>
                                          </p:val>
                                        </p:tav>
                                        <p:tav tm="100000">
                                          <p:val>
                                            <p:strVal val="#ppt_h"/>
                                          </p:val>
                                        </p:tav>
                                      </p:tavLst>
                                    </p:anim>
                                    <p:animEffect transition="in" filter="fade">
                                      <p:cBhvr>
                                        <p:cTn id="42" dur="500"/>
                                        <p:tgtEl>
                                          <p:spTgt spid="40"/>
                                        </p:tgtEl>
                                      </p:cBhvr>
                                    </p:animEffec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par>
                          <p:cTn id="47" fill="hold">
                            <p:stCondLst>
                              <p:cond delay="3000"/>
                            </p:stCondLst>
                            <p:childTnLst>
                              <p:par>
                                <p:cTn id="48" presetID="22" presetClass="entr" presetSubtype="8"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66"/>
          <p:cNvSpPr/>
          <p:nvPr/>
        </p:nvSpPr>
        <p:spPr>
          <a:xfrm>
            <a:off x="4753640" y="1374126"/>
            <a:ext cx="2684720" cy="4775210"/>
          </a:xfrm>
          <a:custGeom>
            <a:avLst/>
            <a:gdLst>
              <a:gd name="connsiteX0" fmla="*/ 0 w 1528238"/>
              <a:gd name="connsiteY0" fmla="*/ 0 h 4318116"/>
              <a:gd name="connsiteX1" fmla="*/ 1528238 w 1528238"/>
              <a:gd name="connsiteY1" fmla="*/ 0 h 4318116"/>
              <a:gd name="connsiteX2" fmla="*/ 1528238 w 1528238"/>
              <a:gd name="connsiteY2" fmla="*/ 3658714 h 4318116"/>
              <a:gd name="connsiteX3" fmla="*/ 1528238 w 1528238"/>
              <a:gd name="connsiteY3" fmla="*/ 3658715 h 4318116"/>
              <a:gd name="connsiteX4" fmla="*/ 1528238 w 1528238"/>
              <a:gd name="connsiteY4" fmla="*/ 4261803 h 4318116"/>
              <a:gd name="connsiteX5" fmla="*/ 1442352 w 1528238"/>
              <a:gd name="connsiteY5" fmla="*/ 4274925 h 4318116"/>
              <a:gd name="connsiteX6" fmla="*/ 764119 w 1528238"/>
              <a:gd name="connsiteY6" fmla="*/ 4318116 h 4318116"/>
              <a:gd name="connsiteX7" fmla="*/ 85886 w 1528238"/>
              <a:gd name="connsiteY7" fmla="*/ 4274925 h 4318116"/>
              <a:gd name="connsiteX8" fmla="*/ 0 w 1528238"/>
              <a:gd name="connsiteY8" fmla="*/ 4261803 h 4318116"/>
              <a:gd name="connsiteX9" fmla="*/ 0 w 1528238"/>
              <a:gd name="connsiteY9" fmla="*/ 3658715 h 4318116"/>
              <a:gd name="connsiteX10" fmla="*/ 0 w 1528238"/>
              <a:gd name="connsiteY10" fmla="*/ 3658714 h 4318116"/>
              <a:gd name="connsiteX0" fmla="*/ 0 w 1528238"/>
              <a:gd name="connsiteY0" fmla="*/ 0 h 4318116"/>
              <a:gd name="connsiteX1" fmla="*/ 1528238 w 1528238"/>
              <a:gd name="connsiteY1" fmla="*/ 0 h 4318116"/>
              <a:gd name="connsiteX2" fmla="*/ 1528238 w 1528238"/>
              <a:gd name="connsiteY2" fmla="*/ 3658714 h 4318116"/>
              <a:gd name="connsiteX3" fmla="*/ 1528238 w 1528238"/>
              <a:gd name="connsiteY3" fmla="*/ 3658716 h 4318116"/>
              <a:gd name="connsiteX4" fmla="*/ 1528238 w 1528238"/>
              <a:gd name="connsiteY4" fmla="*/ 4261803 h 4318116"/>
              <a:gd name="connsiteX5" fmla="*/ 1442352 w 1528238"/>
              <a:gd name="connsiteY5" fmla="*/ 4274925 h 4318116"/>
              <a:gd name="connsiteX6" fmla="*/ 764119 w 1528238"/>
              <a:gd name="connsiteY6" fmla="*/ 4318116 h 4318116"/>
              <a:gd name="connsiteX7" fmla="*/ 85886 w 1528238"/>
              <a:gd name="connsiteY7" fmla="*/ 4274925 h 4318116"/>
              <a:gd name="connsiteX8" fmla="*/ 0 w 1528238"/>
              <a:gd name="connsiteY8" fmla="*/ 4261803 h 4318116"/>
              <a:gd name="connsiteX9" fmla="*/ 0 w 1528238"/>
              <a:gd name="connsiteY9" fmla="*/ 3658715 h 4318116"/>
              <a:gd name="connsiteX10" fmla="*/ 0 w 1528238"/>
              <a:gd name="connsiteY10" fmla="*/ 3658714 h 4318116"/>
              <a:gd name="connsiteX11" fmla="*/ 0 w 1528238"/>
              <a:gd name="connsiteY11" fmla="*/ 0 h 4318116"/>
              <a:gd name="connsiteX0" fmla="*/ 0 w 1528238"/>
              <a:gd name="connsiteY0" fmla="*/ 0 h 4318116"/>
              <a:gd name="connsiteX1" fmla="*/ 1528238 w 1528238"/>
              <a:gd name="connsiteY1" fmla="*/ 0 h 4318116"/>
              <a:gd name="connsiteX2" fmla="*/ 1528238 w 1528238"/>
              <a:gd name="connsiteY2" fmla="*/ 3658714 h 4318116"/>
              <a:gd name="connsiteX3" fmla="*/ 1528238 w 1528238"/>
              <a:gd name="connsiteY3" fmla="*/ 4261803 h 4318116"/>
              <a:gd name="connsiteX4" fmla="*/ 1442352 w 1528238"/>
              <a:gd name="connsiteY4" fmla="*/ 4274925 h 4318116"/>
              <a:gd name="connsiteX5" fmla="*/ 764119 w 1528238"/>
              <a:gd name="connsiteY5" fmla="*/ 4318116 h 4318116"/>
              <a:gd name="connsiteX6" fmla="*/ 85886 w 1528238"/>
              <a:gd name="connsiteY6" fmla="*/ 4274925 h 4318116"/>
              <a:gd name="connsiteX7" fmla="*/ 0 w 1528238"/>
              <a:gd name="connsiteY7" fmla="*/ 4261803 h 4318116"/>
              <a:gd name="connsiteX8" fmla="*/ 0 w 1528238"/>
              <a:gd name="connsiteY8" fmla="*/ 3658715 h 4318116"/>
              <a:gd name="connsiteX9" fmla="*/ 0 w 1528238"/>
              <a:gd name="connsiteY9" fmla="*/ 3658714 h 4318116"/>
              <a:gd name="connsiteX10" fmla="*/ 0 w 1528238"/>
              <a:gd name="connsiteY10" fmla="*/ 0 h 4318116"/>
              <a:gd name="connsiteX0" fmla="*/ 0 w 1528238"/>
              <a:gd name="connsiteY0" fmla="*/ 0 h 4318116"/>
              <a:gd name="connsiteX1" fmla="*/ 1528238 w 1528238"/>
              <a:gd name="connsiteY1" fmla="*/ 0 h 4318116"/>
              <a:gd name="connsiteX2" fmla="*/ 1528238 w 1528238"/>
              <a:gd name="connsiteY2" fmla="*/ 3658714 h 4318116"/>
              <a:gd name="connsiteX3" fmla="*/ 1528238 w 1528238"/>
              <a:gd name="connsiteY3" fmla="*/ 4261803 h 4318116"/>
              <a:gd name="connsiteX4" fmla="*/ 1442352 w 1528238"/>
              <a:gd name="connsiteY4" fmla="*/ 4274925 h 4318116"/>
              <a:gd name="connsiteX5" fmla="*/ 764119 w 1528238"/>
              <a:gd name="connsiteY5" fmla="*/ 4318116 h 4318116"/>
              <a:gd name="connsiteX6" fmla="*/ 85886 w 1528238"/>
              <a:gd name="connsiteY6" fmla="*/ 4274925 h 4318116"/>
              <a:gd name="connsiteX7" fmla="*/ 0 w 1528238"/>
              <a:gd name="connsiteY7" fmla="*/ 4261803 h 4318116"/>
              <a:gd name="connsiteX8" fmla="*/ 0 w 1528238"/>
              <a:gd name="connsiteY8" fmla="*/ 3658715 h 4318116"/>
              <a:gd name="connsiteX9" fmla="*/ 0 w 1528238"/>
              <a:gd name="connsiteY9" fmla="*/ 0 h 4318116"/>
              <a:gd name="connsiteX0" fmla="*/ 0 w 1528238"/>
              <a:gd name="connsiteY0" fmla="*/ 0 h 4318116"/>
              <a:gd name="connsiteX1" fmla="*/ 1528238 w 1528238"/>
              <a:gd name="connsiteY1" fmla="*/ 0 h 4318116"/>
              <a:gd name="connsiteX2" fmla="*/ 1528238 w 1528238"/>
              <a:gd name="connsiteY2" fmla="*/ 3658714 h 4318116"/>
              <a:gd name="connsiteX3" fmla="*/ 1528238 w 1528238"/>
              <a:gd name="connsiteY3" fmla="*/ 4261803 h 4318116"/>
              <a:gd name="connsiteX4" fmla="*/ 1442352 w 1528238"/>
              <a:gd name="connsiteY4" fmla="*/ 4274925 h 4318116"/>
              <a:gd name="connsiteX5" fmla="*/ 764119 w 1528238"/>
              <a:gd name="connsiteY5" fmla="*/ 4318116 h 4318116"/>
              <a:gd name="connsiteX6" fmla="*/ 85886 w 1528238"/>
              <a:gd name="connsiteY6" fmla="*/ 4274925 h 4318116"/>
              <a:gd name="connsiteX7" fmla="*/ 0 w 1528238"/>
              <a:gd name="connsiteY7" fmla="*/ 4261803 h 4318116"/>
              <a:gd name="connsiteX8" fmla="*/ 0 w 1528238"/>
              <a:gd name="connsiteY8" fmla="*/ 0 h 4318116"/>
              <a:gd name="connsiteX0" fmla="*/ 0 w 1528238"/>
              <a:gd name="connsiteY0" fmla="*/ 0 h 4318116"/>
              <a:gd name="connsiteX1" fmla="*/ 1528238 w 1528238"/>
              <a:gd name="connsiteY1" fmla="*/ 0 h 4318116"/>
              <a:gd name="connsiteX2" fmla="*/ 1528238 w 1528238"/>
              <a:gd name="connsiteY2" fmla="*/ 4261803 h 4318116"/>
              <a:gd name="connsiteX3" fmla="*/ 1442352 w 1528238"/>
              <a:gd name="connsiteY3" fmla="*/ 4274925 h 4318116"/>
              <a:gd name="connsiteX4" fmla="*/ 764119 w 1528238"/>
              <a:gd name="connsiteY4" fmla="*/ 4318116 h 4318116"/>
              <a:gd name="connsiteX5" fmla="*/ 85886 w 1528238"/>
              <a:gd name="connsiteY5" fmla="*/ 4274925 h 4318116"/>
              <a:gd name="connsiteX6" fmla="*/ 0 w 1528238"/>
              <a:gd name="connsiteY6" fmla="*/ 4261803 h 4318116"/>
              <a:gd name="connsiteX7" fmla="*/ 0 w 1528238"/>
              <a:gd name="connsiteY7" fmla="*/ 0 h 4318116"/>
              <a:gd name="connsiteX0" fmla="*/ 0 w 1528238"/>
              <a:gd name="connsiteY0" fmla="*/ 0 h 4499879"/>
              <a:gd name="connsiteX1" fmla="*/ 1528238 w 1528238"/>
              <a:gd name="connsiteY1" fmla="*/ 0 h 4499879"/>
              <a:gd name="connsiteX2" fmla="*/ 1528238 w 1528238"/>
              <a:gd name="connsiteY2" fmla="*/ 4261803 h 4499879"/>
              <a:gd name="connsiteX3" fmla="*/ 1442352 w 1528238"/>
              <a:gd name="connsiteY3" fmla="*/ 4274925 h 4499879"/>
              <a:gd name="connsiteX4" fmla="*/ 772353 w 1528238"/>
              <a:gd name="connsiteY4" fmla="*/ 4499879 h 4499879"/>
              <a:gd name="connsiteX5" fmla="*/ 85886 w 1528238"/>
              <a:gd name="connsiteY5" fmla="*/ 4274925 h 4499879"/>
              <a:gd name="connsiteX6" fmla="*/ 0 w 1528238"/>
              <a:gd name="connsiteY6" fmla="*/ 4261803 h 4499879"/>
              <a:gd name="connsiteX7" fmla="*/ 0 w 1528238"/>
              <a:gd name="connsiteY7" fmla="*/ 0 h 4499879"/>
              <a:gd name="connsiteX0" fmla="*/ 0 w 1528238"/>
              <a:gd name="connsiteY0" fmla="*/ 0 h 4499879"/>
              <a:gd name="connsiteX1" fmla="*/ 1528238 w 1528238"/>
              <a:gd name="connsiteY1" fmla="*/ 0 h 4499879"/>
              <a:gd name="connsiteX2" fmla="*/ 1528238 w 1528238"/>
              <a:gd name="connsiteY2" fmla="*/ 4261803 h 4499879"/>
              <a:gd name="connsiteX3" fmla="*/ 772353 w 1528238"/>
              <a:gd name="connsiteY3" fmla="*/ 4499879 h 4499879"/>
              <a:gd name="connsiteX4" fmla="*/ 85886 w 1528238"/>
              <a:gd name="connsiteY4" fmla="*/ 4274925 h 4499879"/>
              <a:gd name="connsiteX5" fmla="*/ 0 w 1528238"/>
              <a:gd name="connsiteY5" fmla="*/ 4261803 h 4499879"/>
              <a:gd name="connsiteX6" fmla="*/ 0 w 1528238"/>
              <a:gd name="connsiteY6" fmla="*/ 0 h 4499879"/>
              <a:gd name="connsiteX0" fmla="*/ 0 w 1528238"/>
              <a:gd name="connsiteY0" fmla="*/ 0 h 4670417"/>
              <a:gd name="connsiteX1" fmla="*/ 1528238 w 1528238"/>
              <a:gd name="connsiteY1" fmla="*/ 0 h 4670417"/>
              <a:gd name="connsiteX2" fmla="*/ 1528238 w 1528238"/>
              <a:gd name="connsiteY2" fmla="*/ 4261803 h 4670417"/>
              <a:gd name="connsiteX3" fmla="*/ 772353 w 1528238"/>
              <a:gd name="connsiteY3" fmla="*/ 4499879 h 4670417"/>
              <a:gd name="connsiteX4" fmla="*/ 0 w 1528238"/>
              <a:gd name="connsiteY4" fmla="*/ 4261803 h 4670417"/>
              <a:gd name="connsiteX5" fmla="*/ 0 w 1528238"/>
              <a:gd name="connsiteY5" fmla="*/ 0 h 4670417"/>
              <a:gd name="connsiteX0" fmla="*/ 0 w 1528238"/>
              <a:gd name="connsiteY0" fmla="*/ 0 h 4499879"/>
              <a:gd name="connsiteX1" fmla="*/ 1528238 w 1528238"/>
              <a:gd name="connsiteY1" fmla="*/ 0 h 4499879"/>
              <a:gd name="connsiteX2" fmla="*/ 1528238 w 1528238"/>
              <a:gd name="connsiteY2" fmla="*/ 4261803 h 4499879"/>
              <a:gd name="connsiteX3" fmla="*/ 772353 w 1528238"/>
              <a:gd name="connsiteY3" fmla="*/ 4499879 h 4499879"/>
              <a:gd name="connsiteX4" fmla="*/ 0 w 1528238"/>
              <a:gd name="connsiteY4" fmla="*/ 4261803 h 4499879"/>
              <a:gd name="connsiteX5" fmla="*/ 0 w 1528238"/>
              <a:gd name="connsiteY5" fmla="*/ 0 h 4499879"/>
              <a:gd name="connsiteX0" fmla="*/ 0 w 1528238"/>
              <a:gd name="connsiteY0" fmla="*/ 0 h 4499879"/>
              <a:gd name="connsiteX1" fmla="*/ 1528238 w 1528238"/>
              <a:gd name="connsiteY1" fmla="*/ 0 h 4499879"/>
              <a:gd name="connsiteX2" fmla="*/ 1528238 w 1528238"/>
              <a:gd name="connsiteY2" fmla="*/ 4261803 h 4499879"/>
              <a:gd name="connsiteX3" fmla="*/ 772353 w 1528238"/>
              <a:gd name="connsiteY3" fmla="*/ 4499879 h 4499879"/>
              <a:gd name="connsiteX4" fmla="*/ 0 w 1528238"/>
              <a:gd name="connsiteY4" fmla="*/ 4261803 h 4499879"/>
              <a:gd name="connsiteX5" fmla="*/ 0 w 1528238"/>
              <a:gd name="connsiteY5" fmla="*/ 0 h 4499879"/>
              <a:gd name="connsiteX0" fmla="*/ 0 w 1528238"/>
              <a:gd name="connsiteY0" fmla="*/ 0 h 4499954"/>
              <a:gd name="connsiteX1" fmla="*/ 1528238 w 1528238"/>
              <a:gd name="connsiteY1" fmla="*/ 0 h 4499954"/>
              <a:gd name="connsiteX2" fmla="*/ 1528238 w 1528238"/>
              <a:gd name="connsiteY2" fmla="*/ 4261803 h 4499954"/>
              <a:gd name="connsiteX3" fmla="*/ 772353 w 1528238"/>
              <a:gd name="connsiteY3" fmla="*/ 4499879 h 4499954"/>
              <a:gd name="connsiteX4" fmla="*/ 0 w 1528238"/>
              <a:gd name="connsiteY4" fmla="*/ 4261803 h 4499954"/>
              <a:gd name="connsiteX5" fmla="*/ 0 w 1528238"/>
              <a:gd name="connsiteY5" fmla="*/ 0 h 449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238" h="4499954">
                <a:moveTo>
                  <a:pt x="0" y="0"/>
                </a:moveTo>
                <a:lnTo>
                  <a:pt x="1528238" y="0"/>
                </a:lnTo>
                <a:lnTo>
                  <a:pt x="1528238" y="4261803"/>
                </a:lnTo>
                <a:cubicBezTo>
                  <a:pt x="1434368" y="4484778"/>
                  <a:pt x="899159" y="4501304"/>
                  <a:pt x="772353" y="4499879"/>
                </a:cubicBezTo>
                <a:cubicBezTo>
                  <a:pt x="517647" y="4499879"/>
                  <a:pt x="95790" y="4455274"/>
                  <a:pt x="0" y="4261803"/>
                </a:cubicBezTo>
                <a:lnTo>
                  <a:pt x="0" y="0"/>
                </a:lnTo>
                <a:close/>
              </a:path>
            </a:pathLst>
          </a:custGeom>
          <a:gradFill flip="none" rotWithShape="1">
            <a:gsLst>
              <a:gs pos="0">
                <a:srgbClr val="01E2BC">
                  <a:alpha val="20000"/>
                </a:srgbClr>
              </a:gs>
              <a:gs pos="100000">
                <a:srgbClr val="01E2BC">
                  <a:alpha val="0"/>
                </a:srgbClr>
              </a:gs>
            </a:gsLst>
            <a:lin ang="16200000" scaled="1"/>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 name="椭圆 1"/>
          <p:cNvSpPr/>
          <p:nvPr/>
        </p:nvSpPr>
        <p:spPr>
          <a:xfrm>
            <a:off x="4678162" y="5299746"/>
            <a:ext cx="2845778" cy="715716"/>
          </a:xfrm>
          <a:prstGeom prst="ellipse">
            <a:avLst/>
          </a:prstGeom>
          <a:gradFill flip="none" rotWithShape="1">
            <a:gsLst>
              <a:gs pos="0">
                <a:srgbClr val="01E2BC">
                  <a:alpha val="20000"/>
                </a:srgbClr>
              </a:gs>
              <a:gs pos="77000">
                <a:srgbClr val="01E2BC">
                  <a:alpha val="0"/>
                </a:srgb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3" name="组合 2"/>
          <p:cNvGrpSpPr/>
          <p:nvPr/>
        </p:nvGrpSpPr>
        <p:grpSpPr>
          <a:xfrm>
            <a:off x="4874407" y="5349102"/>
            <a:ext cx="2453291" cy="617005"/>
            <a:chOff x="8156437" y="2860426"/>
            <a:chExt cx="2453291" cy="2453291"/>
          </a:xfrm>
        </p:grpSpPr>
        <p:sp>
          <p:nvSpPr>
            <p:cNvPr id="4" name="椭圆 3"/>
            <p:cNvSpPr/>
            <p:nvPr/>
          </p:nvSpPr>
          <p:spPr>
            <a:xfrm>
              <a:off x="8156437" y="2860426"/>
              <a:ext cx="2453291" cy="2453291"/>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5" name="组合 4"/>
            <p:cNvGrpSpPr/>
            <p:nvPr/>
          </p:nvGrpSpPr>
          <p:grpSpPr>
            <a:xfrm>
              <a:off x="8156437" y="2860429"/>
              <a:ext cx="2453291" cy="2453285"/>
              <a:chOff x="9031137" y="2860429"/>
              <a:chExt cx="2453291" cy="2453285"/>
            </a:xfrm>
          </p:grpSpPr>
          <p:sp>
            <p:nvSpPr>
              <p:cNvPr id="6" name="弧形 5"/>
              <p:cNvSpPr/>
              <p:nvPr/>
            </p:nvSpPr>
            <p:spPr>
              <a:xfrm>
                <a:off x="9031137" y="2860429"/>
                <a:ext cx="2453291" cy="2453285"/>
              </a:xfrm>
              <a:prstGeom prst="arc">
                <a:avLst>
                  <a:gd name="adj1" fmla="val 14164274"/>
                  <a:gd name="adj2" fmla="val 18297877"/>
                </a:avLst>
              </a:prstGeom>
              <a:ln w="254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7" name="弧形 6"/>
              <p:cNvSpPr/>
              <p:nvPr/>
            </p:nvSpPr>
            <p:spPr>
              <a:xfrm>
                <a:off x="9031137" y="2860429"/>
                <a:ext cx="2453291" cy="2453285"/>
              </a:xfrm>
              <a:prstGeom prst="arc">
                <a:avLst>
                  <a:gd name="adj1" fmla="val 595814"/>
                  <a:gd name="adj2" fmla="val 4125649"/>
                </a:avLst>
              </a:prstGeom>
              <a:ln w="254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8" name="弧形 7"/>
              <p:cNvSpPr/>
              <p:nvPr/>
            </p:nvSpPr>
            <p:spPr>
              <a:xfrm flipH="1">
                <a:off x="9031137" y="2860429"/>
                <a:ext cx="2453291" cy="2453285"/>
              </a:xfrm>
              <a:prstGeom prst="arc">
                <a:avLst>
                  <a:gd name="adj1" fmla="val 595814"/>
                  <a:gd name="adj2" fmla="val 4125649"/>
                </a:avLst>
              </a:prstGeom>
              <a:ln w="254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grpSp>
      <p:grpSp>
        <p:nvGrpSpPr>
          <p:cNvPr id="9" name="组合 8"/>
          <p:cNvGrpSpPr/>
          <p:nvPr/>
        </p:nvGrpSpPr>
        <p:grpSpPr>
          <a:xfrm>
            <a:off x="5001191" y="5380989"/>
            <a:ext cx="2199722" cy="553231"/>
            <a:chOff x="4223654" y="2075543"/>
            <a:chExt cx="2786746" cy="2786743"/>
          </a:xfrm>
        </p:grpSpPr>
        <p:sp>
          <p:nvSpPr>
            <p:cNvPr id="10" name="弧形 9"/>
            <p:cNvSpPr/>
            <p:nvPr/>
          </p:nvSpPr>
          <p:spPr>
            <a:xfrm>
              <a:off x="4223657" y="2075543"/>
              <a:ext cx="2786743" cy="2786743"/>
            </a:xfrm>
            <a:prstGeom prst="arc">
              <a:avLst>
                <a:gd name="adj1" fmla="val 16515091"/>
                <a:gd name="adj2" fmla="val 804209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1" name="弧形 10"/>
            <p:cNvSpPr/>
            <p:nvPr/>
          </p:nvSpPr>
          <p:spPr>
            <a:xfrm flipH="1">
              <a:off x="4223657" y="2075543"/>
              <a:ext cx="2786743" cy="2786743"/>
            </a:xfrm>
            <a:prstGeom prst="arc">
              <a:avLst>
                <a:gd name="adj1" fmla="val 16221398"/>
                <a:gd name="adj2" fmla="val 17074317"/>
              </a:avLst>
            </a:prstGeom>
            <a:ln w="254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2" name="弧形 11"/>
            <p:cNvSpPr/>
            <p:nvPr/>
          </p:nvSpPr>
          <p:spPr>
            <a:xfrm flipH="1">
              <a:off x="4223654" y="2075543"/>
              <a:ext cx="2786743" cy="2786743"/>
            </a:xfrm>
            <a:prstGeom prst="arc">
              <a:avLst>
                <a:gd name="adj1" fmla="val 19108016"/>
                <a:gd name="adj2" fmla="val 947009"/>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3" name="弧形 12"/>
            <p:cNvSpPr/>
            <p:nvPr/>
          </p:nvSpPr>
          <p:spPr>
            <a:xfrm flipH="1">
              <a:off x="4223654" y="2075543"/>
              <a:ext cx="2786743" cy="2786743"/>
            </a:xfrm>
            <a:prstGeom prst="arc">
              <a:avLst>
                <a:gd name="adj1" fmla="val 1732279"/>
                <a:gd name="adj2" fmla="val 2508284"/>
              </a:avLst>
            </a:prstGeom>
            <a:ln w="254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14" name="椭圆 13"/>
          <p:cNvSpPr/>
          <p:nvPr/>
        </p:nvSpPr>
        <p:spPr>
          <a:xfrm rot="16200000">
            <a:off x="5743194" y="4234717"/>
            <a:ext cx="715717" cy="2845776"/>
          </a:xfrm>
          <a:prstGeom prst="ellipse">
            <a:avLst/>
          </a:prstGeom>
          <a:noFill/>
          <a:ln w="254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5" name="椭圆 14"/>
          <p:cNvSpPr/>
          <p:nvPr/>
        </p:nvSpPr>
        <p:spPr>
          <a:xfrm flipH="1">
            <a:off x="4763741" y="5321270"/>
            <a:ext cx="2674619" cy="672668"/>
          </a:xfrm>
          <a:prstGeom prst="ellipse">
            <a:avLst/>
          </a:prstGeom>
          <a:noFill/>
          <a:ln w="25400">
            <a:gradFill flip="none" rotWithShape="1">
              <a:gsLst>
                <a:gs pos="0">
                  <a:schemeClr val="bg1">
                    <a:alpha val="50000"/>
                  </a:schemeClr>
                </a:gs>
                <a:gs pos="82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cxnSp>
        <p:nvCxnSpPr>
          <p:cNvPr id="17" name="直接连接符 16"/>
          <p:cNvCxnSpPr/>
          <p:nvPr/>
        </p:nvCxnSpPr>
        <p:spPr>
          <a:xfrm flipV="1">
            <a:off x="6718300" y="3777316"/>
            <a:ext cx="0" cy="1174750"/>
          </a:xfrm>
          <a:prstGeom prst="line">
            <a:avLst/>
          </a:prstGeom>
          <a:ln>
            <a:gradFill flip="none" rotWithShape="1">
              <a:gsLst>
                <a:gs pos="0">
                  <a:srgbClr val="01E2BC"/>
                </a:gs>
                <a:gs pos="100000">
                  <a:srgbClr val="01E2BC">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549900" y="4628216"/>
            <a:ext cx="0" cy="1174750"/>
          </a:xfrm>
          <a:prstGeom prst="line">
            <a:avLst/>
          </a:prstGeom>
          <a:ln>
            <a:gradFill flip="none" rotWithShape="1">
              <a:gsLst>
                <a:gs pos="0">
                  <a:srgbClr val="01E2BC"/>
                </a:gs>
                <a:gs pos="100000">
                  <a:srgbClr val="01E2BC">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361622" y="2375467"/>
            <a:ext cx="0" cy="1174750"/>
          </a:xfrm>
          <a:prstGeom prst="line">
            <a:avLst/>
          </a:prstGeom>
          <a:ln>
            <a:gradFill flip="none" rotWithShape="1">
              <a:gsLst>
                <a:gs pos="0">
                  <a:srgbClr val="01E2BC"/>
                </a:gs>
                <a:gs pos="100000">
                  <a:srgbClr val="01E2BC">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6555015" y="5299746"/>
            <a:ext cx="0" cy="396928"/>
          </a:xfrm>
          <a:prstGeom prst="line">
            <a:avLst/>
          </a:prstGeom>
          <a:ln>
            <a:gradFill flip="none" rotWithShape="1">
              <a:gsLst>
                <a:gs pos="0">
                  <a:srgbClr val="01E2BC"/>
                </a:gs>
                <a:gs pos="100000">
                  <a:srgbClr val="01E2BC">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flipH="1">
            <a:off x="886886" y="1911246"/>
            <a:ext cx="929214" cy="928442"/>
            <a:chOff x="3994983" y="1865952"/>
            <a:chExt cx="813294" cy="812618"/>
          </a:xfrm>
        </p:grpSpPr>
        <p:grpSp>
          <p:nvGrpSpPr>
            <p:cNvPr id="23" name="Group 79"/>
            <p:cNvGrpSpPr>
              <a:grpSpLocks noChangeAspect="1"/>
            </p:cNvGrpSpPr>
            <p:nvPr/>
          </p:nvGrpSpPr>
          <p:grpSpPr bwMode="auto">
            <a:xfrm>
              <a:off x="3994983" y="1865952"/>
              <a:ext cx="813294" cy="812618"/>
              <a:chOff x="2035" y="355"/>
              <a:chExt cx="3610" cy="3607"/>
            </a:xfrm>
            <a:gradFill flip="none" rotWithShape="1">
              <a:gsLst>
                <a:gs pos="0">
                  <a:schemeClr val="bg1"/>
                </a:gs>
                <a:gs pos="77000">
                  <a:schemeClr val="bg1">
                    <a:alpha val="0"/>
                  </a:schemeClr>
                </a:gs>
              </a:gsLst>
              <a:lin ang="2700000" scaled="1"/>
              <a:tileRect/>
            </a:gradFill>
          </p:grpSpPr>
          <p:sp>
            <p:nvSpPr>
              <p:cNvPr id="60" name="Freeform 80"/>
              <p:cNvSpPr>
                <a:spLocks/>
              </p:cNvSpPr>
              <p:nvPr/>
            </p:nvSpPr>
            <p:spPr bwMode="auto">
              <a:xfrm>
                <a:off x="2634" y="772"/>
                <a:ext cx="140" cy="137"/>
              </a:xfrm>
              <a:custGeom>
                <a:avLst/>
                <a:gdLst>
                  <a:gd name="T0" fmla="*/ 48 w 59"/>
                  <a:gd name="T1" fmla="*/ 48 h 58"/>
                  <a:gd name="T2" fmla="*/ 10 w 59"/>
                  <a:gd name="T3" fmla="*/ 47 h 58"/>
                  <a:gd name="T4" fmla="*/ 11 w 59"/>
                  <a:gd name="T5" fmla="*/ 10 h 58"/>
                  <a:gd name="T6" fmla="*/ 49 w 59"/>
                  <a:gd name="T7" fmla="*/ 11 h 58"/>
                  <a:gd name="T8" fmla="*/ 48 w 59"/>
                  <a:gd name="T9" fmla="*/ 48 h 58"/>
                </a:gdLst>
                <a:ahLst/>
                <a:cxnLst>
                  <a:cxn ang="0">
                    <a:pos x="T0" y="T1"/>
                  </a:cxn>
                  <a:cxn ang="0">
                    <a:pos x="T2" y="T3"/>
                  </a:cxn>
                  <a:cxn ang="0">
                    <a:pos x="T4" y="T5"/>
                  </a:cxn>
                  <a:cxn ang="0">
                    <a:pos x="T6" y="T7"/>
                  </a:cxn>
                  <a:cxn ang="0">
                    <a:pos x="T8" y="T9"/>
                  </a:cxn>
                </a:cxnLst>
                <a:rect l="0" t="0" r="r" b="b"/>
                <a:pathLst>
                  <a:path w="59" h="58">
                    <a:moveTo>
                      <a:pt x="48" y="48"/>
                    </a:moveTo>
                    <a:cubicBezTo>
                      <a:pt x="37" y="58"/>
                      <a:pt x="20" y="58"/>
                      <a:pt x="10" y="47"/>
                    </a:cubicBezTo>
                    <a:cubicBezTo>
                      <a:pt x="0" y="36"/>
                      <a:pt x="1" y="20"/>
                      <a:pt x="11" y="10"/>
                    </a:cubicBezTo>
                    <a:cubicBezTo>
                      <a:pt x="22" y="0"/>
                      <a:pt x="39" y="0"/>
                      <a:pt x="49" y="11"/>
                    </a:cubicBezTo>
                    <a:cubicBezTo>
                      <a:pt x="59" y="22"/>
                      <a:pt x="58" y="38"/>
                      <a:pt x="48" y="4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61" name="Freeform 81"/>
              <p:cNvSpPr>
                <a:spLocks/>
              </p:cNvSpPr>
              <p:nvPr/>
            </p:nvSpPr>
            <p:spPr bwMode="auto">
              <a:xfrm>
                <a:off x="2461" y="940"/>
                <a:ext cx="140" cy="142"/>
              </a:xfrm>
              <a:custGeom>
                <a:avLst/>
                <a:gdLst>
                  <a:gd name="T0" fmla="*/ 50 w 59"/>
                  <a:gd name="T1" fmla="*/ 47 h 60"/>
                  <a:gd name="T2" fmla="*/ 13 w 59"/>
                  <a:gd name="T3" fmla="*/ 51 h 60"/>
                  <a:gd name="T4" fmla="*/ 9 w 59"/>
                  <a:gd name="T5" fmla="*/ 14 h 60"/>
                  <a:gd name="T6" fmla="*/ 46 w 59"/>
                  <a:gd name="T7" fmla="*/ 10 h 60"/>
                  <a:gd name="T8" fmla="*/ 50 w 59"/>
                  <a:gd name="T9" fmla="*/ 47 h 60"/>
                </a:gdLst>
                <a:ahLst/>
                <a:cxnLst>
                  <a:cxn ang="0">
                    <a:pos x="T0" y="T1"/>
                  </a:cxn>
                  <a:cxn ang="0">
                    <a:pos x="T2" y="T3"/>
                  </a:cxn>
                  <a:cxn ang="0">
                    <a:pos x="T4" y="T5"/>
                  </a:cxn>
                  <a:cxn ang="0">
                    <a:pos x="T6" y="T7"/>
                  </a:cxn>
                  <a:cxn ang="0">
                    <a:pos x="T8" y="T9"/>
                  </a:cxn>
                </a:cxnLst>
                <a:rect l="0" t="0" r="r" b="b"/>
                <a:pathLst>
                  <a:path w="59" h="60">
                    <a:moveTo>
                      <a:pt x="50" y="47"/>
                    </a:moveTo>
                    <a:cubicBezTo>
                      <a:pt x="41" y="58"/>
                      <a:pt x="24" y="60"/>
                      <a:pt x="13" y="51"/>
                    </a:cubicBezTo>
                    <a:cubicBezTo>
                      <a:pt x="2" y="42"/>
                      <a:pt x="0" y="25"/>
                      <a:pt x="9" y="14"/>
                    </a:cubicBezTo>
                    <a:cubicBezTo>
                      <a:pt x="18" y="2"/>
                      <a:pt x="35" y="0"/>
                      <a:pt x="46" y="10"/>
                    </a:cubicBezTo>
                    <a:cubicBezTo>
                      <a:pt x="58" y="19"/>
                      <a:pt x="59" y="35"/>
                      <a:pt x="50" y="4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62" name="Freeform 82"/>
              <p:cNvSpPr>
                <a:spLocks/>
              </p:cNvSpPr>
              <p:nvPr/>
            </p:nvSpPr>
            <p:spPr bwMode="auto">
              <a:xfrm>
                <a:off x="2312" y="1134"/>
                <a:ext cx="145" cy="142"/>
              </a:xfrm>
              <a:custGeom>
                <a:avLst/>
                <a:gdLst>
                  <a:gd name="T0" fmla="*/ 53 w 61"/>
                  <a:gd name="T1" fmla="*/ 43 h 60"/>
                  <a:gd name="T2" fmla="*/ 17 w 61"/>
                  <a:gd name="T3" fmla="*/ 53 h 60"/>
                  <a:gd name="T4" fmla="*/ 8 w 61"/>
                  <a:gd name="T5" fmla="*/ 16 h 60"/>
                  <a:gd name="T6" fmla="*/ 44 w 61"/>
                  <a:gd name="T7" fmla="*/ 7 h 60"/>
                  <a:gd name="T8" fmla="*/ 53 w 61"/>
                  <a:gd name="T9" fmla="*/ 43 h 60"/>
                </a:gdLst>
                <a:ahLst/>
                <a:cxnLst>
                  <a:cxn ang="0">
                    <a:pos x="T0" y="T1"/>
                  </a:cxn>
                  <a:cxn ang="0">
                    <a:pos x="T2" y="T3"/>
                  </a:cxn>
                  <a:cxn ang="0">
                    <a:pos x="T4" y="T5"/>
                  </a:cxn>
                  <a:cxn ang="0">
                    <a:pos x="T6" y="T7"/>
                  </a:cxn>
                  <a:cxn ang="0">
                    <a:pos x="T8" y="T9"/>
                  </a:cxn>
                </a:cxnLst>
                <a:rect l="0" t="0" r="r" b="b"/>
                <a:pathLst>
                  <a:path w="61" h="60">
                    <a:moveTo>
                      <a:pt x="53" y="43"/>
                    </a:moveTo>
                    <a:cubicBezTo>
                      <a:pt x="46" y="56"/>
                      <a:pt x="29" y="60"/>
                      <a:pt x="17" y="53"/>
                    </a:cubicBezTo>
                    <a:cubicBezTo>
                      <a:pt x="4" y="45"/>
                      <a:pt x="0" y="29"/>
                      <a:pt x="8" y="16"/>
                    </a:cubicBezTo>
                    <a:cubicBezTo>
                      <a:pt x="15" y="4"/>
                      <a:pt x="31" y="0"/>
                      <a:pt x="44" y="7"/>
                    </a:cubicBezTo>
                    <a:cubicBezTo>
                      <a:pt x="57" y="15"/>
                      <a:pt x="61" y="31"/>
                      <a:pt x="53" y="4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63" name="Freeform 83"/>
              <p:cNvSpPr>
                <a:spLocks/>
              </p:cNvSpPr>
              <p:nvPr/>
            </p:nvSpPr>
            <p:spPr bwMode="auto">
              <a:xfrm>
                <a:off x="2194" y="1345"/>
                <a:ext cx="142" cy="142"/>
              </a:xfrm>
              <a:custGeom>
                <a:avLst/>
                <a:gdLst>
                  <a:gd name="T0" fmla="*/ 55 w 60"/>
                  <a:gd name="T1" fmla="*/ 41 h 60"/>
                  <a:gd name="T2" fmla="*/ 20 w 60"/>
                  <a:gd name="T3" fmla="*/ 55 h 60"/>
                  <a:gd name="T4" fmla="*/ 6 w 60"/>
                  <a:gd name="T5" fmla="*/ 20 h 60"/>
                  <a:gd name="T6" fmla="*/ 40 w 60"/>
                  <a:gd name="T7" fmla="*/ 6 h 60"/>
                  <a:gd name="T8" fmla="*/ 55 w 60"/>
                  <a:gd name="T9" fmla="*/ 41 h 60"/>
                </a:gdLst>
                <a:ahLst/>
                <a:cxnLst>
                  <a:cxn ang="0">
                    <a:pos x="T0" y="T1"/>
                  </a:cxn>
                  <a:cxn ang="0">
                    <a:pos x="T2" y="T3"/>
                  </a:cxn>
                  <a:cxn ang="0">
                    <a:pos x="T4" y="T5"/>
                  </a:cxn>
                  <a:cxn ang="0">
                    <a:pos x="T6" y="T7"/>
                  </a:cxn>
                  <a:cxn ang="0">
                    <a:pos x="T8" y="T9"/>
                  </a:cxn>
                </a:cxnLst>
                <a:rect l="0" t="0" r="r" b="b"/>
                <a:pathLst>
                  <a:path w="60" h="60">
                    <a:moveTo>
                      <a:pt x="55" y="41"/>
                    </a:moveTo>
                    <a:cubicBezTo>
                      <a:pt x="49" y="54"/>
                      <a:pt x="33" y="60"/>
                      <a:pt x="20" y="55"/>
                    </a:cubicBezTo>
                    <a:cubicBezTo>
                      <a:pt x="6" y="49"/>
                      <a:pt x="0" y="33"/>
                      <a:pt x="6" y="20"/>
                    </a:cubicBezTo>
                    <a:cubicBezTo>
                      <a:pt x="11" y="6"/>
                      <a:pt x="27" y="0"/>
                      <a:pt x="40" y="6"/>
                    </a:cubicBezTo>
                    <a:cubicBezTo>
                      <a:pt x="54" y="12"/>
                      <a:pt x="60" y="27"/>
                      <a:pt x="55" y="4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64" name="Freeform 84"/>
              <p:cNvSpPr>
                <a:spLocks/>
              </p:cNvSpPr>
              <p:nvPr/>
            </p:nvSpPr>
            <p:spPr bwMode="auto">
              <a:xfrm>
                <a:off x="2106" y="1572"/>
                <a:ext cx="140" cy="140"/>
              </a:xfrm>
              <a:custGeom>
                <a:avLst/>
                <a:gdLst>
                  <a:gd name="T0" fmla="*/ 55 w 59"/>
                  <a:gd name="T1" fmla="*/ 37 h 59"/>
                  <a:gd name="T2" fmla="*/ 23 w 59"/>
                  <a:gd name="T3" fmla="*/ 56 h 59"/>
                  <a:gd name="T4" fmla="*/ 4 w 59"/>
                  <a:gd name="T5" fmla="*/ 23 h 59"/>
                  <a:gd name="T6" fmla="*/ 37 w 59"/>
                  <a:gd name="T7" fmla="*/ 4 h 59"/>
                  <a:gd name="T8" fmla="*/ 55 w 59"/>
                  <a:gd name="T9" fmla="*/ 37 h 59"/>
                </a:gdLst>
                <a:ahLst/>
                <a:cxnLst>
                  <a:cxn ang="0">
                    <a:pos x="T0" y="T1"/>
                  </a:cxn>
                  <a:cxn ang="0">
                    <a:pos x="T2" y="T3"/>
                  </a:cxn>
                  <a:cxn ang="0">
                    <a:pos x="T4" y="T5"/>
                  </a:cxn>
                  <a:cxn ang="0">
                    <a:pos x="T6" y="T7"/>
                  </a:cxn>
                  <a:cxn ang="0">
                    <a:pos x="T8" y="T9"/>
                  </a:cxn>
                </a:cxnLst>
                <a:rect l="0" t="0" r="r" b="b"/>
                <a:pathLst>
                  <a:path w="59" h="59">
                    <a:moveTo>
                      <a:pt x="55" y="37"/>
                    </a:moveTo>
                    <a:cubicBezTo>
                      <a:pt x="52" y="51"/>
                      <a:pt x="37" y="59"/>
                      <a:pt x="23" y="56"/>
                    </a:cubicBezTo>
                    <a:cubicBezTo>
                      <a:pt x="9" y="52"/>
                      <a:pt x="0" y="37"/>
                      <a:pt x="4" y="23"/>
                    </a:cubicBezTo>
                    <a:cubicBezTo>
                      <a:pt x="8" y="9"/>
                      <a:pt x="22" y="0"/>
                      <a:pt x="37" y="4"/>
                    </a:cubicBezTo>
                    <a:cubicBezTo>
                      <a:pt x="51" y="8"/>
                      <a:pt x="59" y="23"/>
                      <a:pt x="55" y="3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65" name="Freeform 85"/>
              <p:cNvSpPr>
                <a:spLocks/>
              </p:cNvSpPr>
              <p:nvPr/>
            </p:nvSpPr>
            <p:spPr bwMode="auto">
              <a:xfrm>
                <a:off x="2054" y="1813"/>
                <a:ext cx="133" cy="133"/>
              </a:xfrm>
              <a:custGeom>
                <a:avLst/>
                <a:gdLst>
                  <a:gd name="T0" fmla="*/ 54 w 56"/>
                  <a:gd name="T1" fmla="*/ 31 h 56"/>
                  <a:gd name="T2" fmla="*/ 25 w 56"/>
                  <a:gd name="T3" fmla="*/ 54 h 56"/>
                  <a:gd name="T4" fmla="*/ 2 w 56"/>
                  <a:gd name="T5" fmla="*/ 25 h 56"/>
                  <a:gd name="T6" fmla="*/ 31 w 56"/>
                  <a:gd name="T7" fmla="*/ 1 h 56"/>
                  <a:gd name="T8" fmla="*/ 54 w 56"/>
                  <a:gd name="T9" fmla="*/ 31 h 56"/>
                </a:gdLst>
                <a:ahLst/>
                <a:cxnLst>
                  <a:cxn ang="0">
                    <a:pos x="T0" y="T1"/>
                  </a:cxn>
                  <a:cxn ang="0">
                    <a:pos x="T2" y="T3"/>
                  </a:cxn>
                  <a:cxn ang="0">
                    <a:pos x="T4" y="T5"/>
                  </a:cxn>
                  <a:cxn ang="0">
                    <a:pos x="T6" y="T7"/>
                  </a:cxn>
                  <a:cxn ang="0">
                    <a:pos x="T8" y="T9"/>
                  </a:cxn>
                </a:cxnLst>
                <a:rect l="0" t="0" r="r" b="b"/>
                <a:pathLst>
                  <a:path w="56" h="56">
                    <a:moveTo>
                      <a:pt x="54" y="31"/>
                    </a:moveTo>
                    <a:cubicBezTo>
                      <a:pt x="53" y="45"/>
                      <a:pt x="39" y="56"/>
                      <a:pt x="25" y="54"/>
                    </a:cubicBezTo>
                    <a:cubicBezTo>
                      <a:pt x="10" y="52"/>
                      <a:pt x="0" y="39"/>
                      <a:pt x="2" y="25"/>
                    </a:cubicBezTo>
                    <a:cubicBezTo>
                      <a:pt x="4" y="10"/>
                      <a:pt x="17" y="0"/>
                      <a:pt x="31" y="1"/>
                    </a:cubicBezTo>
                    <a:cubicBezTo>
                      <a:pt x="46" y="3"/>
                      <a:pt x="56" y="16"/>
                      <a:pt x="54" y="3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66" name="Freeform 86"/>
              <p:cNvSpPr>
                <a:spLocks/>
              </p:cNvSpPr>
              <p:nvPr/>
            </p:nvSpPr>
            <p:spPr bwMode="auto">
              <a:xfrm>
                <a:off x="2035" y="2057"/>
                <a:ext cx="126" cy="128"/>
              </a:xfrm>
              <a:custGeom>
                <a:avLst/>
                <a:gdLst>
                  <a:gd name="T0" fmla="*/ 53 w 53"/>
                  <a:gd name="T1" fmla="*/ 26 h 54"/>
                  <a:gd name="T2" fmla="*/ 27 w 53"/>
                  <a:gd name="T3" fmla="*/ 53 h 54"/>
                  <a:gd name="T4" fmla="*/ 0 w 53"/>
                  <a:gd name="T5" fmla="*/ 27 h 54"/>
                  <a:gd name="T6" fmla="*/ 26 w 53"/>
                  <a:gd name="T7" fmla="*/ 0 h 54"/>
                  <a:gd name="T8" fmla="*/ 53 w 53"/>
                  <a:gd name="T9" fmla="*/ 26 h 54"/>
                </a:gdLst>
                <a:ahLst/>
                <a:cxnLst>
                  <a:cxn ang="0">
                    <a:pos x="T0" y="T1"/>
                  </a:cxn>
                  <a:cxn ang="0">
                    <a:pos x="T2" y="T3"/>
                  </a:cxn>
                  <a:cxn ang="0">
                    <a:pos x="T4" y="T5"/>
                  </a:cxn>
                  <a:cxn ang="0">
                    <a:pos x="T6" y="T7"/>
                  </a:cxn>
                  <a:cxn ang="0">
                    <a:pos x="T8" y="T9"/>
                  </a:cxn>
                </a:cxnLst>
                <a:rect l="0" t="0" r="r" b="b"/>
                <a:pathLst>
                  <a:path w="53" h="54">
                    <a:moveTo>
                      <a:pt x="53" y="26"/>
                    </a:moveTo>
                    <a:cubicBezTo>
                      <a:pt x="53" y="41"/>
                      <a:pt x="42" y="53"/>
                      <a:pt x="27" y="53"/>
                    </a:cubicBezTo>
                    <a:cubicBezTo>
                      <a:pt x="12" y="54"/>
                      <a:pt x="0" y="42"/>
                      <a:pt x="0" y="27"/>
                    </a:cubicBezTo>
                    <a:cubicBezTo>
                      <a:pt x="0" y="13"/>
                      <a:pt x="11" y="1"/>
                      <a:pt x="26" y="0"/>
                    </a:cubicBezTo>
                    <a:cubicBezTo>
                      <a:pt x="41" y="0"/>
                      <a:pt x="53" y="12"/>
                      <a:pt x="53" y="2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67" name="Freeform 87"/>
              <p:cNvSpPr>
                <a:spLocks/>
              </p:cNvSpPr>
              <p:nvPr/>
            </p:nvSpPr>
            <p:spPr bwMode="auto">
              <a:xfrm>
                <a:off x="2042" y="2296"/>
                <a:ext cx="135" cy="135"/>
              </a:xfrm>
              <a:custGeom>
                <a:avLst/>
                <a:gdLst>
                  <a:gd name="T0" fmla="*/ 55 w 57"/>
                  <a:gd name="T1" fmla="*/ 24 h 57"/>
                  <a:gd name="T2" fmla="*/ 33 w 57"/>
                  <a:gd name="T3" fmla="*/ 55 h 57"/>
                  <a:gd name="T4" fmla="*/ 2 w 57"/>
                  <a:gd name="T5" fmla="*/ 33 h 57"/>
                  <a:gd name="T6" fmla="*/ 24 w 57"/>
                  <a:gd name="T7" fmla="*/ 2 h 57"/>
                  <a:gd name="T8" fmla="*/ 55 w 57"/>
                  <a:gd name="T9" fmla="*/ 24 h 57"/>
                </a:gdLst>
                <a:ahLst/>
                <a:cxnLst>
                  <a:cxn ang="0">
                    <a:pos x="T0" y="T1"/>
                  </a:cxn>
                  <a:cxn ang="0">
                    <a:pos x="T2" y="T3"/>
                  </a:cxn>
                  <a:cxn ang="0">
                    <a:pos x="T4" y="T5"/>
                  </a:cxn>
                  <a:cxn ang="0">
                    <a:pos x="T6" y="T7"/>
                  </a:cxn>
                  <a:cxn ang="0">
                    <a:pos x="T8" y="T9"/>
                  </a:cxn>
                </a:cxnLst>
                <a:rect l="0" t="0" r="r" b="b"/>
                <a:pathLst>
                  <a:path w="57" h="57">
                    <a:moveTo>
                      <a:pt x="55" y="24"/>
                    </a:moveTo>
                    <a:cubicBezTo>
                      <a:pt x="57" y="39"/>
                      <a:pt x="47" y="52"/>
                      <a:pt x="33" y="55"/>
                    </a:cubicBezTo>
                    <a:cubicBezTo>
                      <a:pt x="18" y="57"/>
                      <a:pt x="4" y="47"/>
                      <a:pt x="2" y="33"/>
                    </a:cubicBezTo>
                    <a:cubicBezTo>
                      <a:pt x="0" y="18"/>
                      <a:pt x="10" y="5"/>
                      <a:pt x="24" y="2"/>
                    </a:cubicBezTo>
                    <a:cubicBezTo>
                      <a:pt x="39" y="0"/>
                      <a:pt x="52" y="10"/>
                      <a:pt x="55"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68" name="Freeform 88"/>
              <p:cNvSpPr>
                <a:spLocks/>
              </p:cNvSpPr>
              <p:nvPr/>
            </p:nvSpPr>
            <p:spPr bwMode="auto">
              <a:xfrm>
                <a:off x="2085" y="2533"/>
                <a:ext cx="140" cy="139"/>
              </a:xfrm>
              <a:custGeom>
                <a:avLst/>
                <a:gdLst>
                  <a:gd name="T0" fmla="*/ 55 w 59"/>
                  <a:gd name="T1" fmla="*/ 21 h 59"/>
                  <a:gd name="T2" fmla="*/ 37 w 59"/>
                  <a:gd name="T3" fmla="*/ 55 h 59"/>
                  <a:gd name="T4" fmla="*/ 4 w 59"/>
                  <a:gd name="T5" fmla="*/ 37 h 59"/>
                  <a:gd name="T6" fmla="*/ 22 w 59"/>
                  <a:gd name="T7" fmla="*/ 4 h 59"/>
                  <a:gd name="T8" fmla="*/ 55 w 59"/>
                  <a:gd name="T9" fmla="*/ 21 h 59"/>
                </a:gdLst>
                <a:ahLst/>
                <a:cxnLst>
                  <a:cxn ang="0">
                    <a:pos x="T0" y="T1"/>
                  </a:cxn>
                  <a:cxn ang="0">
                    <a:pos x="T2" y="T3"/>
                  </a:cxn>
                  <a:cxn ang="0">
                    <a:pos x="T4" y="T5"/>
                  </a:cxn>
                  <a:cxn ang="0">
                    <a:pos x="T6" y="T7"/>
                  </a:cxn>
                  <a:cxn ang="0">
                    <a:pos x="T8" y="T9"/>
                  </a:cxn>
                </a:cxnLst>
                <a:rect l="0" t="0" r="r" b="b"/>
                <a:pathLst>
                  <a:path w="59" h="59">
                    <a:moveTo>
                      <a:pt x="55" y="21"/>
                    </a:moveTo>
                    <a:cubicBezTo>
                      <a:pt x="59" y="36"/>
                      <a:pt x="51" y="50"/>
                      <a:pt x="37" y="55"/>
                    </a:cubicBezTo>
                    <a:cubicBezTo>
                      <a:pt x="23" y="59"/>
                      <a:pt x="8" y="51"/>
                      <a:pt x="4" y="37"/>
                    </a:cubicBezTo>
                    <a:cubicBezTo>
                      <a:pt x="0" y="23"/>
                      <a:pt x="8" y="8"/>
                      <a:pt x="22" y="4"/>
                    </a:cubicBezTo>
                    <a:cubicBezTo>
                      <a:pt x="36" y="0"/>
                      <a:pt x="50" y="7"/>
                      <a:pt x="55" y="2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69" name="Freeform 89"/>
              <p:cNvSpPr>
                <a:spLocks/>
              </p:cNvSpPr>
              <p:nvPr/>
            </p:nvSpPr>
            <p:spPr bwMode="auto">
              <a:xfrm>
                <a:off x="2161" y="2760"/>
                <a:ext cx="142" cy="144"/>
              </a:xfrm>
              <a:custGeom>
                <a:avLst/>
                <a:gdLst>
                  <a:gd name="T0" fmla="*/ 54 w 60"/>
                  <a:gd name="T1" fmla="*/ 19 h 61"/>
                  <a:gd name="T2" fmla="*/ 41 w 60"/>
                  <a:gd name="T3" fmla="*/ 55 h 61"/>
                  <a:gd name="T4" fmla="*/ 6 w 60"/>
                  <a:gd name="T5" fmla="*/ 42 h 61"/>
                  <a:gd name="T6" fmla="*/ 19 w 60"/>
                  <a:gd name="T7" fmla="*/ 7 h 61"/>
                  <a:gd name="T8" fmla="*/ 54 w 60"/>
                  <a:gd name="T9" fmla="*/ 19 h 61"/>
                </a:gdLst>
                <a:ahLst/>
                <a:cxnLst>
                  <a:cxn ang="0">
                    <a:pos x="T0" y="T1"/>
                  </a:cxn>
                  <a:cxn ang="0">
                    <a:pos x="T2" y="T3"/>
                  </a:cxn>
                  <a:cxn ang="0">
                    <a:pos x="T4" y="T5"/>
                  </a:cxn>
                  <a:cxn ang="0">
                    <a:pos x="T6" y="T7"/>
                  </a:cxn>
                  <a:cxn ang="0">
                    <a:pos x="T8" y="T9"/>
                  </a:cxn>
                </a:cxnLst>
                <a:rect l="0" t="0" r="r" b="b"/>
                <a:pathLst>
                  <a:path w="60" h="61">
                    <a:moveTo>
                      <a:pt x="54" y="19"/>
                    </a:moveTo>
                    <a:cubicBezTo>
                      <a:pt x="60" y="33"/>
                      <a:pt x="55" y="48"/>
                      <a:pt x="41" y="55"/>
                    </a:cubicBezTo>
                    <a:cubicBezTo>
                      <a:pt x="28" y="61"/>
                      <a:pt x="12" y="55"/>
                      <a:pt x="6" y="42"/>
                    </a:cubicBezTo>
                    <a:cubicBezTo>
                      <a:pt x="0" y="29"/>
                      <a:pt x="6" y="13"/>
                      <a:pt x="19" y="7"/>
                    </a:cubicBezTo>
                    <a:cubicBezTo>
                      <a:pt x="32" y="0"/>
                      <a:pt x="48" y="6"/>
                      <a:pt x="54" y="19"/>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70" name="Freeform 90"/>
              <p:cNvSpPr>
                <a:spLocks/>
              </p:cNvSpPr>
              <p:nvPr/>
            </p:nvSpPr>
            <p:spPr bwMode="auto">
              <a:xfrm>
                <a:off x="2270" y="2978"/>
                <a:ext cx="142" cy="142"/>
              </a:xfrm>
              <a:custGeom>
                <a:avLst/>
                <a:gdLst>
                  <a:gd name="T0" fmla="*/ 52 w 60"/>
                  <a:gd name="T1" fmla="*/ 16 h 60"/>
                  <a:gd name="T2" fmla="*/ 45 w 60"/>
                  <a:gd name="T3" fmla="*/ 52 h 60"/>
                  <a:gd name="T4" fmla="*/ 8 w 60"/>
                  <a:gd name="T5" fmla="*/ 45 h 60"/>
                  <a:gd name="T6" fmla="*/ 16 w 60"/>
                  <a:gd name="T7" fmla="*/ 8 h 60"/>
                  <a:gd name="T8" fmla="*/ 52 w 60"/>
                  <a:gd name="T9" fmla="*/ 16 h 60"/>
                </a:gdLst>
                <a:ahLst/>
                <a:cxnLst>
                  <a:cxn ang="0">
                    <a:pos x="T0" y="T1"/>
                  </a:cxn>
                  <a:cxn ang="0">
                    <a:pos x="T2" y="T3"/>
                  </a:cxn>
                  <a:cxn ang="0">
                    <a:pos x="T4" y="T5"/>
                  </a:cxn>
                  <a:cxn ang="0">
                    <a:pos x="T6" y="T7"/>
                  </a:cxn>
                  <a:cxn ang="0">
                    <a:pos x="T8" y="T9"/>
                  </a:cxn>
                </a:cxnLst>
                <a:rect l="0" t="0" r="r" b="b"/>
                <a:pathLst>
                  <a:path w="60" h="60">
                    <a:moveTo>
                      <a:pt x="52" y="16"/>
                    </a:moveTo>
                    <a:cubicBezTo>
                      <a:pt x="60" y="28"/>
                      <a:pt x="57" y="44"/>
                      <a:pt x="45" y="52"/>
                    </a:cubicBezTo>
                    <a:cubicBezTo>
                      <a:pt x="33" y="60"/>
                      <a:pt x="16" y="57"/>
                      <a:pt x="8" y="45"/>
                    </a:cubicBezTo>
                    <a:cubicBezTo>
                      <a:pt x="0" y="32"/>
                      <a:pt x="4" y="16"/>
                      <a:pt x="16" y="8"/>
                    </a:cubicBezTo>
                    <a:cubicBezTo>
                      <a:pt x="28" y="0"/>
                      <a:pt x="44" y="3"/>
                      <a:pt x="52" y="1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71" name="Freeform 91"/>
              <p:cNvSpPr>
                <a:spLocks/>
              </p:cNvSpPr>
              <p:nvPr/>
            </p:nvSpPr>
            <p:spPr bwMode="auto">
              <a:xfrm>
                <a:off x="2409" y="3179"/>
                <a:ext cx="140" cy="140"/>
              </a:xfrm>
              <a:custGeom>
                <a:avLst/>
                <a:gdLst>
                  <a:gd name="T0" fmla="*/ 50 w 59"/>
                  <a:gd name="T1" fmla="*/ 12 h 59"/>
                  <a:gd name="T2" fmla="*/ 47 w 59"/>
                  <a:gd name="T3" fmla="*/ 50 h 59"/>
                  <a:gd name="T4" fmla="*/ 10 w 59"/>
                  <a:gd name="T5" fmla="*/ 47 h 59"/>
                  <a:gd name="T6" fmla="*/ 12 w 59"/>
                  <a:gd name="T7" fmla="*/ 10 h 59"/>
                  <a:gd name="T8" fmla="*/ 50 w 59"/>
                  <a:gd name="T9" fmla="*/ 12 h 59"/>
                </a:gdLst>
                <a:ahLst/>
                <a:cxnLst>
                  <a:cxn ang="0">
                    <a:pos x="T0" y="T1"/>
                  </a:cxn>
                  <a:cxn ang="0">
                    <a:pos x="T2" y="T3"/>
                  </a:cxn>
                  <a:cxn ang="0">
                    <a:pos x="T4" y="T5"/>
                  </a:cxn>
                  <a:cxn ang="0">
                    <a:pos x="T6" y="T7"/>
                  </a:cxn>
                  <a:cxn ang="0">
                    <a:pos x="T8" y="T9"/>
                  </a:cxn>
                </a:cxnLst>
                <a:rect l="0" t="0" r="r" b="b"/>
                <a:pathLst>
                  <a:path w="59" h="59">
                    <a:moveTo>
                      <a:pt x="50" y="12"/>
                    </a:moveTo>
                    <a:cubicBezTo>
                      <a:pt x="59" y="23"/>
                      <a:pt x="58" y="40"/>
                      <a:pt x="47" y="50"/>
                    </a:cubicBezTo>
                    <a:cubicBezTo>
                      <a:pt x="36" y="59"/>
                      <a:pt x="19" y="58"/>
                      <a:pt x="10" y="47"/>
                    </a:cubicBezTo>
                    <a:cubicBezTo>
                      <a:pt x="0" y="36"/>
                      <a:pt x="1" y="19"/>
                      <a:pt x="12" y="10"/>
                    </a:cubicBezTo>
                    <a:cubicBezTo>
                      <a:pt x="23" y="0"/>
                      <a:pt x="40" y="1"/>
                      <a:pt x="50" y="1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72" name="Freeform 92"/>
              <p:cNvSpPr>
                <a:spLocks/>
              </p:cNvSpPr>
              <p:nvPr/>
            </p:nvSpPr>
            <p:spPr bwMode="auto">
              <a:xfrm>
                <a:off x="2575" y="3356"/>
                <a:ext cx="140" cy="142"/>
              </a:xfrm>
              <a:custGeom>
                <a:avLst/>
                <a:gdLst>
                  <a:gd name="T0" fmla="*/ 47 w 59"/>
                  <a:gd name="T1" fmla="*/ 10 h 60"/>
                  <a:gd name="T2" fmla="*/ 49 w 59"/>
                  <a:gd name="T3" fmla="*/ 47 h 60"/>
                  <a:gd name="T4" fmla="*/ 12 w 59"/>
                  <a:gd name="T5" fmla="*/ 50 h 60"/>
                  <a:gd name="T6" fmla="*/ 9 w 59"/>
                  <a:gd name="T7" fmla="*/ 13 h 60"/>
                  <a:gd name="T8" fmla="*/ 47 w 59"/>
                  <a:gd name="T9" fmla="*/ 10 h 60"/>
                </a:gdLst>
                <a:ahLst/>
                <a:cxnLst>
                  <a:cxn ang="0">
                    <a:pos x="T0" y="T1"/>
                  </a:cxn>
                  <a:cxn ang="0">
                    <a:pos x="T2" y="T3"/>
                  </a:cxn>
                  <a:cxn ang="0">
                    <a:pos x="T4" y="T5"/>
                  </a:cxn>
                  <a:cxn ang="0">
                    <a:pos x="T6" y="T7"/>
                  </a:cxn>
                  <a:cxn ang="0">
                    <a:pos x="T8" y="T9"/>
                  </a:cxn>
                </a:cxnLst>
                <a:rect l="0" t="0" r="r" b="b"/>
                <a:pathLst>
                  <a:path w="59" h="60">
                    <a:moveTo>
                      <a:pt x="47" y="10"/>
                    </a:moveTo>
                    <a:cubicBezTo>
                      <a:pt x="58" y="20"/>
                      <a:pt x="59" y="36"/>
                      <a:pt x="49" y="47"/>
                    </a:cubicBezTo>
                    <a:cubicBezTo>
                      <a:pt x="40" y="59"/>
                      <a:pt x="23" y="60"/>
                      <a:pt x="12" y="50"/>
                    </a:cubicBezTo>
                    <a:cubicBezTo>
                      <a:pt x="1" y="41"/>
                      <a:pt x="0" y="24"/>
                      <a:pt x="9" y="13"/>
                    </a:cubicBezTo>
                    <a:cubicBezTo>
                      <a:pt x="19" y="2"/>
                      <a:pt x="35" y="0"/>
                      <a:pt x="47" y="1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73" name="Freeform 93"/>
              <p:cNvSpPr>
                <a:spLocks/>
              </p:cNvSpPr>
              <p:nvPr/>
            </p:nvSpPr>
            <p:spPr bwMode="auto">
              <a:xfrm>
                <a:off x="2760" y="3510"/>
                <a:ext cx="144" cy="142"/>
              </a:xfrm>
              <a:custGeom>
                <a:avLst/>
                <a:gdLst>
                  <a:gd name="T0" fmla="*/ 45 w 61"/>
                  <a:gd name="T1" fmla="*/ 8 h 60"/>
                  <a:gd name="T2" fmla="*/ 53 w 61"/>
                  <a:gd name="T3" fmla="*/ 45 h 60"/>
                  <a:gd name="T4" fmla="*/ 16 w 61"/>
                  <a:gd name="T5" fmla="*/ 52 h 60"/>
                  <a:gd name="T6" fmla="*/ 8 w 61"/>
                  <a:gd name="T7" fmla="*/ 16 h 60"/>
                  <a:gd name="T8" fmla="*/ 45 w 61"/>
                  <a:gd name="T9" fmla="*/ 8 h 60"/>
                </a:gdLst>
                <a:ahLst/>
                <a:cxnLst>
                  <a:cxn ang="0">
                    <a:pos x="T0" y="T1"/>
                  </a:cxn>
                  <a:cxn ang="0">
                    <a:pos x="T2" y="T3"/>
                  </a:cxn>
                  <a:cxn ang="0">
                    <a:pos x="T4" y="T5"/>
                  </a:cxn>
                  <a:cxn ang="0">
                    <a:pos x="T6" y="T7"/>
                  </a:cxn>
                  <a:cxn ang="0">
                    <a:pos x="T8" y="T9"/>
                  </a:cxn>
                </a:cxnLst>
                <a:rect l="0" t="0" r="r" b="b"/>
                <a:pathLst>
                  <a:path w="61" h="60">
                    <a:moveTo>
                      <a:pt x="45" y="8"/>
                    </a:moveTo>
                    <a:cubicBezTo>
                      <a:pt x="57" y="16"/>
                      <a:pt x="61" y="32"/>
                      <a:pt x="53" y="45"/>
                    </a:cubicBezTo>
                    <a:cubicBezTo>
                      <a:pt x="45" y="57"/>
                      <a:pt x="29" y="60"/>
                      <a:pt x="16" y="52"/>
                    </a:cubicBezTo>
                    <a:cubicBezTo>
                      <a:pt x="4" y="44"/>
                      <a:pt x="0" y="28"/>
                      <a:pt x="8" y="16"/>
                    </a:cubicBezTo>
                    <a:cubicBezTo>
                      <a:pt x="16" y="3"/>
                      <a:pt x="33" y="0"/>
                      <a:pt x="45" y="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74" name="Freeform 94"/>
              <p:cNvSpPr>
                <a:spLocks/>
              </p:cNvSpPr>
              <p:nvPr/>
            </p:nvSpPr>
            <p:spPr bwMode="auto">
              <a:xfrm>
                <a:off x="2968" y="3636"/>
                <a:ext cx="142" cy="144"/>
              </a:xfrm>
              <a:custGeom>
                <a:avLst/>
                <a:gdLst>
                  <a:gd name="T0" fmla="*/ 41 w 60"/>
                  <a:gd name="T1" fmla="*/ 6 h 61"/>
                  <a:gd name="T2" fmla="*/ 54 w 60"/>
                  <a:gd name="T3" fmla="*/ 42 h 61"/>
                  <a:gd name="T4" fmla="*/ 19 w 60"/>
                  <a:gd name="T5" fmla="*/ 55 h 61"/>
                  <a:gd name="T6" fmla="*/ 6 w 60"/>
                  <a:gd name="T7" fmla="*/ 19 h 61"/>
                  <a:gd name="T8" fmla="*/ 41 w 60"/>
                  <a:gd name="T9" fmla="*/ 6 h 61"/>
                </a:gdLst>
                <a:ahLst/>
                <a:cxnLst>
                  <a:cxn ang="0">
                    <a:pos x="T0" y="T1"/>
                  </a:cxn>
                  <a:cxn ang="0">
                    <a:pos x="T2" y="T3"/>
                  </a:cxn>
                  <a:cxn ang="0">
                    <a:pos x="T4" y="T5"/>
                  </a:cxn>
                  <a:cxn ang="0">
                    <a:pos x="T6" y="T7"/>
                  </a:cxn>
                  <a:cxn ang="0">
                    <a:pos x="T8" y="T9"/>
                  </a:cxn>
                </a:cxnLst>
                <a:rect l="0" t="0" r="r" b="b"/>
                <a:pathLst>
                  <a:path w="60" h="61">
                    <a:moveTo>
                      <a:pt x="41" y="6"/>
                    </a:moveTo>
                    <a:cubicBezTo>
                      <a:pt x="55" y="13"/>
                      <a:pt x="60" y="28"/>
                      <a:pt x="54" y="42"/>
                    </a:cubicBezTo>
                    <a:cubicBezTo>
                      <a:pt x="48" y="55"/>
                      <a:pt x="32" y="61"/>
                      <a:pt x="19" y="55"/>
                    </a:cubicBezTo>
                    <a:cubicBezTo>
                      <a:pt x="6" y="48"/>
                      <a:pt x="0" y="33"/>
                      <a:pt x="6" y="19"/>
                    </a:cubicBezTo>
                    <a:cubicBezTo>
                      <a:pt x="12" y="6"/>
                      <a:pt x="28" y="0"/>
                      <a:pt x="41" y="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75" name="Freeform 95"/>
              <p:cNvSpPr>
                <a:spLocks/>
              </p:cNvSpPr>
              <p:nvPr/>
            </p:nvSpPr>
            <p:spPr bwMode="auto">
              <a:xfrm>
                <a:off x="3193" y="3735"/>
                <a:ext cx="139" cy="140"/>
              </a:xfrm>
              <a:custGeom>
                <a:avLst/>
                <a:gdLst>
                  <a:gd name="T0" fmla="*/ 37 w 59"/>
                  <a:gd name="T1" fmla="*/ 4 h 59"/>
                  <a:gd name="T2" fmla="*/ 55 w 59"/>
                  <a:gd name="T3" fmla="*/ 37 h 59"/>
                  <a:gd name="T4" fmla="*/ 22 w 59"/>
                  <a:gd name="T5" fmla="*/ 55 h 59"/>
                  <a:gd name="T6" fmla="*/ 4 w 59"/>
                  <a:gd name="T7" fmla="*/ 21 h 59"/>
                  <a:gd name="T8" fmla="*/ 37 w 59"/>
                  <a:gd name="T9" fmla="*/ 4 h 59"/>
                </a:gdLst>
                <a:ahLst/>
                <a:cxnLst>
                  <a:cxn ang="0">
                    <a:pos x="T0" y="T1"/>
                  </a:cxn>
                  <a:cxn ang="0">
                    <a:pos x="T2" y="T3"/>
                  </a:cxn>
                  <a:cxn ang="0">
                    <a:pos x="T4" y="T5"/>
                  </a:cxn>
                  <a:cxn ang="0">
                    <a:pos x="T6" y="T7"/>
                  </a:cxn>
                  <a:cxn ang="0">
                    <a:pos x="T8" y="T9"/>
                  </a:cxn>
                </a:cxnLst>
                <a:rect l="0" t="0" r="r" b="b"/>
                <a:pathLst>
                  <a:path w="59" h="59">
                    <a:moveTo>
                      <a:pt x="37" y="4"/>
                    </a:moveTo>
                    <a:cubicBezTo>
                      <a:pt x="51" y="8"/>
                      <a:pt x="59" y="23"/>
                      <a:pt x="55" y="37"/>
                    </a:cubicBezTo>
                    <a:cubicBezTo>
                      <a:pt x="51" y="51"/>
                      <a:pt x="36" y="59"/>
                      <a:pt x="22" y="55"/>
                    </a:cubicBezTo>
                    <a:cubicBezTo>
                      <a:pt x="8" y="50"/>
                      <a:pt x="0" y="35"/>
                      <a:pt x="4" y="21"/>
                    </a:cubicBezTo>
                    <a:cubicBezTo>
                      <a:pt x="8" y="7"/>
                      <a:pt x="23" y="0"/>
                      <a:pt x="37"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76" name="Freeform 96"/>
              <p:cNvSpPr>
                <a:spLocks/>
              </p:cNvSpPr>
              <p:nvPr/>
            </p:nvSpPr>
            <p:spPr bwMode="auto">
              <a:xfrm>
                <a:off x="3429" y="3801"/>
                <a:ext cx="135" cy="135"/>
              </a:xfrm>
              <a:custGeom>
                <a:avLst/>
                <a:gdLst>
                  <a:gd name="T0" fmla="*/ 33 w 57"/>
                  <a:gd name="T1" fmla="*/ 2 h 57"/>
                  <a:gd name="T2" fmla="*/ 55 w 57"/>
                  <a:gd name="T3" fmla="*/ 32 h 57"/>
                  <a:gd name="T4" fmla="*/ 24 w 57"/>
                  <a:gd name="T5" fmla="*/ 55 h 57"/>
                  <a:gd name="T6" fmla="*/ 2 w 57"/>
                  <a:gd name="T7" fmla="*/ 24 h 57"/>
                  <a:gd name="T8" fmla="*/ 33 w 57"/>
                  <a:gd name="T9" fmla="*/ 2 h 57"/>
                </a:gdLst>
                <a:ahLst/>
                <a:cxnLst>
                  <a:cxn ang="0">
                    <a:pos x="T0" y="T1"/>
                  </a:cxn>
                  <a:cxn ang="0">
                    <a:pos x="T2" y="T3"/>
                  </a:cxn>
                  <a:cxn ang="0">
                    <a:pos x="T4" y="T5"/>
                  </a:cxn>
                  <a:cxn ang="0">
                    <a:pos x="T6" y="T7"/>
                  </a:cxn>
                  <a:cxn ang="0">
                    <a:pos x="T8" y="T9"/>
                  </a:cxn>
                </a:cxnLst>
                <a:rect l="0" t="0" r="r" b="b"/>
                <a:pathLst>
                  <a:path w="57" h="57">
                    <a:moveTo>
                      <a:pt x="33" y="2"/>
                    </a:moveTo>
                    <a:cubicBezTo>
                      <a:pt x="47" y="4"/>
                      <a:pt x="57" y="18"/>
                      <a:pt x="55" y="32"/>
                    </a:cubicBezTo>
                    <a:cubicBezTo>
                      <a:pt x="52" y="47"/>
                      <a:pt x="39" y="57"/>
                      <a:pt x="24" y="55"/>
                    </a:cubicBezTo>
                    <a:cubicBezTo>
                      <a:pt x="10" y="52"/>
                      <a:pt x="0" y="39"/>
                      <a:pt x="2" y="24"/>
                    </a:cubicBezTo>
                    <a:cubicBezTo>
                      <a:pt x="5" y="10"/>
                      <a:pt x="18" y="0"/>
                      <a:pt x="33" y="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77" name="Freeform 97"/>
              <p:cNvSpPr>
                <a:spLocks/>
              </p:cNvSpPr>
              <p:nvPr/>
            </p:nvSpPr>
            <p:spPr bwMode="auto">
              <a:xfrm>
                <a:off x="3675" y="3837"/>
                <a:ext cx="126" cy="125"/>
              </a:xfrm>
              <a:custGeom>
                <a:avLst/>
                <a:gdLst>
                  <a:gd name="T0" fmla="*/ 27 w 53"/>
                  <a:gd name="T1" fmla="*/ 0 h 53"/>
                  <a:gd name="T2" fmla="*/ 53 w 53"/>
                  <a:gd name="T3" fmla="*/ 27 h 53"/>
                  <a:gd name="T4" fmla="*/ 26 w 53"/>
                  <a:gd name="T5" fmla="*/ 53 h 53"/>
                  <a:gd name="T6" fmla="*/ 0 w 53"/>
                  <a:gd name="T7" fmla="*/ 26 h 53"/>
                  <a:gd name="T8" fmla="*/ 27 w 53"/>
                  <a:gd name="T9" fmla="*/ 0 h 53"/>
                </a:gdLst>
                <a:ahLst/>
                <a:cxnLst>
                  <a:cxn ang="0">
                    <a:pos x="T0" y="T1"/>
                  </a:cxn>
                  <a:cxn ang="0">
                    <a:pos x="T2" y="T3"/>
                  </a:cxn>
                  <a:cxn ang="0">
                    <a:pos x="T4" y="T5"/>
                  </a:cxn>
                  <a:cxn ang="0">
                    <a:pos x="T6" y="T7"/>
                  </a:cxn>
                  <a:cxn ang="0">
                    <a:pos x="T8" y="T9"/>
                  </a:cxn>
                </a:cxnLst>
                <a:rect l="0" t="0" r="r" b="b"/>
                <a:pathLst>
                  <a:path w="53" h="53">
                    <a:moveTo>
                      <a:pt x="27" y="0"/>
                    </a:moveTo>
                    <a:cubicBezTo>
                      <a:pt x="41" y="0"/>
                      <a:pt x="53" y="12"/>
                      <a:pt x="53" y="27"/>
                    </a:cubicBezTo>
                    <a:cubicBezTo>
                      <a:pt x="53" y="41"/>
                      <a:pt x="41" y="53"/>
                      <a:pt x="26" y="53"/>
                    </a:cubicBezTo>
                    <a:cubicBezTo>
                      <a:pt x="11" y="53"/>
                      <a:pt x="0" y="41"/>
                      <a:pt x="0" y="26"/>
                    </a:cubicBezTo>
                    <a:cubicBezTo>
                      <a:pt x="0" y="11"/>
                      <a:pt x="12" y="0"/>
                      <a:pt x="27" y="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78" name="Freeform 98"/>
              <p:cNvSpPr>
                <a:spLocks/>
              </p:cNvSpPr>
              <p:nvPr/>
            </p:nvSpPr>
            <p:spPr bwMode="auto">
              <a:xfrm>
                <a:off x="3915" y="3830"/>
                <a:ext cx="132" cy="132"/>
              </a:xfrm>
              <a:custGeom>
                <a:avLst/>
                <a:gdLst>
                  <a:gd name="T0" fmla="*/ 25 w 56"/>
                  <a:gd name="T1" fmla="*/ 2 h 56"/>
                  <a:gd name="T2" fmla="*/ 54 w 56"/>
                  <a:gd name="T3" fmla="*/ 25 h 56"/>
                  <a:gd name="T4" fmla="*/ 31 w 56"/>
                  <a:gd name="T5" fmla="*/ 55 h 56"/>
                  <a:gd name="T6" fmla="*/ 2 w 56"/>
                  <a:gd name="T7" fmla="*/ 31 h 56"/>
                  <a:gd name="T8" fmla="*/ 25 w 56"/>
                  <a:gd name="T9" fmla="*/ 2 h 56"/>
                </a:gdLst>
                <a:ahLst/>
                <a:cxnLst>
                  <a:cxn ang="0">
                    <a:pos x="T0" y="T1"/>
                  </a:cxn>
                  <a:cxn ang="0">
                    <a:pos x="T2" y="T3"/>
                  </a:cxn>
                  <a:cxn ang="0">
                    <a:pos x="T4" y="T5"/>
                  </a:cxn>
                  <a:cxn ang="0">
                    <a:pos x="T6" y="T7"/>
                  </a:cxn>
                  <a:cxn ang="0">
                    <a:pos x="T8" y="T9"/>
                  </a:cxn>
                </a:cxnLst>
                <a:rect l="0" t="0" r="r" b="b"/>
                <a:pathLst>
                  <a:path w="56" h="56">
                    <a:moveTo>
                      <a:pt x="25" y="2"/>
                    </a:moveTo>
                    <a:cubicBezTo>
                      <a:pt x="39" y="0"/>
                      <a:pt x="52" y="10"/>
                      <a:pt x="54" y="25"/>
                    </a:cubicBezTo>
                    <a:cubicBezTo>
                      <a:pt x="56" y="39"/>
                      <a:pt x="46" y="53"/>
                      <a:pt x="31" y="55"/>
                    </a:cubicBezTo>
                    <a:cubicBezTo>
                      <a:pt x="17" y="56"/>
                      <a:pt x="3" y="46"/>
                      <a:pt x="2" y="31"/>
                    </a:cubicBezTo>
                    <a:cubicBezTo>
                      <a:pt x="0" y="17"/>
                      <a:pt x="10" y="4"/>
                      <a:pt x="25" y="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79" name="Freeform 99"/>
              <p:cNvSpPr>
                <a:spLocks/>
              </p:cNvSpPr>
              <p:nvPr/>
            </p:nvSpPr>
            <p:spPr bwMode="auto">
              <a:xfrm>
                <a:off x="4151" y="3790"/>
                <a:ext cx="140" cy="139"/>
              </a:xfrm>
              <a:custGeom>
                <a:avLst/>
                <a:gdLst>
                  <a:gd name="T0" fmla="*/ 22 w 59"/>
                  <a:gd name="T1" fmla="*/ 4 h 59"/>
                  <a:gd name="T2" fmla="*/ 55 w 59"/>
                  <a:gd name="T3" fmla="*/ 23 h 59"/>
                  <a:gd name="T4" fmla="*/ 36 w 59"/>
                  <a:gd name="T5" fmla="*/ 55 h 59"/>
                  <a:gd name="T6" fmla="*/ 4 w 59"/>
                  <a:gd name="T7" fmla="*/ 37 h 59"/>
                  <a:gd name="T8" fmla="*/ 22 w 59"/>
                  <a:gd name="T9" fmla="*/ 4 h 59"/>
                </a:gdLst>
                <a:ahLst/>
                <a:cxnLst>
                  <a:cxn ang="0">
                    <a:pos x="T0" y="T1"/>
                  </a:cxn>
                  <a:cxn ang="0">
                    <a:pos x="T2" y="T3"/>
                  </a:cxn>
                  <a:cxn ang="0">
                    <a:pos x="T4" y="T5"/>
                  </a:cxn>
                  <a:cxn ang="0">
                    <a:pos x="T6" y="T7"/>
                  </a:cxn>
                  <a:cxn ang="0">
                    <a:pos x="T8" y="T9"/>
                  </a:cxn>
                </a:cxnLst>
                <a:rect l="0" t="0" r="r" b="b"/>
                <a:pathLst>
                  <a:path w="59" h="59">
                    <a:moveTo>
                      <a:pt x="22" y="4"/>
                    </a:moveTo>
                    <a:cubicBezTo>
                      <a:pt x="37" y="0"/>
                      <a:pt x="51" y="9"/>
                      <a:pt x="55" y="23"/>
                    </a:cubicBezTo>
                    <a:cubicBezTo>
                      <a:pt x="59" y="37"/>
                      <a:pt x="50" y="52"/>
                      <a:pt x="36" y="55"/>
                    </a:cubicBezTo>
                    <a:cubicBezTo>
                      <a:pt x="22" y="59"/>
                      <a:pt x="8" y="51"/>
                      <a:pt x="4" y="37"/>
                    </a:cubicBezTo>
                    <a:cubicBezTo>
                      <a:pt x="0" y="22"/>
                      <a:pt x="8" y="8"/>
                      <a:pt x="22"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80" name="Freeform 100"/>
              <p:cNvSpPr>
                <a:spLocks/>
              </p:cNvSpPr>
              <p:nvPr/>
            </p:nvSpPr>
            <p:spPr bwMode="auto">
              <a:xfrm>
                <a:off x="4383" y="3719"/>
                <a:ext cx="142" cy="142"/>
              </a:xfrm>
              <a:custGeom>
                <a:avLst/>
                <a:gdLst>
                  <a:gd name="T0" fmla="*/ 19 w 60"/>
                  <a:gd name="T1" fmla="*/ 6 h 60"/>
                  <a:gd name="T2" fmla="*/ 54 w 60"/>
                  <a:gd name="T3" fmla="*/ 20 h 60"/>
                  <a:gd name="T4" fmla="*/ 40 w 60"/>
                  <a:gd name="T5" fmla="*/ 55 h 60"/>
                  <a:gd name="T6" fmla="*/ 5 w 60"/>
                  <a:gd name="T7" fmla="*/ 41 h 60"/>
                  <a:gd name="T8" fmla="*/ 19 w 60"/>
                  <a:gd name="T9" fmla="*/ 6 h 60"/>
                </a:gdLst>
                <a:ahLst/>
                <a:cxnLst>
                  <a:cxn ang="0">
                    <a:pos x="T0" y="T1"/>
                  </a:cxn>
                  <a:cxn ang="0">
                    <a:pos x="T2" y="T3"/>
                  </a:cxn>
                  <a:cxn ang="0">
                    <a:pos x="T4" y="T5"/>
                  </a:cxn>
                  <a:cxn ang="0">
                    <a:pos x="T6" y="T7"/>
                  </a:cxn>
                  <a:cxn ang="0">
                    <a:pos x="T8" y="T9"/>
                  </a:cxn>
                </a:cxnLst>
                <a:rect l="0" t="0" r="r" b="b"/>
                <a:pathLst>
                  <a:path w="60" h="60">
                    <a:moveTo>
                      <a:pt x="19" y="6"/>
                    </a:moveTo>
                    <a:cubicBezTo>
                      <a:pt x="33" y="0"/>
                      <a:pt x="48" y="6"/>
                      <a:pt x="54" y="20"/>
                    </a:cubicBezTo>
                    <a:cubicBezTo>
                      <a:pt x="60" y="33"/>
                      <a:pt x="54" y="49"/>
                      <a:pt x="40" y="55"/>
                    </a:cubicBezTo>
                    <a:cubicBezTo>
                      <a:pt x="27" y="60"/>
                      <a:pt x="11" y="54"/>
                      <a:pt x="5" y="41"/>
                    </a:cubicBezTo>
                    <a:cubicBezTo>
                      <a:pt x="0" y="27"/>
                      <a:pt x="6" y="12"/>
                      <a:pt x="19" y="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81" name="Freeform 101"/>
              <p:cNvSpPr>
                <a:spLocks/>
              </p:cNvSpPr>
              <p:nvPr/>
            </p:nvSpPr>
            <p:spPr bwMode="auto">
              <a:xfrm>
                <a:off x="4603" y="3617"/>
                <a:ext cx="142" cy="144"/>
              </a:xfrm>
              <a:custGeom>
                <a:avLst/>
                <a:gdLst>
                  <a:gd name="T0" fmla="*/ 16 w 60"/>
                  <a:gd name="T1" fmla="*/ 8 h 61"/>
                  <a:gd name="T2" fmla="*/ 53 w 60"/>
                  <a:gd name="T3" fmla="*/ 17 h 61"/>
                  <a:gd name="T4" fmla="*/ 44 w 60"/>
                  <a:gd name="T5" fmla="*/ 53 h 61"/>
                  <a:gd name="T6" fmla="*/ 7 w 60"/>
                  <a:gd name="T7" fmla="*/ 44 h 61"/>
                  <a:gd name="T8" fmla="*/ 16 w 60"/>
                  <a:gd name="T9" fmla="*/ 8 h 61"/>
                </a:gdLst>
                <a:ahLst/>
                <a:cxnLst>
                  <a:cxn ang="0">
                    <a:pos x="T0" y="T1"/>
                  </a:cxn>
                  <a:cxn ang="0">
                    <a:pos x="T2" y="T3"/>
                  </a:cxn>
                  <a:cxn ang="0">
                    <a:pos x="T4" y="T5"/>
                  </a:cxn>
                  <a:cxn ang="0">
                    <a:pos x="T6" y="T7"/>
                  </a:cxn>
                  <a:cxn ang="0">
                    <a:pos x="T8" y="T9"/>
                  </a:cxn>
                </a:cxnLst>
                <a:rect l="0" t="0" r="r" b="b"/>
                <a:pathLst>
                  <a:path w="60" h="61">
                    <a:moveTo>
                      <a:pt x="16" y="8"/>
                    </a:moveTo>
                    <a:cubicBezTo>
                      <a:pt x="29" y="0"/>
                      <a:pt x="45" y="4"/>
                      <a:pt x="53" y="17"/>
                    </a:cubicBezTo>
                    <a:cubicBezTo>
                      <a:pt x="60" y="29"/>
                      <a:pt x="56" y="46"/>
                      <a:pt x="44" y="53"/>
                    </a:cubicBezTo>
                    <a:cubicBezTo>
                      <a:pt x="31" y="61"/>
                      <a:pt x="15" y="57"/>
                      <a:pt x="7" y="44"/>
                    </a:cubicBezTo>
                    <a:cubicBezTo>
                      <a:pt x="0" y="32"/>
                      <a:pt x="4" y="15"/>
                      <a:pt x="16" y="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82" name="Freeform 102"/>
              <p:cNvSpPr>
                <a:spLocks/>
              </p:cNvSpPr>
              <p:nvPr/>
            </p:nvSpPr>
            <p:spPr bwMode="auto">
              <a:xfrm>
                <a:off x="4809" y="3487"/>
                <a:ext cx="140" cy="142"/>
              </a:xfrm>
              <a:custGeom>
                <a:avLst/>
                <a:gdLst>
                  <a:gd name="T0" fmla="*/ 13 w 59"/>
                  <a:gd name="T1" fmla="*/ 9 h 60"/>
                  <a:gd name="T2" fmla="*/ 50 w 59"/>
                  <a:gd name="T3" fmla="*/ 13 h 60"/>
                  <a:gd name="T4" fmla="*/ 46 w 59"/>
                  <a:gd name="T5" fmla="*/ 51 h 60"/>
                  <a:gd name="T6" fmla="*/ 9 w 59"/>
                  <a:gd name="T7" fmla="*/ 47 h 60"/>
                  <a:gd name="T8" fmla="*/ 13 w 59"/>
                  <a:gd name="T9" fmla="*/ 9 h 60"/>
                </a:gdLst>
                <a:ahLst/>
                <a:cxnLst>
                  <a:cxn ang="0">
                    <a:pos x="T0" y="T1"/>
                  </a:cxn>
                  <a:cxn ang="0">
                    <a:pos x="T2" y="T3"/>
                  </a:cxn>
                  <a:cxn ang="0">
                    <a:pos x="T4" y="T5"/>
                  </a:cxn>
                  <a:cxn ang="0">
                    <a:pos x="T6" y="T7"/>
                  </a:cxn>
                  <a:cxn ang="0">
                    <a:pos x="T8" y="T9"/>
                  </a:cxn>
                </a:cxnLst>
                <a:rect l="0" t="0" r="r" b="b"/>
                <a:pathLst>
                  <a:path w="59" h="60">
                    <a:moveTo>
                      <a:pt x="13" y="9"/>
                    </a:moveTo>
                    <a:cubicBezTo>
                      <a:pt x="24" y="0"/>
                      <a:pt x="41" y="2"/>
                      <a:pt x="50" y="13"/>
                    </a:cubicBezTo>
                    <a:cubicBezTo>
                      <a:pt x="59" y="25"/>
                      <a:pt x="57" y="41"/>
                      <a:pt x="46" y="51"/>
                    </a:cubicBezTo>
                    <a:cubicBezTo>
                      <a:pt x="35" y="60"/>
                      <a:pt x="18" y="58"/>
                      <a:pt x="9" y="47"/>
                    </a:cubicBezTo>
                    <a:cubicBezTo>
                      <a:pt x="0" y="35"/>
                      <a:pt x="1" y="19"/>
                      <a:pt x="13" y="9"/>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83" name="Freeform 103"/>
              <p:cNvSpPr>
                <a:spLocks/>
              </p:cNvSpPr>
              <p:nvPr/>
            </p:nvSpPr>
            <p:spPr bwMode="auto">
              <a:xfrm>
                <a:off x="4994" y="3330"/>
                <a:ext cx="139" cy="140"/>
              </a:xfrm>
              <a:custGeom>
                <a:avLst/>
                <a:gdLst>
                  <a:gd name="T0" fmla="*/ 10 w 59"/>
                  <a:gd name="T1" fmla="*/ 11 h 59"/>
                  <a:gd name="T2" fmla="*/ 47 w 59"/>
                  <a:gd name="T3" fmla="*/ 10 h 59"/>
                  <a:gd name="T4" fmla="*/ 49 w 59"/>
                  <a:gd name="T5" fmla="*/ 47 h 59"/>
                  <a:gd name="T6" fmla="*/ 11 w 59"/>
                  <a:gd name="T7" fmla="*/ 49 h 59"/>
                  <a:gd name="T8" fmla="*/ 10 w 59"/>
                  <a:gd name="T9" fmla="*/ 11 h 59"/>
                </a:gdLst>
                <a:ahLst/>
                <a:cxnLst>
                  <a:cxn ang="0">
                    <a:pos x="T0" y="T1"/>
                  </a:cxn>
                  <a:cxn ang="0">
                    <a:pos x="T2" y="T3"/>
                  </a:cxn>
                  <a:cxn ang="0">
                    <a:pos x="T4" y="T5"/>
                  </a:cxn>
                  <a:cxn ang="0">
                    <a:pos x="T6" y="T7"/>
                  </a:cxn>
                  <a:cxn ang="0">
                    <a:pos x="T8" y="T9"/>
                  </a:cxn>
                </a:cxnLst>
                <a:rect l="0" t="0" r="r" b="b"/>
                <a:pathLst>
                  <a:path w="59" h="59">
                    <a:moveTo>
                      <a:pt x="10" y="11"/>
                    </a:moveTo>
                    <a:cubicBezTo>
                      <a:pt x="20" y="0"/>
                      <a:pt x="36" y="0"/>
                      <a:pt x="47" y="10"/>
                    </a:cubicBezTo>
                    <a:cubicBezTo>
                      <a:pt x="58" y="20"/>
                      <a:pt x="59" y="36"/>
                      <a:pt x="49" y="47"/>
                    </a:cubicBezTo>
                    <a:cubicBezTo>
                      <a:pt x="39" y="58"/>
                      <a:pt x="22" y="59"/>
                      <a:pt x="11" y="49"/>
                    </a:cubicBezTo>
                    <a:cubicBezTo>
                      <a:pt x="0" y="39"/>
                      <a:pt x="0" y="22"/>
                      <a:pt x="10" y="1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84" name="Freeform 104"/>
              <p:cNvSpPr>
                <a:spLocks/>
              </p:cNvSpPr>
              <p:nvPr/>
            </p:nvSpPr>
            <p:spPr bwMode="auto">
              <a:xfrm>
                <a:off x="5152" y="3146"/>
                <a:ext cx="142" cy="142"/>
              </a:xfrm>
              <a:custGeom>
                <a:avLst/>
                <a:gdLst>
                  <a:gd name="T0" fmla="*/ 8 w 60"/>
                  <a:gd name="T1" fmla="*/ 15 h 60"/>
                  <a:gd name="T2" fmla="*/ 45 w 60"/>
                  <a:gd name="T3" fmla="*/ 8 h 60"/>
                  <a:gd name="T4" fmla="*/ 52 w 60"/>
                  <a:gd name="T5" fmla="*/ 45 h 60"/>
                  <a:gd name="T6" fmla="*/ 15 w 60"/>
                  <a:gd name="T7" fmla="*/ 52 h 60"/>
                  <a:gd name="T8" fmla="*/ 8 w 60"/>
                  <a:gd name="T9" fmla="*/ 15 h 60"/>
                </a:gdLst>
                <a:ahLst/>
                <a:cxnLst>
                  <a:cxn ang="0">
                    <a:pos x="T0" y="T1"/>
                  </a:cxn>
                  <a:cxn ang="0">
                    <a:pos x="T2" y="T3"/>
                  </a:cxn>
                  <a:cxn ang="0">
                    <a:pos x="T4" y="T5"/>
                  </a:cxn>
                  <a:cxn ang="0">
                    <a:pos x="T6" y="T7"/>
                  </a:cxn>
                  <a:cxn ang="0">
                    <a:pos x="T8" y="T9"/>
                  </a:cxn>
                </a:cxnLst>
                <a:rect l="0" t="0" r="r" b="b"/>
                <a:pathLst>
                  <a:path w="60" h="60">
                    <a:moveTo>
                      <a:pt x="8" y="15"/>
                    </a:moveTo>
                    <a:cubicBezTo>
                      <a:pt x="17" y="3"/>
                      <a:pt x="33" y="0"/>
                      <a:pt x="45" y="8"/>
                    </a:cubicBezTo>
                    <a:cubicBezTo>
                      <a:pt x="57" y="17"/>
                      <a:pt x="60" y="33"/>
                      <a:pt x="52" y="45"/>
                    </a:cubicBezTo>
                    <a:cubicBezTo>
                      <a:pt x="43" y="57"/>
                      <a:pt x="27" y="60"/>
                      <a:pt x="15" y="52"/>
                    </a:cubicBezTo>
                    <a:cubicBezTo>
                      <a:pt x="3" y="43"/>
                      <a:pt x="0" y="27"/>
                      <a:pt x="8" y="1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85" name="Freeform 105"/>
              <p:cNvSpPr>
                <a:spLocks/>
              </p:cNvSpPr>
              <p:nvPr/>
            </p:nvSpPr>
            <p:spPr bwMode="auto">
              <a:xfrm>
                <a:off x="5285" y="2942"/>
                <a:ext cx="144" cy="145"/>
              </a:xfrm>
              <a:custGeom>
                <a:avLst/>
                <a:gdLst>
                  <a:gd name="T0" fmla="*/ 7 w 61"/>
                  <a:gd name="T1" fmla="*/ 18 h 61"/>
                  <a:gd name="T2" fmla="*/ 42 w 61"/>
                  <a:gd name="T3" fmla="*/ 7 h 61"/>
                  <a:gd name="T4" fmla="*/ 54 w 61"/>
                  <a:gd name="T5" fmla="*/ 42 h 61"/>
                  <a:gd name="T6" fmla="*/ 18 w 61"/>
                  <a:gd name="T7" fmla="*/ 54 h 61"/>
                  <a:gd name="T8" fmla="*/ 7 w 61"/>
                  <a:gd name="T9" fmla="*/ 18 h 61"/>
                </a:gdLst>
                <a:ahLst/>
                <a:cxnLst>
                  <a:cxn ang="0">
                    <a:pos x="T0" y="T1"/>
                  </a:cxn>
                  <a:cxn ang="0">
                    <a:pos x="T2" y="T3"/>
                  </a:cxn>
                  <a:cxn ang="0">
                    <a:pos x="T4" y="T5"/>
                  </a:cxn>
                  <a:cxn ang="0">
                    <a:pos x="T6" y="T7"/>
                  </a:cxn>
                  <a:cxn ang="0">
                    <a:pos x="T8" y="T9"/>
                  </a:cxn>
                </a:cxnLst>
                <a:rect l="0" t="0" r="r" b="b"/>
                <a:pathLst>
                  <a:path w="61" h="61">
                    <a:moveTo>
                      <a:pt x="7" y="18"/>
                    </a:moveTo>
                    <a:cubicBezTo>
                      <a:pt x="13" y="5"/>
                      <a:pt x="29" y="0"/>
                      <a:pt x="42" y="7"/>
                    </a:cubicBezTo>
                    <a:cubicBezTo>
                      <a:pt x="55" y="13"/>
                      <a:pt x="61" y="29"/>
                      <a:pt x="54" y="42"/>
                    </a:cubicBezTo>
                    <a:cubicBezTo>
                      <a:pt x="47" y="55"/>
                      <a:pt x="31" y="61"/>
                      <a:pt x="18" y="54"/>
                    </a:cubicBezTo>
                    <a:cubicBezTo>
                      <a:pt x="5" y="47"/>
                      <a:pt x="0" y="31"/>
                      <a:pt x="7" y="1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86" name="Freeform 106"/>
              <p:cNvSpPr>
                <a:spLocks/>
              </p:cNvSpPr>
              <p:nvPr/>
            </p:nvSpPr>
            <p:spPr bwMode="auto">
              <a:xfrm>
                <a:off x="5389" y="2725"/>
                <a:ext cx="142" cy="139"/>
              </a:xfrm>
              <a:custGeom>
                <a:avLst/>
                <a:gdLst>
                  <a:gd name="T0" fmla="*/ 5 w 60"/>
                  <a:gd name="T1" fmla="*/ 21 h 59"/>
                  <a:gd name="T2" fmla="*/ 39 w 60"/>
                  <a:gd name="T3" fmla="*/ 4 h 59"/>
                  <a:gd name="T4" fmla="*/ 55 w 60"/>
                  <a:gd name="T5" fmla="*/ 38 h 59"/>
                  <a:gd name="T6" fmla="*/ 22 w 60"/>
                  <a:gd name="T7" fmla="*/ 55 h 59"/>
                  <a:gd name="T8" fmla="*/ 5 w 60"/>
                  <a:gd name="T9" fmla="*/ 21 h 59"/>
                </a:gdLst>
                <a:ahLst/>
                <a:cxnLst>
                  <a:cxn ang="0">
                    <a:pos x="T0" y="T1"/>
                  </a:cxn>
                  <a:cxn ang="0">
                    <a:pos x="T2" y="T3"/>
                  </a:cxn>
                  <a:cxn ang="0">
                    <a:pos x="T4" y="T5"/>
                  </a:cxn>
                  <a:cxn ang="0">
                    <a:pos x="T6" y="T7"/>
                  </a:cxn>
                  <a:cxn ang="0">
                    <a:pos x="T8" y="T9"/>
                  </a:cxn>
                </a:cxnLst>
                <a:rect l="0" t="0" r="r" b="b"/>
                <a:pathLst>
                  <a:path w="60" h="59">
                    <a:moveTo>
                      <a:pt x="5" y="21"/>
                    </a:moveTo>
                    <a:cubicBezTo>
                      <a:pt x="10" y="7"/>
                      <a:pt x="25" y="0"/>
                      <a:pt x="39" y="4"/>
                    </a:cubicBezTo>
                    <a:cubicBezTo>
                      <a:pt x="53" y="9"/>
                      <a:pt x="60" y="24"/>
                      <a:pt x="55" y="38"/>
                    </a:cubicBezTo>
                    <a:cubicBezTo>
                      <a:pt x="51" y="52"/>
                      <a:pt x="36" y="59"/>
                      <a:pt x="22" y="55"/>
                    </a:cubicBezTo>
                    <a:cubicBezTo>
                      <a:pt x="8" y="50"/>
                      <a:pt x="0" y="35"/>
                      <a:pt x="5" y="2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87" name="Freeform 107"/>
              <p:cNvSpPr>
                <a:spLocks/>
              </p:cNvSpPr>
              <p:nvPr/>
            </p:nvSpPr>
            <p:spPr bwMode="auto">
              <a:xfrm>
                <a:off x="5465" y="2495"/>
                <a:ext cx="137" cy="135"/>
              </a:xfrm>
              <a:custGeom>
                <a:avLst/>
                <a:gdLst>
                  <a:gd name="T0" fmla="*/ 3 w 58"/>
                  <a:gd name="T1" fmla="*/ 24 h 57"/>
                  <a:gd name="T2" fmla="*/ 34 w 58"/>
                  <a:gd name="T3" fmla="*/ 3 h 57"/>
                  <a:gd name="T4" fmla="*/ 55 w 58"/>
                  <a:gd name="T5" fmla="*/ 34 h 57"/>
                  <a:gd name="T6" fmla="*/ 24 w 58"/>
                  <a:gd name="T7" fmla="*/ 55 h 57"/>
                  <a:gd name="T8" fmla="*/ 3 w 58"/>
                  <a:gd name="T9" fmla="*/ 24 h 57"/>
                </a:gdLst>
                <a:ahLst/>
                <a:cxnLst>
                  <a:cxn ang="0">
                    <a:pos x="T0" y="T1"/>
                  </a:cxn>
                  <a:cxn ang="0">
                    <a:pos x="T2" y="T3"/>
                  </a:cxn>
                  <a:cxn ang="0">
                    <a:pos x="T4" y="T5"/>
                  </a:cxn>
                  <a:cxn ang="0">
                    <a:pos x="T6" y="T7"/>
                  </a:cxn>
                  <a:cxn ang="0">
                    <a:pos x="T8" y="T9"/>
                  </a:cxn>
                </a:cxnLst>
                <a:rect l="0" t="0" r="r" b="b"/>
                <a:pathLst>
                  <a:path w="58" h="57">
                    <a:moveTo>
                      <a:pt x="3" y="24"/>
                    </a:moveTo>
                    <a:cubicBezTo>
                      <a:pt x="6" y="9"/>
                      <a:pt x="19" y="0"/>
                      <a:pt x="34" y="3"/>
                    </a:cubicBezTo>
                    <a:cubicBezTo>
                      <a:pt x="48" y="5"/>
                      <a:pt x="58" y="19"/>
                      <a:pt x="55" y="34"/>
                    </a:cubicBezTo>
                    <a:cubicBezTo>
                      <a:pt x="52" y="48"/>
                      <a:pt x="38" y="57"/>
                      <a:pt x="24" y="55"/>
                    </a:cubicBezTo>
                    <a:cubicBezTo>
                      <a:pt x="9" y="52"/>
                      <a:pt x="0" y="38"/>
                      <a:pt x="3"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88" name="Freeform 108"/>
              <p:cNvSpPr>
                <a:spLocks/>
              </p:cNvSpPr>
              <p:nvPr/>
            </p:nvSpPr>
            <p:spPr bwMode="auto">
              <a:xfrm>
                <a:off x="5507" y="2258"/>
                <a:ext cx="131" cy="130"/>
              </a:xfrm>
              <a:custGeom>
                <a:avLst/>
                <a:gdLst>
                  <a:gd name="T0" fmla="*/ 1 w 55"/>
                  <a:gd name="T1" fmla="*/ 26 h 55"/>
                  <a:gd name="T2" fmla="*/ 29 w 55"/>
                  <a:gd name="T3" fmla="*/ 1 h 55"/>
                  <a:gd name="T4" fmla="*/ 54 w 55"/>
                  <a:gd name="T5" fmla="*/ 29 h 55"/>
                  <a:gd name="T6" fmla="*/ 26 w 55"/>
                  <a:gd name="T7" fmla="*/ 54 h 55"/>
                  <a:gd name="T8" fmla="*/ 1 w 55"/>
                  <a:gd name="T9" fmla="*/ 26 h 55"/>
                </a:gdLst>
                <a:ahLst/>
                <a:cxnLst>
                  <a:cxn ang="0">
                    <a:pos x="T0" y="T1"/>
                  </a:cxn>
                  <a:cxn ang="0">
                    <a:pos x="T2" y="T3"/>
                  </a:cxn>
                  <a:cxn ang="0">
                    <a:pos x="T4" y="T5"/>
                  </a:cxn>
                  <a:cxn ang="0">
                    <a:pos x="T6" y="T7"/>
                  </a:cxn>
                  <a:cxn ang="0">
                    <a:pos x="T8" y="T9"/>
                  </a:cxn>
                </a:cxnLst>
                <a:rect l="0" t="0" r="r" b="b"/>
                <a:pathLst>
                  <a:path w="55" h="55">
                    <a:moveTo>
                      <a:pt x="1" y="26"/>
                    </a:moveTo>
                    <a:cubicBezTo>
                      <a:pt x="2" y="11"/>
                      <a:pt x="14" y="0"/>
                      <a:pt x="29" y="1"/>
                    </a:cubicBezTo>
                    <a:cubicBezTo>
                      <a:pt x="43" y="2"/>
                      <a:pt x="55" y="14"/>
                      <a:pt x="54" y="29"/>
                    </a:cubicBezTo>
                    <a:cubicBezTo>
                      <a:pt x="53" y="43"/>
                      <a:pt x="41" y="55"/>
                      <a:pt x="26" y="54"/>
                    </a:cubicBezTo>
                    <a:cubicBezTo>
                      <a:pt x="11" y="53"/>
                      <a:pt x="0" y="41"/>
                      <a:pt x="1" y="2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89" name="Freeform 109"/>
              <p:cNvSpPr>
                <a:spLocks/>
              </p:cNvSpPr>
              <p:nvPr/>
            </p:nvSpPr>
            <p:spPr bwMode="auto">
              <a:xfrm>
                <a:off x="5512" y="2015"/>
                <a:ext cx="133" cy="130"/>
              </a:xfrm>
              <a:custGeom>
                <a:avLst/>
                <a:gdLst>
                  <a:gd name="T0" fmla="*/ 1 w 56"/>
                  <a:gd name="T1" fmla="*/ 30 h 55"/>
                  <a:gd name="T2" fmla="*/ 25 w 56"/>
                  <a:gd name="T3" fmla="*/ 1 h 55"/>
                  <a:gd name="T4" fmla="*/ 54 w 56"/>
                  <a:gd name="T5" fmla="*/ 25 h 55"/>
                  <a:gd name="T6" fmla="*/ 30 w 56"/>
                  <a:gd name="T7" fmla="*/ 54 h 55"/>
                  <a:gd name="T8" fmla="*/ 1 w 56"/>
                  <a:gd name="T9" fmla="*/ 30 h 55"/>
                </a:gdLst>
                <a:ahLst/>
                <a:cxnLst>
                  <a:cxn ang="0">
                    <a:pos x="T0" y="T1"/>
                  </a:cxn>
                  <a:cxn ang="0">
                    <a:pos x="T2" y="T3"/>
                  </a:cxn>
                  <a:cxn ang="0">
                    <a:pos x="T4" y="T5"/>
                  </a:cxn>
                  <a:cxn ang="0">
                    <a:pos x="T6" y="T7"/>
                  </a:cxn>
                  <a:cxn ang="0">
                    <a:pos x="T8" y="T9"/>
                  </a:cxn>
                </a:cxnLst>
                <a:rect l="0" t="0" r="r" b="b"/>
                <a:pathLst>
                  <a:path w="56" h="55">
                    <a:moveTo>
                      <a:pt x="1" y="30"/>
                    </a:moveTo>
                    <a:cubicBezTo>
                      <a:pt x="0" y="16"/>
                      <a:pt x="11" y="3"/>
                      <a:pt x="25" y="1"/>
                    </a:cubicBezTo>
                    <a:cubicBezTo>
                      <a:pt x="40" y="0"/>
                      <a:pt x="53" y="11"/>
                      <a:pt x="54" y="25"/>
                    </a:cubicBezTo>
                    <a:cubicBezTo>
                      <a:pt x="56" y="40"/>
                      <a:pt x="45" y="53"/>
                      <a:pt x="30" y="54"/>
                    </a:cubicBezTo>
                    <a:cubicBezTo>
                      <a:pt x="16" y="55"/>
                      <a:pt x="3" y="45"/>
                      <a:pt x="1" y="3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90" name="Freeform 110"/>
              <p:cNvSpPr>
                <a:spLocks/>
              </p:cNvSpPr>
              <p:nvPr/>
            </p:nvSpPr>
            <p:spPr bwMode="auto">
              <a:xfrm>
                <a:off x="5481" y="1771"/>
                <a:ext cx="138" cy="137"/>
              </a:xfrm>
              <a:custGeom>
                <a:avLst/>
                <a:gdLst>
                  <a:gd name="T0" fmla="*/ 3 w 58"/>
                  <a:gd name="T1" fmla="*/ 35 h 58"/>
                  <a:gd name="T2" fmla="*/ 23 w 58"/>
                  <a:gd name="T3" fmla="*/ 3 h 58"/>
                  <a:gd name="T4" fmla="*/ 55 w 58"/>
                  <a:gd name="T5" fmla="*/ 23 h 58"/>
                  <a:gd name="T6" fmla="*/ 35 w 58"/>
                  <a:gd name="T7" fmla="*/ 55 h 58"/>
                  <a:gd name="T8" fmla="*/ 3 w 58"/>
                  <a:gd name="T9" fmla="*/ 35 h 58"/>
                </a:gdLst>
                <a:ahLst/>
                <a:cxnLst>
                  <a:cxn ang="0">
                    <a:pos x="T0" y="T1"/>
                  </a:cxn>
                  <a:cxn ang="0">
                    <a:pos x="T2" y="T3"/>
                  </a:cxn>
                  <a:cxn ang="0">
                    <a:pos x="T4" y="T5"/>
                  </a:cxn>
                  <a:cxn ang="0">
                    <a:pos x="T6" y="T7"/>
                  </a:cxn>
                  <a:cxn ang="0">
                    <a:pos x="T8" y="T9"/>
                  </a:cxn>
                </a:cxnLst>
                <a:rect l="0" t="0" r="r" b="b"/>
                <a:pathLst>
                  <a:path w="58" h="58">
                    <a:moveTo>
                      <a:pt x="3" y="35"/>
                    </a:moveTo>
                    <a:cubicBezTo>
                      <a:pt x="0" y="21"/>
                      <a:pt x="9" y="6"/>
                      <a:pt x="23" y="3"/>
                    </a:cubicBezTo>
                    <a:cubicBezTo>
                      <a:pt x="37" y="0"/>
                      <a:pt x="51" y="8"/>
                      <a:pt x="55" y="23"/>
                    </a:cubicBezTo>
                    <a:cubicBezTo>
                      <a:pt x="58" y="37"/>
                      <a:pt x="49" y="51"/>
                      <a:pt x="35" y="55"/>
                    </a:cubicBezTo>
                    <a:cubicBezTo>
                      <a:pt x="21" y="58"/>
                      <a:pt x="6" y="49"/>
                      <a:pt x="3" y="3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91" name="Freeform 111"/>
              <p:cNvSpPr>
                <a:spLocks/>
              </p:cNvSpPr>
              <p:nvPr/>
            </p:nvSpPr>
            <p:spPr bwMode="auto">
              <a:xfrm>
                <a:off x="5417" y="1532"/>
                <a:ext cx="142" cy="144"/>
              </a:xfrm>
              <a:custGeom>
                <a:avLst/>
                <a:gdLst>
                  <a:gd name="T0" fmla="*/ 5 w 60"/>
                  <a:gd name="T1" fmla="*/ 40 h 61"/>
                  <a:gd name="T2" fmla="*/ 20 w 60"/>
                  <a:gd name="T3" fmla="*/ 6 h 61"/>
                  <a:gd name="T4" fmla="*/ 55 w 60"/>
                  <a:gd name="T5" fmla="*/ 21 h 61"/>
                  <a:gd name="T6" fmla="*/ 39 w 60"/>
                  <a:gd name="T7" fmla="*/ 55 h 61"/>
                  <a:gd name="T8" fmla="*/ 5 w 60"/>
                  <a:gd name="T9" fmla="*/ 40 h 61"/>
                </a:gdLst>
                <a:ahLst/>
                <a:cxnLst>
                  <a:cxn ang="0">
                    <a:pos x="T0" y="T1"/>
                  </a:cxn>
                  <a:cxn ang="0">
                    <a:pos x="T2" y="T3"/>
                  </a:cxn>
                  <a:cxn ang="0">
                    <a:pos x="T4" y="T5"/>
                  </a:cxn>
                  <a:cxn ang="0">
                    <a:pos x="T6" y="T7"/>
                  </a:cxn>
                  <a:cxn ang="0">
                    <a:pos x="T8" y="T9"/>
                  </a:cxn>
                </a:cxnLst>
                <a:rect l="0" t="0" r="r" b="b"/>
                <a:pathLst>
                  <a:path w="60" h="61">
                    <a:moveTo>
                      <a:pt x="5" y="40"/>
                    </a:moveTo>
                    <a:cubicBezTo>
                      <a:pt x="0" y="26"/>
                      <a:pt x="7" y="11"/>
                      <a:pt x="20" y="6"/>
                    </a:cubicBezTo>
                    <a:cubicBezTo>
                      <a:pt x="34" y="0"/>
                      <a:pt x="49" y="7"/>
                      <a:pt x="55" y="21"/>
                    </a:cubicBezTo>
                    <a:cubicBezTo>
                      <a:pt x="60" y="35"/>
                      <a:pt x="53" y="50"/>
                      <a:pt x="39" y="55"/>
                    </a:cubicBezTo>
                    <a:cubicBezTo>
                      <a:pt x="26" y="61"/>
                      <a:pt x="10" y="54"/>
                      <a:pt x="5" y="4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92" name="Freeform 112"/>
              <p:cNvSpPr>
                <a:spLocks/>
              </p:cNvSpPr>
              <p:nvPr/>
            </p:nvSpPr>
            <p:spPr bwMode="auto">
              <a:xfrm>
                <a:off x="5323" y="1307"/>
                <a:ext cx="144" cy="144"/>
              </a:xfrm>
              <a:custGeom>
                <a:avLst/>
                <a:gdLst>
                  <a:gd name="T0" fmla="*/ 7 w 61"/>
                  <a:gd name="T1" fmla="*/ 44 h 61"/>
                  <a:gd name="T2" fmla="*/ 17 w 61"/>
                  <a:gd name="T3" fmla="*/ 8 h 61"/>
                  <a:gd name="T4" fmla="*/ 54 w 61"/>
                  <a:gd name="T5" fmla="*/ 18 h 61"/>
                  <a:gd name="T6" fmla="*/ 43 w 61"/>
                  <a:gd name="T7" fmla="*/ 54 h 61"/>
                  <a:gd name="T8" fmla="*/ 7 w 61"/>
                  <a:gd name="T9" fmla="*/ 44 h 61"/>
                </a:gdLst>
                <a:ahLst/>
                <a:cxnLst>
                  <a:cxn ang="0">
                    <a:pos x="T0" y="T1"/>
                  </a:cxn>
                  <a:cxn ang="0">
                    <a:pos x="T2" y="T3"/>
                  </a:cxn>
                  <a:cxn ang="0">
                    <a:pos x="T4" y="T5"/>
                  </a:cxn>
                  <a:cxn ang="0">
                    <a:pos x="T6" y="T7"/>
                  </a:cxn>
                  <a:cxn ang="0">
                    <a:pos x="T8" y="T9"/>
                  </a:cxn>
                </a:cxnLst>
                <a:rect l="0" t="0" r="r" b="b"/>
                <a:pathLst>
                  <a:path w="61" h="61">
                    <a:moveTo>
                      <a:pt x="7" y="44"/>
                    </a:moveTo>
                    <a:cubicBezTo>
                      <a:pt x="0" y="31"/>
                      <a:pt x="5" y="15"/>
                      <a:pt x="17" y="8"/>
                    </a:cubicBezTo>
                    <a:cubicBezTo>
                      <a:pt x="30" y="0"/>
                      <a:pt x="46" y="5"/>
                      <a:pt x="54" y="18"/>
                    </a:cubicBezTo>
                    <a:cubicBezTo>
                      <a:pt x="61" y="31"/>
                      <a:pt x="56" y="47"/>
                      <a:pt x="43" y="54"/>
                    </a:cubicBezTo>
                    <a:cubicBezTo>
                      <a:pt x="30" y="61"/>
                      <a:pt x="14" y="57"/>
                      <a:pt x="7" y="4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93" name="Freeform 113"/>
              <p:cNvSpPr>
                <a:spLocks/>
              </p:cNvSpPr>
              <p:nvPr/>
            </p:nvSpPr>
            <p:spPr bwMode="auto">
              <a:xfrm>
                <a:off x="5200" y="1101"/>
                <a:ext cx="142" cy="142"/>
              </a:xfrm>
              <a:custGeom>
                <a:avLst/>
                <a:gdLst>
                  <a:gd name="T0" fmla="*/ 9 w 60"/>
                  <a:gd name="T1" fmla="*/ 46 h 60"/>
                  <a:gd name="T2" fmla="*/ 14 w 60"/>
                  <a:gd name="T3" fmla="*/ 8 h 60"/>
                  <a:gd name="T4" fmla="*/ 51 w 60"/>
                  <a:gd name="T5" fmla="*/ 14 h 60"/>
                  <a:gd name="T6" fmla="*/ 46 w 60"/>
                  <a:gd name="T7" fmla="*/ 51 h 60"/>
                  <a:gd name="T8" fmla="*/ 9 w 60"/>
                  <a:gd name="T9" fmla="*/ 46 h 60"/>
                </a:gdLst>
                <a:ahLst/>
                <a:cxnLst>
                  <a:cxn ang="0">
                    <a:pos x="T0" y="T1"/>
                  </a:cxn>
                  <a:cxn ang="0">
                    <a:pos x="T2" y="T3"/>
                  </a:cxn>
                  <a:cxn ang="0">
                    <a:pos x="T4" y="T5"/>
                  </a:cxn>
                  <a:cxn ang="0">
                    <a:pos x="T6" y="T7"/>
                  </a:cxn>
                  <a:cxn ang="0">
                    <a:pos x="T8" y="T9"/>
                  </a:cxn>
                </a:cxnLst>
                <a:rect l="0" t="0" r="r" b="b"/>
                <a:pathLst>
                  <a:path w="60" h="60">
                    <a:moveTo>
                      <a:pt x="9" y="46"/>
                    </a:moveTo>
                    <a:cubicBezTo>
                      <a:pt x="0" y="34"/>
                      <a:pt x="2" y="17"/>
                      <a:pt x="14" y="8"/>
                    </a:cubicBezTo>
                    <a:cubicBezTo>
                      <a:pt x="26" y="0"/>
                      <a:pt x="42" y="2"/>
                      <a:pt x="51" y="14"/>
                    </a:cubicBezTo>
                    <a:cubicBezTo>
                      <a:pt x="60" y="25"/>
                      <a:pt x="58" y="42"/>
                      <a:pt x="46" y="51"/>
                    </a:cubicBezTo>
                    <a:cubicBezTo>
                      <a:pt x="34" y="60"/>
                      <a:pt x="18" y="57"/>
                      <a:pt x="9" y="4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94" name="Freeform 114"/>
              <p:cNvSpPr>
                <a:spLocks/>
              </p:cNvSpPr>
              <p:nvPr/>
            </p:nvSpPr>
            <p:spPr bwMode="auto">
              <a:xfrm>
                <a:off x="5051" y="912"/>
                <a:ext cx="137" cy="139"/>
              </a:xfrm>
              <a:custGeom>
                <a:avLst/>
                <a:gdLst>
                  <a:gd name="T0" fmla="*/ 10 w 58"/>
                  <a:gd name="T1" fmla="*/ 48 h 59"/>
                  <a:gd name="T2" fmla="*/ 10 w 58"/>
                  <a:gd name="T3" fmla="*/ 11 h 59"/>
                  <a:gd name="T4" fmla="*/ 48 w 58"/>
                  <a:gd name="T5" fmla="*/ 11 h 59"/>
                  <a:gd name="T6" fmla="*/ 48 w 58"/>
                  <a:gd name="T7" fmla="*/ 48 h 59"/>
                  <a:gd name="T8" fmla="*/ 10 w 58"/>
                  <a:gd name="T9" fmla="*/ 48 h 59"/>
                </a:gdLst>
                <a:ahLst/>
                <a:cxnLst>
                  <a:cxn ang="0">
                    <a:pos x="T0" y="T1"/>
                  </a:cxn>
                  <a:cxn ang="0">
                    <a:pos x="T2" y="T3"/>
                  </a:cxn>
                  <a:cxn ang="0">
                    <a:pos x="T4" y="T5"/>
                  </a:cxn>
                  <a:cxn ang="0">
                    <a:pos x="T6" y="T7"/>
                  </a:cxn>
                  <a:cxn ang="0">
                    <a:pos x="T8" y="T9"/>
                  </a:cxn>
                </a:cxnLst>
                <a:rect l="0" t="0" r="r" b="b"/>
                <a:pathLst>
                  <a:path w="58" h="59">
                    <a:moveTo>
                      <a:pt x="10" y="48"/>
                    </a:moveTo>
                    <a:cubicBezTo>
                      <a:pt x="0" y="38"/>
                      <a:pt x="0" y="21"/>
                      <a:pt x="10" y="11"/>
                    </a:cubicBezTo>
                    <a:cubicBezTo>
                      <a:pt x="20" y="0"/>
                      <a:pt x="37" y="0"/>
                      <a:pt x="48" y="11"/>
                    </a:cubicBezTo>
                    <a:cubicBezTo>
                      <a:pt x="58" y="21"/>
                      <a:pt x="58" y="38"/>
                      <a:pt x="48" y="48"/>
                    </a:cubicBezTo>
                    <a:cubicBezTo>
                      <a:pt x="37" y="59"/>
                      <a:pt x="21" y="59"/>
                      <a:pt x="10" y="4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95" name="Freeform 115"/>
              <p:cNvSpPr>
                <a:spLocks/>
              </p:cNvSpPr>
              <p:nvPr/>
            </p:nvSpPr>
            <p:spPr bwMode="auto">
              <a:xfrm>
                <a:off x="4871" y="744"/>
                <a:ext cx="142" cy="142"/>
              </a:xfrm>
              <a:custGeom>
                <a:avLst/>
                <a:gdLst>
                  <a:gd name="T0" fmla="*/ 14 w 60"/>
                  <a:gd name="T1" fmla="*/ 51 h 60"/>
                  <a:gd name="T2" fmla="*/ 9 w 60"/>
                  <a:gd name="T3" fmla="*/ 14 h 60"/>
                  <a:gd name="T4" fmla="*/ 46 w 60"/>
                  <a:gd name="T5" fmla="*/ 9 h 60"/>
                  <a:gd name="T6" fmla="*/ 51 w 60"/>
                  <a:gd name="T7" fmla="*/ 46 h 60"/>
                  <a:gd name="T8" fmla="*/ 14 w 60"/>
                  <a:gd name="T9" fmla="*/ 51 h 60"/>
                </a:gdLst>
                <a:ahLst/>
                <a:cxnLst>
                  <a:cxn ang="0">
                    <a:pos x="T0" y="T1"/>
                  </a:cxn>
                  <a:cxn ang="0">
                    <a:pos x="T2" y="T3"/>
                  </a:cxn>
                  <a:cxn ang="0">
                    <a:pos x="T4" y="T5"/>
                  </a:cxn>
                  <a:cxn ang="0">
                    <a:pos x="T6" y="T7"/>
                  </a:cxn>
                  <a:cxn ang="0">
                    <a:pos x="T8" y="T9"/>
                  </a:cxn>
                </a:cxnLst>
                <a:rect l="0" t="0" r="r" b="b"/>
                <a:pathLst>
                  <a:path w="60" h="60">
                    <a:moveTo>
                      <a:pt x="14" y="51"/>
                    </a:moveTo>
                    <a:cubicBezTo>
                      <a:pt x="3" y="42"/>
                      <a:pt x="0" y="26"/>
                      <a:pt x="9" y="14"/>
                    </a:cubicBezTo>
                    <a:cubicBezTo>
                      <a:pt x="18" y="2"/>
                      <a:pt x="34" y="0"/>
                      <a:pt x="46" y="9"/>
                    </a:cubicBezTo>
                    <a:cubicBezTo>
                      <a:pt x="58" y="18"/>
                      <a:pt x="60" y="34"/>
                      <a:pt x="51" y="46"/>
                    </a:cubicBezTo>
                    <a:cubicBezTo>
                      <a:pt x="43" y="58"/>
                      <a:pt x="26" y="60"/>
                      <a:pt x="14" y="5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96" name="Freeform 116"/>
              <p:cNvSpPr>
                <a:spLocks/>
              </p:cNvSpPr>
              <p:nvPr/>
            </p:nvSpPr>
            <p:spPr bwMode="auto">
              <a:xfrm>
                <a:off x="4672" y="602"/>
                <a:ext cx="144" cy="144"/>
              </a:xfrm>
              <a:custGeom>
                <a:avLst/>
                <a:gdLst>
                  <a:gd name="T0" fmla="*/ 18 w 61"/>
                  <a:gd name="T1" fmla="*/ 54 h 61"/>
                  <a:gd name="T2" fmla="*/ 7 w 61"/>
                  <a:gd name="T3" fmla="*/ 18 h 61"/>
                  <a:gd name="T4" fmla="*/ 43 w 61"/>
                  <a:gd name="T5" fmla="*/ 7 h 61"/>
                  <a:gd name="T6" fmla="*/ 54 w 61"/>
                  <a:gd name="T7" fmla="*/ 43 h 61"/>
                  <a:gd name="T8" fmla="*/ 18 w 61"/>
                  <a:gd name="T9" fmla="*/ 54 h 61"/>
                </a:gdLst>
                <a:ahLst/>
                <a:cxnLst>
                  <a:cxn ang="0">
                    <a:pos x="T0" y="T1"/>
                  </a:cxn>
                  <a:cxn ang="0">
                    <a:pos x="T2" y="T3"/>
                  </a:cxn>
                  <a:cxn ang="0">
                    <a:pos x="T4" y="T5"/>
                  </a:cxn>
                  <a:cxn ang="0">
                    <a:pos x="T6" y="T7"/>
                  </a:cxn>
                  <a:cxn ang="0">
                    <a:pos x="T8" y="T9"/>
                  </a:cxn>
                </a:cxnLst>
                <a:rect l="0" t="0" r="r" b="b"/>
                <a:pathLst>
                  <a:path w="61" h="61">
                    <a:moveTo>
                      <a:pt x="18" y="54"/>
                    </a:moveTo>
                    <a:cubicBezTo>
                      <a:pt x="5" y="47"/>
                      <a:pt x="0" y="31"/>
                      <a:pt x="7" y="18"/>
                    </a:cubicBezTo>
                    <a:cubicBezTo>
                      <a:pt x="14" y="5"/>
                      <a:pt x="30" y="0"/>
                      <a:pt x="43" y="7"/>
                    </a:cubicBezTo>
                    <a:cubicBezTo>
                      <a:pt x="56" y="14"/>
                      <a:pt x="61" y="31"/>
                      <a:pt x="54" y="43"/>
                    </a:cubicBezTo>
                    <a:cubicBezTo>
                      <a:pt x="47" y="56"/>
                      <a:pt x="31" y="61"/>
                      <a:pt x="18"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97" name="Freeform 117"/>
              <p:cNvSpPr>
                <a:spLocks/>
              </p:cNvSpPr>
              <p:nvPr/>
            </p:nvSpPr>
            <p:spPr bwMode="auto">
              <a:xfrm>
                <a:off x="4457" y="493"/>
                <a:ext cx="142" cy="142"/>
              </a:xfrm>
              <a:custGeom>
                <a:avLst/>
                <a:gdLst>
                  <a:gd name="T0" fmla="*/ 21 w 60"/>
                  <a:gd name="T1" fmla="*/ 54 h 60"/>
                  <a:gd name="T2" fmla="*/ 6 w 60"/>
                  <a:gd name="T3" fmla="*/ 20 h 60"/>
                  <a:gd name="T4" fmla="*/ 40 w 60"/>
                  <a:gd name="T5" fmla="*/ 5 h 60"/>
                  <a:gd name="T6" fmla="*/ 55 w 60"/>
                  <a:gd name="T7" fmla="*/ 39 h 60"/>
                  <a:gd name="T8" fmla="*/ 21 w 60"/>
                  <a:gd name="T9" fmla="*/ 54 h 60"/>
                </a:gdLst>
                <a:ahLst/>
                <a:cxnLst>
                  <a:cxn ang="0">
                    <a:pos x="T0" y="T1"/>
                  </a:cxn>
                  <a:cxn ang="0">
                    <a:pos x="T2" y="T3"/>
                  </a:cxn>
                  <a:cxn ang="0">
                    <a:pos x="T4" y="T5"/>
                  </a:cxn>
                  <a:cxn ang="0">
                    <a:pos x="T6" y="T7"/>
                  </a:cxn>
                  <a:cxn ang="0">
                    <a:pos x="T8" y="T9"/>
                  </a:cxn>
                </a:cxnLst>
                <a:rect l="0" t="0" r="r" b="b"/>
                <a:pathLst>
                  <a:path w="60" h="60">
                    <a:moveTo>
                      <a:pt x="21" y="54"/>
                    </a:moveTo>
                    <a:cubicBezTo>
                      <a:pt x="7" y="49"/>
                      <a:pt x="0" y="34"/>
                      <a:pt x="6" y="20"/>
                    </a:cubicBezTo>
                    <a:cubicBezTo>
                      <a:pt x="11" y="6"/>
                      <a:pt x="26" y="0"/>
                      <a:pt x="40" y="5"/>
                    </a:cubicBezTo>
                    <a:cubicBezTo>
                      <a:pt x="53" y="10"/>
                      <a:pt x="60" y="25"/>
                      <a:pt x="55" y="39"/>
                    </a:cubicBezTo>
                    <a:cubicBezTo>
                      <a:pt x="50" y="53"/>
                      <a:pt x="35" y="60"/>
                      <a:pt x="21"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98" name="Freeform 118"/>
              <p:cNvSpPr>
                <a:spLocks/>
              </p:cNvSpPr>
              <p:nvPr/>
            </p:nvSpPr>
            <p:spPr bwMode="auto">
              <a:xfrm>
                <a:off x="4229" y="412"/>
                <a:ext cx="140" cy="140"/>
              </a:xfrm>
              <a:custGeom>
                <a:avLst/>
                <a:gdLst>
                  <a:gd name="T0" fmla="*/ 24 w 59"/>
                  <a:gd name="T1" fmla="*/ 55 h 59"/>
                  <a:gd name="T2" fmla="*/ 4 w 59"/>
                  <a:gd name="T3" fmla="*/ 24 h 59"/>
                  <a:gd name="T4" fmla="*/ 35 w 59"/>
                  <a:gd name="T5" fmla="*/ 4 h 59"/>
                  <a:gd name="T6" fmla="*/ 55 w 59"/>
                  <a:gd name="T7" fmla="*/ 35 h 59"/>
                  <a:gd name="T8" fmla="*/ 24 w 59"/>
                  <a:gd name="T9" fmla="*/ 55 h 59"/>
                </a:gdLst>
                <a:ahLst/>
                <a:cxnLst>
                  <a:cxn ang="0">
                    <a:pos x="T0" y="T1"/>
                  </a:cxn>
                  <a:cxn ang="0">
                    <a:pos x="T2" y="T3"/>
                  </a:cxn>
                  <a:cxn ang="0">
                    <a:pos x="T4" y="T5"/>
                  </a:cxn>
                  <a:cxn ang="0">
                    <a:pos x="T6" y="T7"/>
                  </a:cxn>
                  <a:cxn ang="0">
                    <a:pos x="T8" y="T9"/>
                  </a:cxn>
                </a:cxnLst>
                <a:rect l="0" t="0" r="r" b="b"/>
                <a:pathLst>
                  <a:path w="59" h="59">
                    <a:moveTo>
                      <a:pt x="24" y="55"/>
                    </a:moveTo>
                    <a:cubicBezTo>
                      <a:pt x="9" y="52"/>
                      <a:pt x="0" y="38"/>
                      <a:pt x="4" y="24"/>
                    </a:cubicBezTo>
                    <a:cubicBezTo>
                      <a:pt x="7" y="9"/>
                      <a:pt x="21" y="0"/>
                      <a:pt x="35" y="4"/>
                    </a:cubicBezTo>
                    <a:cubicBezTo>
                      <a:pt x="50" y="7"/>
                      <a:pt x="59" y="21"/>
                      <a:pt x="55" y="35"/>
                    </a:cubicBezTo>
                    <a:cubicBezTo>
                      <a:pt x="52" y="50"/>
                      <a:pt x="38" y="59"/>
                      <a:pt x="24"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99" name="Freeform 119"/>
              <p:cNvSpPr>
                <a:spLocks/>
              </p:cNvSpPr>
              <p:nvPr/>
            </p:nvSpPr>
            <p:spPr bwMode="auto">
              <a:xfrm>
                <a:off x="3995" y="370"/>
                <a:ext cx="133" cy="130"/>
              </a:xfrm>
              <a:custGeom>
                <a:avLst/>
                <a:gdLst>
                  <a:gd name="T0" fmla="*/ 26 w 56"/>
                  <a:gd name="T1" fmla="*/ 54 h 55"/>
                  <a:gd name="T2" fmla="*/ 1 w 56"/>
                  <a:gd name="T3" fmla="*/ 25 h 55"/>
                  <a:gd name="T4" fmla="*/ 30 w 56"/>
                  <a:gd name="T5" fmla="*/ 1 h 55"/>
                  <a:gd name="T6" fmla="*/ 54 w 56"/>
                  <a:gd name="T7" fmla="*/ 30 h 55"/>
                  <a:gd name="T8" fmla="*/ 26 w 56"/>
                  <a:gd name="T9" fmla="*/ 54 h 55"/>
                </a:gdLst>
                <a:ahLst/>
                <a:cxnLst>
                  <a:cxn ang="0">
                    <a:pos x="T0" y="T1"/>
                  </a:cxn>
                  <a:cxn ang="0">
                    <a:pos x="T2" y="T3"/>
                  </a:cxn>
                  <a:cxn ang="0">
                    <a:pos x="T4" y="T5"/>
                  </a:cxn>
                  <a:cxn ang="0">
                    <a:pos x="T6" y="T7"/>
                  </a:cxn>
                  <a:cxn ang="0">
                    <a:pos x="T8" y="T9"/>
                  </a:cxn>
                </a:cxnLst>
                <a:rect l="0" t="0" r="r" b="b"/>
                <a:pathLst>
                  <a:path w="56" h="55">
                    <a:moveTo>
                      <a:pt x="26" y="54"/>
                    </a:moveTo>
                    <a:cubicBezTo>
                      <a:pt x="11" y="53"/>
                      <a:pt x="0" y="40"/>
                      <a:pt x="1" y="25"/>
                    </a:cubicBezTo>
                    <a:cubicBezTo>
                      <a:pt x="3" y="11"/>
                      <a:pt x="16" y="0"/>
                      <a:pt x="30" y="1"/>
                    </a:cubicBezTo>
                    <a:cubicBezTo>
                      <a:pt x="45" y="2"/>
                      <a:pt x="56" y="15"/>
                      <a:pt x="54" y="30"/>
                    </a:cubicBezTo>
                    <a:cubicBezTo>
                      <a:pt x="53" y="44"/>
                      <a:pt x="40" y="55"/>
                      <a:pt x="26"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00" name="Freeform 120"/>
              <p:cNvSpPr>
                <a:spLocks/>
              </p:cNvSpPr>
              <p:nvPr/>
            </p:nvSpPr>
            <p:spPr bwMode="auto">
              <a:xfrm>
                <a:off x="3754" y="355"/>
                <a:ext cx="130" cy="131"/>
              </a:xfrm>
              <a:custGeom>
                <a:avLst/>
                <a:gdLst>
                  <a:gd name="T0" fmla="*/ 29 w 55"/>
                  <a:gd name="T1" fmla="*/ 54 h 55"/>
                  <a:gd name="T2" fmla="*/ 1 w 55"/>
                  <a:gd name="T3" fmla="*/ 29 h 55"/>
                  <a:gd name="T4" fmla="*/ 26 w 55"/>
                  <a:gd name="T5" fmla="*/ 1 h 55"/>
                  <a:gd name="T6" fmla="*/ 54 w 55"/>
                  <a:gd name="T7" fmla="*/ 26 h 55"/>
                  <a:gd name="T8" fmla="*/ 29 w 55"/>
                  <a:gd name="T9" fmla="*/ 54 h 55"/>
                </a:gdLst>
                <a:ahLst/>
                <a:cxnLst>
                  <a:cxn ang="0">
                    <a:pos x="T0" y="T1"/>
                  </a:cxn>
                  <a:cxn ang="0">
                    <a:pos x="T2" y="T3"/>
                  </a:cxn>
                  <a:cxn ang="0">
                    <a:pos x="T4" y="T5"/>
                  </a:cxn>
                  <a:cxn ang="0">
                    <a:pos x="T6" y="T7"/>
                  </a:cxn>
                  <a:cxn ang="0">
                    <a:pos x="T8" y="T9"/>
                  </a:cxn>
                </a:cxnLst>
                <a:rect l="0" t="0" r="r" b="b"/>
                <a:pathLst>
                  <a:path w="55" h="55">
                    <a:moveTo>
                      <a:pt x="29" y="54"/>
                    </a:moveTo>
                    <a:cubicBezTo>
                      <a:pt x="14" y="55"/>
                      <a:pt x="2" y="43"/>
                      <a:pt x="1" y="29"/>
                    </a:cubicBezTo>
                    <a:cubicBezTo>
                      <a:pt x="0" y="14"/>
                      <a:pt x="11" y="2"/>
                      <a:pt x="26" y="1"/>
                    </a:cubicBezTo>
                    <a:cubicBezTo>
                      <a:pt x="41" y="0"/>
                      <a:pt x="53" y="11"/>
                      <a:pt x="54" y="26"/>
                    </a:cubicBezTo>
                    <a:cubicBezTo>
                      <a:pt x="55" y="41"/>
                      <a:pt x="43" y="53"/>
                      <a:pt x="29"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01" name="Freeform 121"/>
              <p:cNvSpPr>
                <a:spLocks/>
              </p:cNvSpPr>
              <p:nvPr/>
            </p:nvSpPr>
            <p:spPr bwMode="auto">
              <a:xfrm>
                <a:off x="3507" y="372"/>
                <a:ext cx="138" cy="137"/>
              </a:xfrm>
              <a:custGeom>
                <a:avLst/>
                <a:gdLst>
                  <a:gd name="T0" fmla="*/ 34 w 58"/>
                  <a:gd name="T1" fmla="*/ 55 h 58"/>
                  <a:gd name="T2" fmla="*/ 3 w 58"/>
                  <a:gd name="T3" fmla="*/ 34 h 58"/>
                  <a:gd name="T4" fmla="*/ 24 w 58"/>
                  <a:gd name="T5" fmla="*/ 3 h 58"/>
                  <a:gd name="T6" fmla="*/ 55 w 58"/>
                  <a:gd name="T7" fmla="*/ 24 h 58"/>
                  <a:gd name="T8" fmla="*/ 34 w 58"/>
                  <a:gd name="T9" fmla="*/ 55 h 58"/>
                </a:gdLst>
                <a:ahLst/>
                <a:cxnLst>
                  <a:cxn ang="0">
                    <a:pos x="T0" y="T1"/>
                  </a:cxn>
                  <a:cxn ang="0">
                    <a:pos x="T2" y="T3"/>
                  </a:cxn>
                  <a:cxn ang="0">
                    <a:pos x="T4" y="T5"/>
                  </a:cxn>
                  <a:cxn ang="0">
                    <a:pos x="T6" y="T7"/>
                  </a:cxn>
                  <a:cxn ang="0">
                    <a:pos x="T8" y="T9"/>
                  </a:cxn>
                </a:cxnLst>
                <a:rect l="0" t="0" r="r" b="b"/>
                <a:pathLst>
                  <a:path w="58" h="58">
                    <a:moveTo>
                      <a:pt x="34" y="55"/>
                    </a:moveTo>
                    <a:cubicBezTo>
                      <a:pt x="20" y="58"/>
                      <a:pt x="6" y="48"/>
                      <a:pt x="3" y="34"/>
                    </a:cubicBezTo>
                    <a:cubicBezTo>
                      <a:pt x="0" y="20"/>
                      <a:pt x="10" y="6"/>
                      <a:pt x="24" y="3"/>
                    </a:cubicBezTo>
                    <a:cubicBezTo>
                      <a:pt x="38" y="0"/>
                      <a:pt x="52" y="9"/>
                      <a:pt x="55" y="24"/>
                    </a:cubicBezTo>
                    <a:cubicBezTo>
                      <a:pt x="58" y="38"/>
                      <a:pt x="49" y="52"/>
                      <a:pt x="34"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02" name="Freeform 122"/>
              <p:cNvSpPr>
                <a:spLocks/>
              </p:cNvSpPr>
              <p:nvPr/>
            </p:nvSpPr>
            <p:spPr bwMode="auto">
              <a:xfrm>
                <a:off x="3268" y="422"/>
                <a:ext cx="142" cy="142"/>
              </a:xfrm>
              <a:custGeom>
                <a:avLst/>
                <a:gdLst>
                  <a:gd name="T0" fmla="*/ 39 w 60"/>
                  <a:gd name="T1" fmla="*/ 55 h 60"/>
                  <a:gd name="T2" fmla="*/ 5 w 60"/>
                  <a:gd name="T3" fmla="*/ 39 h 60"/>
                  <a:gd name="T4" fmla="*/ 21 w 60"/>
                  <a:gd name="T5" fmla="*/ 5 h 60"/>
                  <a:gd name="T6" fmla="*/ 55 w 60"/>
                  <a:gd name="T7" fmla="*/ 22 h 60"/>
                  <a:gd name="T8" fmla="*/ 39 w 60"/>
                  <a:gd name="T9" fmla="*/ 55 h 60"/>
                </a:gdLst>
                <a:ahLst/>
                <a:cxnLst>
                  <a:cxn ang="0">
                    <a:pos x="T0" y="T1"/>
                  </a:cxn>
                  <a:cxn ang="0">
                    <a:pos x="T2" y="T3"/>
                  </a:cxn>
                  <a:cxn ang="0">
                    <a:pos x="T4" y="T5"/>
                  </a:cxn>
                  <a:cxn ang="0">
                    <a:pos x="T6" y="T7"/>
                  </a:cxn>
                  <a:cxn ang="0">
                    <a:pos x="T8" y="T9"/>
                  </a:cxn>
                </a:cxnLst>
                <a:rect l="0" t="0" r="r" b="b"/>
                <a:pathLst>
                  <a:path w="60" h="60">
                    <a:moveTo>
                      <a:pt x="39" y="55"/>
                    </a:moveTo>
                    <a:cubicBezTo>
                      <a:pt x="25" y="60"/>
                      <a:pt x="10" y="53"/>
                      <a:pt x="5" y="39"/>
                    </a:cubicBezTo>
                    <a:cubicBezTo>
                      <a:pt x="0" y="25"/>
                      <a:pt x="7" y="10"/>
                      <a:pt x="21" y="5"/>
                    </a:cubicBezTo>
                    <a:cubicBezTo>
                      <a:pt x="35" y="0"/>
                      <a:pt x="50" y="8"/>
                      <a:pt x="55" y="22"/>
                    </a:cubicBezTo>
                    <a:cubicBezTo>
                      <a:pt x="60" y="35"/>
                      <a:pt x="53" y="51"/>
                      <a:pt x="39"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03" name="Freeform 123"/>
              <p:cNvSpPr>
                <a:spLocks/>
              </p:cNvSpPr>
              <p:nvPr/>
            </p:nvSpPr>
            <p:spPr bwMode="auto">
              <a:xfrm>
                <a:off x="3041" y="507"/>
                <a:ext cx="142" cy="144"/>
              </a:xfrm>
              <a:custGeom>
                <a:avLst/>
                <a:gdLst>
                  <a:gd name="T0" fmla="*/ 42 w 60"/>
                  <a:gd name="T1" fmla="*/ 54 h 61"/>
                  <a:gd name="T2" fmla="*/ 6 w 60"/>
                  <a:gd name="T3" fmla="*/ 43 h 61"/>
                  <a:gd name="T4" fmla="*/ 18 w 60"/>
                  <a:gd name="T5" fmla="*/ 7 h 61"/>
                  <a:gd name="T6" fmla="*/ 54 w 60"/>
                  <a:gd name="T7" fmla="*/ 18 h 61"/>
                  <a:gd name="T8" fmla="*/ 42 w 60"/>
                  <a:gd name="T9" fmla="*/ 54 h 61"/>
                </a:gdLst>
                <a:ahLst/>
                <a:cxnLst>
                  <a:cxn ang="0">
                    <a:pos x="T0" y="T1"/>
                  </a:cxn>
                  <a:cxn ang="0">
                    <a:pos x="T2" y="T3"/>
                  </a:cxn>
                  <a:cxn ang="0">
                    <a:pos x="T4" y="T5"/>
                  </a:cxn>
                  <a:cxn ang="0">
                    <a:pos x="T6" y="T7"/>
                  </a:cxn>
                  <a:cxn ang="0">
                    <a:pos x="T8" y="T9"/>
                  </a:cxn>
                </a:cxnLst>
                <a:rect l="0" t="0" r="r" b="b"/>
                <a:pathLst>
                  <a:path w="60" h="61">
                    <a:moveTo>
                      <a:pt x="42" y="54"/>
                    </a:moveTo>
                    <a:cubicBezTo>
                      <a:pt x="29" y="61"/>
                      <a:pt x="13" y="56"/>
                      <a:pt x="6" y="43"/>
                    </a:cubicBezTo>
                    <a:cubicBezTo>
                      <a:pt x="0" y="30"/>
                      <a:pt x="5" y="14"/>
                      <a:pt x="18" y="7"/>
                    </a:cubicBezTo>
                    <a:cubicBezTo>
                      <a:pt x="31" y="0"/>
                      <a:pt x="47" y="5"/>
                      <a:pt x="54" y="18"/>
                    </a:cubicBezTo>
                    <a:cubicBezTo>
                      <a:pt x="60" y="31"/>
                      <a:pt x="55" y="47"/>
                      <a:pt x="42"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04" name="Freeform 124"/>
              <p:cNvSpPr>
                <a:spLocks/>
              </p:cNvSpPr>
              <p:nvPr/>
            </p:nvSpPr>
            <p:spPr bwMode="auto">
              <a:xfrm>
                <a:off x="2828" y="625"/>
                <a:ext cx="142" cy="142"/>
              </a:xfrm>
              <a:custGeom>
                <a:avLst/>
                <a:gdLst>
                  <a:gd name="T0" fmla="*/ 45 w 60"/>
                  <a:gd name="T1" fmla="*/ 51 h 60"/>
                  <a:gd name="T2" fmla="*/ 8 w 60"/>
                  <a:gd name="T3" fmla="*/ 45 h 60"/>
                  <a:gd name="T4" fmla="*/ 15 w 60"/>
                  <a:gd name="T5" fmla="*/ 8 h 60"/>
                  <a:gd name="T6" fmla="*/ 52 w 60"/>
                  <a:gd name="T7" fmla="*/ 14 h 60"/>
                  <a:gd name="T8" fmla="*/ 45 w 60"/>
                  <a:gd name="T9" fmla="*/ 51 h 60"/>
                </a:gdLst>
                <a:ahLst/>
                <a:cxnLst>
                  <a:cxn ang="0">
                    <a:pos x="T0" y="T1"/>
                  </a:cxn>
                  <a:cxn ang="0">
                    <a:pos x="T2" y="T3"/>
                  </a:cxn>
                  <a:cxn ang="0">
                    <a:pos x="T4" y="T5"/>
                  </a:cxn>
                  <a:cxn ang="0">
                    <a:pos x="T6" y="T7"/>
                  </a:cxn>
                  <a:cxn ang="0">
                    <a:pos x="T8" y="T9"/>
                  </a:cxn>
                </a:cxnLst>
                <a:rect l="0" t="0" r="r" b="b"/>
                <a:pathLst>
                  <a:path w="60" h="60">
                    <a:moveTo>
                      <a:pt x="45" y="51"/>
                    </a:moveTo>
                    <a:cubicBezTo>
                      <a:pt x="33" y="60"/>
                      <a:pt x="17" y="57"/>
                      <a:pt x="8" y="45"/>
                    </a:cubicBezTo>
                    <a:cubicBezTo>
                      <a:pt x="0" y="33"/>
                      <a:pt x="3" y="16"/>
                      <a:pt x="15" y="8"/>
                    </a:cubicBezTo>
                    <a:cubicBezTo>
                      <a:pt x="27" y="0"/>
                      <a:pt x="43" y="3"/>
                      <a:pt x="52" y="14"/>
                    </a:cubicBezTo>
                    <a:cubicBezTo>
                      <a:pt x="60" y="26"/>
                      <a:pt x="57" y="43"/>
                      <a:pt x="45" y="5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grpSp>
        <p:grpSp>
          <p:nvGrpSpPr>
            <p:cNvPr id="24" name="Group 127"/>
            <p:cNvGrpSpPr>
              <a:grpSpLocks noChangeAspect="1"/>
            </p:cNvGrpSpPr>
            <p:nvPr/>
          </p:nvGrpSpPr>
          <p:grpSpPr bwMode="auto">
            <a:xfrm>
              <a:off x="4054124" y="1924241"/>
              <a:ext cx="695012" cy="696040"/>
              <a:chOff x="2150" y="465"/>
              <a:chExt cx="3380" cy="3385"/>
            </a:xfrm>
            <a:gradFill flip="none" rotWithShape="1">
              <a:gsLst>
                <a:gs pos="0">
                  <a:srgbClr val="01E2BC"/>
                </a:gs>
                <a:gs pos="77000">
                  <a:srgbClr val="01E2BC">
                    <a:alpha val="0"/>
                  </a:srgbClr>
                </a:gs>
              </a:gsLst>
              <a:lin ang="13500000" scaled="1"/>
              <a:tileRect/>
            </a:gradFill>
          </p:grpSpPr>
          <p:sp>
            <p:nvSpPr>
              <p:cNvPr id="30" name="Freeform 128"/>
              <p:cNvSpPr>
                <a:spLocks/>
              </p:cNvSpPr>
              <p:nvPr/>
            </p:nvSpPr>
            <p:spPr bwMode="auto">
              <a:xfrm>
                <a:off x="3440" y="465"/>
                <a:ext cx="341" cy="93"/>
              </a:xfrm>
              <a:custGeom>
                <a:avLst/>
                <a:gdLst>
                  <a:gd name="T0" fmla="*/ 143 w 144"/>
                  <a:gd name="T1" fmla="*/ 9 h 39"/>
                  <a:gd name="T2" fmla="*/ 135 w 144"/>
                  <a:gd name="T3" fmla="*/ 21 h 39"/>
                  <a:gd name="T4" fmla="*/ 12 w 144"/>
                  <a:gd name="T5" fmla="*/ 38 h 39"/>
                  <a:gd name="T6" fmla="*/ 1 w 144"/>
                  <a:gd name="T7" fmla="*/ 29 h 39"/>
                  <a:gd name="T8" fmla="*/ 1 w 144"/>
                  <a:gd name="T9" fmla="*/ 29 h 39"/>
                  <a:gd name="T10" fmla="*/ 9 w 144"/>
                  <a:gd name="T11" fmla="*/ 18 h 39"/>
                  <a:gd name="T12" fmla="*/ 132 w 144"/>
                  <a:gd name="T13" fmla="*/ 1 h 39"/>
                  <a:gd name="T14" fmla="*/ 143 w 144"/>
                  <a:gd name="T15" fmla="*/ 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9">
                    <a:moveTo>
                      <a:pt x="143" y="9"/>
                    </a:moveTo>
                    <a:cubicBezTo>
                      <a:pt x="144" y="15"/>
                      <a:pt x="140" y="20"/>
                      <a:pt x="135" y="21"/>
                    </a:cubicBezTo>
                    <a:cubicBezTo>
                      <a:pt x="12" y="38"/>
                      <a:pt x="12" y="38"/>
                      <a:pt x="12" y="38"/>
                    </a:cubicBezTo>
                    <a:cubicBezTo>
                      <a:pt x="6" y="39"/>
                      <a:pt x="1" y="35"/>
                      <a:pt x="1" y="29"/>
                    </a:cubicBezTo>
                    <a:cubicBezTo>
                      <a:pt x="1" y="29"/>
                      <a:pt x="1" y="29"/>
                      <a:pt x="1" y="29"/>
                    </a:cubicBezTo>
                    <a:cubicBezTo>
                      <a:pt x="0" y="24"/>
                      <a:pt x="4" y="19"/>
                      <a:pt x="9" y="18"/>
                    </a:cubicBezTo>
                    <a:cubicBezTo>
                      <a:pt x="132" y="1"/>
                      <a:pt x="132" y="1"/>
                      <a:pt x="132" y="1"/>
                    </a:cubicBezTo>
                    <a:cubicBezTo>
                      <a:pt x="137" y="0"/>
                      <a:pt x="143" y="4"/>
                      <a:pt x="143" y="9"/>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1" name="Freeform 129"/>
              <p:cNvSpPr>
                <a:spLocks/>
              </p:cNvSpPr>
              <p:nvPr/>
            </p:nvSpPr>
            <p:spPr bwMode="auto">
              <a:xfrm>
                <a:off x="3109" y="517"/>
                <a:ext cx="329" cy="154"/>
              </a:xfrm>
              <a:custGeom>
                <a:avLst/>
                <a:gdLst>
                  <a:gd name="T0" fmla="*/ 137 w 139"/>
                  <a:gd name="T1" fmla="*/ 8 h 65"/>
                  <a:gd name="T2" fmla="*/ 131 w 139"/>
                  <a:gd name="T3" fmla="*/ 21 h 65"/>
                  <a:gd name="T4" fmla="*/ 15 w 139"/>
                  <a:gd name="T5" fmla="*/ 63 h 65"/>
                  <a:gd name="T6" fmla="*/ 2 w 139"/>
                  <a:gd name="T7" fmla="*/ 57 h 65"/>
                  <a:gd name="T8" fmla="*/ 2 w 139"/>
                  <a:gd name="T9" fmla="*/ 57 h 65"/>
                  <a:gd name="T10" fmla="*/ 8 w 139"/>
                  <a:gd name="T11" fmla="*/ 45 h 65"/>
                  <a:gd name="T12" fmla="*/ 124 w 139"/>
                  <a:gd name="T13" fmla="*/ 2 h 65"/>
                  <a:gd name="T14" fmla="*/ 137 w 139"/>
                  <a:gd name="T15" fmla="*/ 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65">
                    <a:moveTo>
                      <a:pt x="137" y="8"/>
                    </a:moveTo>
                    <a:cubicBezTo>
                      <a:pt x="139" y="13"/>
                      <a:pt x="136" y="19"/>
                      <a:pt x="131" y="21"/>
                    </a:cubicBezTo>
                    <a:cubicBezTo>
                      <a:pt x="15" y="63"/>
                      <a:pt x="15" y="63"/>
                      <a:pt x="15" y="63"/>
                    </a:cubicBezTo>
                    <a:cubicBezTo>
                      <a:pt x="9" y="65"/>
                      <a:pt x="4" y="63"/>
                      <a:pt x="2" y="57"/>
                    </a:cubicBezTo>
                    <a:cubicBezTo>
                      <a:pt x="2" y="57"/>
                      <a:pt x="2" y="57"/>
                      <a:pt x="2" y="57"/>
                    </a:cubicBezTo>
                    <a:cubicBezTo>
                      <a:pt x="0" y="52"/>
                      <a:pt x="3" y="47"/>
                      <a:pt x="8" y="45"/>
                    </a:cubicBezTo>
                    <a:cubicBezTo>
                      <a:pt x="124" y="2"/>
                      <a:pt x="124" y="2"/>
                      <a:pt x="124" y="2"/>
                    </a:cubicBezTo>
                    <a:cubicBezTo>
                      <a:pt x="130" y="0"/>
                      <a:pt x="135" y="3"/>
                      <a:pt x="137" y="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2" name="Freeform 130"/>
              <p:cNvSpPr>
                <a:spLocks/>
              </p:cNvSpPr>
              <p:nvPr/>
            </p:nvSpPr>
            <p:spPr bwMode="auto">
              <a:xfrm>
                <a:off x="2808" y="643"/>
                <a:ext cx="303" cy="208"/>
              </a:xfrm>
              <a:custGeom>
                <a:avLst/>
                <a:gdLst>
                  <a:gd name="T0" fmla="*/ 126 w 128"/>
                  <a:gd name="T1" fmla="*/ 6 h 88"/>
                  <a:gd name="T2" fmla="*/ 122 w 128"/>
                  <a:gd name="T3" fmla="*/ 20 h 88"/>
                  <a:gd name="T4" fmla="*/ 17 w 128"/>
                  <a:gd name="T5" fmla="*/ 85 h 88"/>
                  <a:gd name="T6" fmla="*/ 3 w 128"/>
                  <a:gd name="T7" fmla="*/ 82 h 88"/>
                  <a:gd name="T8" fmla="*/ 3 w 128"/>
                  <a:gd name="T9" fmla="*/ 82 h 88"/>
                  <a:gd name="T10" fmla="*/ 7 w 128"/>
                  <a:gd name="T11" fmla="*/ 68 h 88"/>
                  <a:gd name="T12" fmla="*/ 112 w 128"/>
                  <a:gd name="T13" fmla="*/ 3 h 88"/>
                  <a:gd name="T14" fmla="*/ 126 w 128"/>
                  <a:gd name="T15" fmla="*/ 6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88">
                    <a:moveTo>
                      <a:pt x="126" y="6"/>
                    </a:moveTo>
                    <a:cubicBezTo>
                      <a:pt x="128" y="11"/>
                      <a:pt x="127" y="17"/>
                      <a:pt x="122" y="20"/>
                    </a:cubicBezTo>
                    <a:cubicBezTo>
                      <a:pt x="17" y="85"/>
                      <a:pt x="17" y="85"/>
                      <a:pt x="17" y="85"/>
                    </a:cubicBezTo>
                    <a:cubicBezTo>
                      <a:pt x="12" y="88"/>
                      <a:pt x="6" y="87"/>
                      <a:pt x="3" y="82"/>
                    </a:cubicBezTo>
                    <a:cubicBezTo>
                      <a:pt x="3" y="82"/>
                      <a:pt x="3" y="82"/>
                      <a:pt x="3" y="82"/>
                    </a:cubicBezTo>
                    <a:cubicBezTo>
                      <a:pt x="0" y="78"/>
                      <a:pt x="2" y="71"/>
                      <a:pt x="7" y="68"/>
                    </a:cubicBezTo>
                    <a:cubicBezTo>
                      <a:pt x="112" y="3"/>
                      <a:pt x="112" y="3"/>
                      <a:pt x="112" y="3"/>
                    </a:cubicBezTo>
                    <a:cubicBezTo>
                      <a:pt x="116" y="0"/>
                      <a:pt x="123" y="1"/>
                      <a:pt x="126" y="6"/>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3" name="Freeform 131"/>
              <p:cNvSpPr>
                <a:spLocks/>
              </p:cNvSpPr>
              <p:nvPr/>
            </p:nvSpPr>
            <p:spPr bwMode="auto">
              <a:xfrm>
                <a:off x="2555" y="832"/>
                <a:ext cx="263" cy="256"/>
              </a:xfrm>
              <a:custGeom>
                <a:avLst/>
                <a:gdLst>
                  <a:gd name="T0" fmla="*/ 107 w 111"/>
                  <a:gd name="T1" fmla="*/ 4 h 108"/>
                  <a:gd name="T2" fmla="*/ 107 w 111"/>
                  <a:gd name="T3" fmla="*/ 18 h 108"/>
                  <a:gd name="T4" fmla="*/ 18 w 111"/>
                  <a:gd name="T5" fmla="*/ 105 h 108"/>
                  <a:gd name="T6" fmla="*/ 4 w 111"/>
                  <a:gd name="T7" fmla="*/ 104 h 108"/>
                  <a:gd name="T8" fmla="*/ 4 w 111"/>
                  <a:gd name="T9" fmla="*/ 104 h 108"/>
                  <a:gd name="T10" fmla="*/ 4 w 111"/>
                  <a:gd name="T11" fmla="*/ 90 h 108"/>
                  <a:gd name="T12" fmla="*/ 93 w 111"/>
                  <a:gd name="T13" fmla="*/ 4 h 108"/>
                  <a:gd name="T14" fmla="*/ 107 w 111"/>
                  <a:gd name="T15" fmla="*/ 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8">
                    <a:moveTo>
                      <a:pt x="107" y="4"/>
                    </a:moveTo>
                    <a:cubicBezTo>
                      <a:pt x="111" y="8"/>
                      <a:pt x="111" y="15"/>
                      <a:pt x="107" y="18"/>
                    </a:cubicBezTo>
                    <a:cubicBezTo>
                      <a:pt x="18" y="105"/>
                      <a:pt x="18" y="105"/>
                      <a:pt x="18" y="105"/>
                    </a:cubicBezTo>
                    <a:cubicBezTo>
                      <a:pt x="14" y="108"/>
                      <a:pt x="8" y="108"/>
                      <a:pt x="4" y="104"/>
                    </a:cubicBezTo>
                    <a:cubicBezTo>
                      <a:pt x="4" y="104"/>
                      <a:pt x="4" y="104"/>
                      <a:pt x="4" y="104"/>
                    </a:cubicBezTo>
                    <a:cubicBezTo>
                      <a:pt x="0" y="100"/>
                      <a:pt x="0" y="94"/>
                      <a:pt x="4" y="90"/>
                    </a:cubicBezTo>
                    <a:cubicBezTo>
                      <a:pt x="93" y="4"/>
                      <a:pt x="93" y="4"/>
                      <a:pt x="93" y="4"/>
                    </a:cubicBezTo>
                    <a:cubicBezTo>
                      <a:pt x="97" y="0"/>
                      <a:pt x="104" y="0"/>
                      <a:pt x="107" y="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4" name="Freeform 132"/>
              <p:cNvSpPr>
                <a:spLocks/>
              </p:cNvSpPr>
              <p:nvPr/>
            </p:nvSpPr>
            <p:spPr bwMode="auto">
              <a:xfrm>
                <a:off x="2354" y="1078"/>
                <a:ext cx="217" cy="296"/>
              </a:xfrm>
              <a:custGeom>
                <a:avLst/>
                <a:gdLst>
                  <a:gd name="T0" fmla="*/ 86 w 92"/>
                  <a:gd name="T1" fmla="*/ 3 h 125"/>
                  <a:gd name="T2" fmla="*/ 89 w 92"/>
                  <a:gd name="T3" fmla="*/ 17 h 125"/>
                  <a:gd name="T4" fmla="*/ 20 w 92"/>
                  <a:gd name="T5" fmla="*/ 120 h 125"/>
                  <a:gd name="T6" fmla="*/ 6 w 92"/>
                  <a:gd name="T7" fmla="*/ 122 h 125"/>
                  <a:gd name="T8" fmla="*/ 6 w 92"/>
                  <a:gd name="T9" fmla="*/ 122 h 125"/>
                  <a:gd name="T10" fmla="*/ 3 w 92"/>
                  <a:gd name="T11" fmla="*/ 109 h 125"/>
                  <a:gd name="T12" fmla="*/ 73 w 92"/>
                  <a:gd name="T13" fmla="*/ 6 h 125"/>
                  <a:gd name="T14" fmla="*/ 86 w 92"/>
                  <a:gd name="T15" fmla="*/ 3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5">
                    <a:moveTo>
                      <a:pt x="86" y="3"/>
                    </a:moveTo>
                    <a:cubicBezTo>
                      <a:pt x="91" y="6"/>
                      <a:pt x="92" y="12"/>
                      <a:pt x="89" y="17"/>
                    </a:cubicBezTo>
                    <a:cubicBezTo>
                      <a:pt x="20" y="120"/>
                      <a:pt x="20" y="120"/>
                      <a:pt x="20" y="120"/>
                    </a:cubicBezTo>
                    <a:cubicBezTo>
                      <a:pt x="17" y="124"/>
                      <a:pt x="10" y="125"/>
                      <a:pt x="6" y="122"/>
                    </a:cubicBezTo>
                    <a:cubicBezTo>
                      <a:pt x="6" y="122"/>
                      <a:pt x="6" y="122"/>
                      <a:pt x="6" y="122"/>
                    </a:cubicBezTo>
                    <a:cubicBezTo>
                      <a:pt x="1" y="119"/>
                      <a:pt x="0" y="113"/>
                      <a:pt x="3" y="109"/>
                    </a:cubicBezTo>
                    <a:cubicBezTo>
                      <a:pt x="73" y="6"/>
                      <a:pt x="73" y="6"/>
                      <a:pt x="73" y="6"/>
                    </a:cubicBezTo>
                    <a:cubicBezTo>
                      <a:pt x="76" y="1"/>
                      <a:pt x="82" y="0"/>
                      <a:pt x="86"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5" name="Freeform 133"/>
              <p:cNvSpPr>
                <a:spLocks/>
              </p:cNvSpPr>
              <p:nvPr/>
            </p:nvSpPr>
            <p:spPr bwMode="auto">
              <a:xfrm>
                <a:off x="2219" y="1370"/>
                <a:ext cx="163" cy="326"/>
              </a:xfrm>
              <a:custGeom>
                <a:avLst/>
                <a:gdLst>
                  <a:gd name="T0" fmla="*/ 61 w 69"/>
                  <a:gd name="T1" fmla="*/ 3 h 138"/>
                  <a:gd name="T2" fmla="*/ 67 w 69"/>
                  <a:gd name="T3" fmla="*/ 16 h 138"/>
                  <a:gd name="T4" fmla="*/ 20 w 69"/>
                  <a:gd name="T5" fmla="*/ 130 h 138"/>
                  <a:gd name="T6" fmla="*/ 7 w 69"/>
                  <a:gd name="T7" fmla="*/ 136 h 138"/>
                  <a:gd name="T8" fmla="*/ 7 w 69"/>
                  <a:gd name="T9" fmla="*/ 136 h 138"/>
                  <a:gd name="T10" fmla="*/ 2 w 69"/>
                  <a:gd name="T11" fmla="*/ 123 h 138"/>
                  <a:gd name="T12" fmla="*/ 48 w 69"/>
                  <a:gd name="T13" fmla="*/ 8 h 138"/>
                  <a:gd name="T14" fmla="*/ 61 w 69"/>
                  <a:gd name="T15" fmla="*/ 3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38">
                    <a:moveTo>
                      <a:pt x="61" y="3"/>
                    </a:moveTo>
                    <a:cubicBezTo>
                      <a:pt x="66" y="5"/>
                      <a:pt x="69" y="10"/>
                      <a:pt x="67" y="16"/>
                    </a:cubicBezTo>
                    <a:cubicBezTo>
                      <a:pt x="20" y="130"/>
                      <a:pt x="20" y="130"/>
                      <a:pt x="20" y="130"/>
                    </a:cubicBezTo>
                    <a:cubicBezTo>
                      <a:pt x="18" y="136"/>
                      <a:pt x="12" y="138"/>
                      <a:pt x="7" y="136"/>
                    </a:cubicBezTo>
                    <a:cubicBezTo>
                      <a:pt x="7" y="136"/>
                      <a:pt x="7" y="136"/>
                      <a:pt x="7" y="136"/>
                    </a:cubicBezTo>
                    <a:cubicBezTo>
                      <a:pt x="2" y="134"/>
                      <a:pt x="0" y="128"/>
                      <a:pt x="2" y="123"/>
                    </a:cubicBezTo>
                    <a:cubicBezTo>
                      <a:pt x="48" y="8"/>
                      <a:pt x="48" y="8"/>
                      <a:pt x="48" y="8"/>
                    </a:cubicBezTo>
                    <a:cubicBezTo>
                      <a:pt x="50" y="3"/>
                      <a:pt x="56" y="0"/>
                      <a:pt x="61"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6" name="Freeform 134"/>
              <p:cNvSpPr>
                <a:spLocks/>
              </p:cNvSpPr>
              <p:nvPr/>
            </p:nvSpPr>
            <p:spPr bwMode="auto">
              <a:xfrm>
                <a:off x="2153" y="1696"/>
                <a:ext cx="101" cy="341"/>
              </a:xfrm>
              <a:custGeom>
                <a:avLst/>
                <a:gdLst>
                  <a:gd name="T0" fmla="*/ 34 w 43"/>
                  <a:gd name="T1" fmla="*/ 1 h 144"/>
                  <a:gd name="T2" fmla="*/ 42 w 43"/>
                  <a:gd name="T3" fmla="*/ 13 h 144"/>
                  <a:gd name="T4" fmla="*/ 21 w 43"/>
                  <a:gd name="T5" fmla="*/ 135 h 144"/>
                  <a:gd name="T6" fmla="*/ 9 w 43"/>
                  <a:gd name="T7" fmla="*/ 143 h 144"/>
                  <a:gd name="T8" fmla="*/ 9 w 43"/>
                  <a:gd name="T9" fmla="*/ 143 h 144"/>
                  <a:gd name="T10" fmla="*/ 1 w 43"/>
                  <a:gd name="T11" fmla="*/ 132 h 144"/>
                  <a:gd name="T12" fmla="*/ 22 w 43"/>
                  <a:gd name="T13" fmla="*/ 10 h 144"/>
                  <a:gd name="T14" fmla="*/ 34 w 43"/>
                  <a:gd name="T15" fmla="*/ 1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44">
                    <a:moveTo>
                      <a:pt x="34" y="1"/>
                    </a:moveTo>
                    <a:cubicBezTo>
                      <a:pt x="39" y="2"/>
                      <a:pt x="43" y="8"/>
                      <a:pt x="42" y="13"/>
                    </a:cubicBezTo>
                    <a:cubicBezTo>
                      <a:pt x="21" y="135"/>
                      <a:pt x="21" y="135"/>
                      <a:pt x="21" y="135"/>
                    </a:cubicBezTo>
                    <a:cubicBezTo>
                      <a:pt x="20" y="141"/>
                      <a:pt x="14" y="144"/>
                      <a:pt x="9" y="143"/>
                    </a:cubicBezTo>
                    <a:cubicBezTo>
                      <a:pt x="9" y="143"/>
                      <a:pt x="9" y="143"/>
                      <a:pt x="9" y="143"/>
                    </a:cubicBezTo>
                    <a:cubicBezTo>
                      <a:pt x="4" y="142"/>
                      <a:pt x="0" y="137"/>
                      <a:pt x="1" y="132"/>
                    </a:cubicBezTo>
                    <a:cubicBezTo>
                      <a:pt x="22" y="10"/>
                      <a:pt x="22" y="10"/>
                      <a:pt x="22" y="10"/>
                    </a:cubicBezTo>
                    <a:cubicBezTo>
                      <a:pt x="23" y="4"/>
                      <a:pt x="29" y="0"/>
                      <a:pt x="34" y="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7" name="Freeform 135"/>
              <p:cNvSpPr>
                <a:spLocks/>
              </p:cNvSpPr>
              <p:nvPr/>
            </p:nvSpPr>
            <p:spPr bwMode="auto">
              <a:xfrm>
                <a:off x="2150" y="2044"/>
                <a:ext cx="57" cy="341"/>
              </a:xfrm>
              <a:custGeom>
                <a:avLst/>
                <a:gdLst>
                  <a:gd name="T0" fmla="*/ 10 w 24"/>
                  <a:gd name="T1" fmla="*/ 0 h 144"/>
                  <a:gd name="T2" fmla="*/ 20 w 24"/>
                  <a:gd name="T3" fmla="*/ 9 h 144"/>
                  <a:gd name="T4" fmla="*/ 24 w 24"/>
                  <a:gd name="T5" fmla="*/ 133 h 144"/>
                  <a:gd name="T6" fmla="*/ 15 w 24"/>
                  <a:gd name="T7" fmla="*/ 144 h 144"/>
                  <a:gd name="T8" fmla="*/ 15 w 24"/>
                  <a:gd name="T9" fmla="*/ 144 h 144"/>
                  <a:gd name="T10" fmla="*/ 4 w 24"/>
                  <a:gd name="T11" fmla="*/ 134 h 144"/>
                  <a:gd name="T12" fmla="*/ 0 w 24"/>
                  <a:gd name="T13" fmla="*/ 10 h 144"/>
                  <a:gd name="T14" fmla="*/ 10 w 24"/>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44">
                    <a:moveTo>
                      <a:pt x="10" y="0"/>
                    </a:moveTo>
                    <a:cubicBezTo>
                      <a:pt x="15" y="0"/>
                      <a:pt x="20" y="4"/>
                      <a:pt x="20" y="9"/>
                    </a:cubicBezTo>
                    <a:cubicBezTo>
                      <a:pt x="24" y="133"/>
                      <a:pt x="24" y="133"/>
                      <a:pt x="24" y="133"/>
                    </a:cubicBezTo>
                    <a:cubicBezTo>
                      <a:pt x="24" y="139"/>
                      <a:pt x="20" y="144"/>
                      <a:pt x="15" y="144"/>
                    </a:cubicBezTo>
                    <a:cubicBezTo>
                      <a:pt x="15" y="144"/>
                      <a:pt x="15" y="144"/>
                      <a:pt x="15" y="144"/>
                    </a:cubicBezTo>
                    <a:cubicBezTo>
                      <a:pt x="9" y="144"/>
                      <a:pt x="4" y="140"/>
                      <a:pt x="4" y="134"/>
                    </a:cubicBezTo>
                    <a:cubicBezTo>
                      <a:pt x="0" y="10"/>
                      <a:pt x="0" y="10"/>
                      <a:pt x="0" y="10"/>
                    </a:cubicBezTo>
                    <a:cubicBezTo>
                      <a:pt x="0" y="5"/>
                      <a:pt x="4" y="0"/>
                      <a:pt x="10" y="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8" name="Freeform 136"/>
              <p:cNvSpPr>
                <a:spLocks/>
              </p:cNvSpPr>
              <p:nvPr/>
            </p:nvSpPr>
            <p:spPr bwMode="auto">
              <a:xfrm>
                <a:off x="2164" y="2390"/>
                <a:ext cx="123" cy="336"/>
              </a:xfrm>
              <a:custGeom>
                <a:avLst/>
                <a:gdLst>
                  <a:gd name="T0" fmla="*/ 9 w 52"/>
                  <a:gd name="T1" fmla="*/ 1 h 142"/>
                  <a:gd name="T2" fmla="*/ 21 w 52"/>
                  <a:gd name="T3" fmla="*/ 9 h 142"/>
                  <a:gd name="T4" fmla="*/ 51 w 52"/>
                  <a:gd name="T5" fmla="*/ 129 h 142"/>
                  <a:gd name="T6" fmla="*/ 44 w 52"/>
                  <a:gd name="T7" fmla="*/ 141 h 142"/>
                  <a:gd name="T8" fmla="*/ 44 w 52"/>
                  <a:gd name="T9" fmla="*/ 141 h 142"/>
                  <a:gd name="T10" fmla="*/ 32 w 52"/>
                  <a:gd name="T11" fmla="*/ 134 h 142"/>
                  <a:gd name="T12" fmla="*/ 2 w 52"/>
                  <a:gd name="T13" fmla="*/ 13 h 142"/>
                  <a:gd name="T14" fmla="*/ 9 w 52"/>
                  <a:gd name="T15" fmla="*/ 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9" y="1"/>
                    </a:moveTo>
                    <a:cubicBezTo>
                      <a:pt x="14" y="0"/>
                      <a:pt x="20" y="3"/>
                      <a:pt x="21" y="9"/>
                    </a:cubicBezTo>
                    <a:cubicBezTo>
                      <a:pt x="51" y="129"/>
                      <a:pt x="51" y="129"/>
                      <a:pt x="51" y="129"/>
                    </a:cubicBezTo>
                    <a:cubicBezTo>
                      <a:pt x="52" y="134"/>
                      <a:pt x="49" y="140"/>
                      <a:pt x="44" y="141"/>
                    </a:cubicBezTo>
                    <a:cubicBezTo>
                      <a:pt x="44" y="141"/>
                      <a:pt x="44" y="141"/>
                      <a:pt x="44" y="141"/>
                    </a:cubicBezTo>
                    <a:cubicBezTo>
                      <a:pt x="38" y="142"/>
                      <a:pt x="33" y="139"/>
                      <a:pt x="32" y="134"/>
                    </a:cubicBezTo>
                    <a:cubicBezTo>
                      <a:pt x="2" y="13"/>
                      <a:pt x="2" y="13"/>
                      <a:pt x="2" y="13"/>
                    </a:cubicBezTo>
                    <a:cubicBezTo>
                      <a:pt x="0" y="8"/>
                      <a:pt x="4" y="3"/>
                      <a:pt x="9" y="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9" name="Freeform 137"/>
              <p:cNvSpPr>
                <a:spLocks/>
              </p:cNvSpPr>
              <p:nvPr/>
            </p:nvSpPr>
            <p:spPr bwMode="auto">
              <a:xfrm>
                <a:off x="2254" y="2726"/>
                <a:ext cx="183" cy="317"/>
              </a:xfrm>
              <a:custGeom>
                <a:avLst/>
                <a:gdLst>
                  <a:gd name="T0" fmla="*/ 7 w 77"/>
                  <a:gd name="T1" fmla="*/ 3 h 134"/>
                  <a:gd name="T2" fmla="*/ 20 w 77"/>
                  <a:gd name="T3" fmla="*/ 7 h 134"/>
                  <a:gd name="T4" fmla="*/ 75 w 77"/>
                  <a:gd name="T5" fmla="*/ 119 h 134"/>
                  <a:gd name="T6" fmla="*/ 70 w 77"/>
                  <a:gd name="T7" fmla="*/ 132 h 134"/>
                  <a:gd name="T8" fmla="*/ 70 w 77"/>
                  <a:gd name="T9" fmla="*/ 132 h 134"/>
                  <a:gd name="T10" fmla="*/ 57 w 77"/>
                  <a:gd name="T11" fmla="*/ 127 h 134"/>
                  <a:gd name="T12" fmla="*/ 2 w 77"/>
                  <a:gd name="T13" fmla="*/ 16 h 134"/>
                  <a:gd name="T14" fmla="*/ 7 w 77"/>
                  <a:gd name="T15" fmla="*/ 3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4">
                    <a:moveTo>
                      <a:pt x="7" y="3"/>
                    </a:moveTo>
                    <a:cubicBezTo>
                      <a:pt x="12" y="0"/>
                      <a:pt x="18" y="2"/>
                      <a:pt x="20" y="7"/>
                    </a:cubicBezTo>
                    <a:cubicBezTo>
                      <a:pt x="75" y="119"/>
                      <a:pt x="75" y="119"/>
                      <a:pt x="75" y="119"/>
                    </a:cubicBezTo>
                    <a:cubicBezTo>
                      <a:pt x="77" y="124"/>
                      <a:pt x="75" y="130"/>
                      <a:pt x="70" y="132"/>
                    </a:cubicBezTo>
                    <a:cubicBezTo>
                      <a:pt x="70" y="132"/>
                      <a:pt x="70" y="132"/>
                      <a:pt x="70" y="132"/>
                    </a:cubicBezTo>
                    <a:cubicBezTo>
                      <a:pt x="65" y="134"/>
                      <a:pt x="59" y="132"/>
                      <a:pt x="57" y="127"/>
                    </a:cubicBezTo>
                    <a:cubicBezTo>
                      <a:pt x="2" y="16"/>
                      <a:pt x="2" y="16"/>
                      <a:pt x="2" y="16"/>
                    </a:cubicBezTo>
                    <a:cubicBezTo>
                      <a:pt x="0" y="11"/>
                      <a:pt x="2" y="5"/>
                      <a:pt x="7"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40" name="Freeform 138"/>
              <p:cNvSpPr>
                <a:spLocks/>
              </p:cNvSpPr>
              <p:nvPr/>
            </p:nvSpPr>
            <p:spPr bwMode="auto">
              <a:xfrm>
                <a:off x="2413" y="3038"/>
                <a:ext cx="234" cy="284"/>
              </a:xfrm>
              <a:custGeom>
                <a:avLst/>
                <a:gdLst>
                  <a:gd name="T0" fmla="*/ 5 w 99"/>
                  <a:gd name="T1" fmla="*/ 3 h 120"/>
                  <a:gd name="T2" fmla="*/ 19 w 99"/>
                  <a:gd name="T3" fmla="*/ 5 h 120"/>
                  <a:gd name="T4" fmla="*/ 95 w 99"/>
                  <a:gd name="T5" fmla="*/ 103 h 120"/>
                  <a:gd name="T6" fmla="*/ 93 w 99"/>
                  <a:gd name="T7" fmla="*/ 117 h 120"/>
                  <a:gd name="T8" fmla="*/ 93 w 99"/>
                  <a:gd name="T9" fmla="*/ 117 h 120"/>
                  <a:gd name="T10" fmla="*/ 79 w 99"/>
                  <a:gd name="T11" fmla="*/ 115 h 120"/>
                  <a:gd name="T12" fmla="*/ 3 w 99"/>
                  <a:gd name="T13" fmla="*/ 17 h 120"/>
                  <a:gd name="T14" fmla="*/ 5 w 99"/>
                  <a:gd name="T15" fmla="*/ 3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5" y="3"/>
                    </a:moveTo>
                    <a:cubicBezTo>
                      <a:pt x="9" y="0"/>
                      <a:pt x="15" y="0"/>
                      <a:pt x="19" y="5"/>
                    </a:cubicBezTo>
                    <a:cubicBezTo>
                      <a:pt x="95" y="103"/>
                      <a:pt x="95" y="103"/>
                      <a:pt x="95" y="103"/>
                    </a:cubicBezTo>
                    <a:cubicBezTo>
                      <a:pt x="99" y="107"/>
                      <a:pt x="98" y="113"/>
                      <a:pt x="93" y="117"/>
                    </a:cubicBezTo>
                    <a:cubicBezTo>
                      <a:pt x="93" y="117"/>
                      <a:pt x="93" y="117"/>
                      <a:pt x="93" y="117"/>
                    </a:cubicBezTo>
                    <a:cubicBezTo>
                      <a:pt x="89" y="120"/>
                      <a:pt x="83" y="119"/>
                      <a:pt x="79" y="115"/>
                    </a:cubicBezTo>
                    <a:cubicBezTo>
                      <a:pt x="3" y="17"/>
                      <a:pt x="3" y="17"/>
                      <a:pt x="3" y="17"/>
                    </a:cubicBezTo>
                    <a:cubicBezTo>
                      <a:pt x="0" y="13"/>
                      <a:pt x="0" y="6"/>
                      <a:pt x="5"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41" name="Freeform 139"/>
              <p:cNvSpPr>
                <a:spLocks/>
              </p:cNvSpPr>
              <p:nvPr/>
            </p:nvSpPr>
            <p:spPr bwMode="auto">
              <a:xfrm>
                <a:off x="2631" y="3308"/>
                <a:ext cx="279" cy="244"/>
              </a:xfrm>
              <a:custGeom>
                <a:avLst/>
                <a:gdLst>
                  <a:gd name="T0" fmla="*/ 4 w 118"/>
                  <a:gd name="T1" fmla="*/ 5 h 103"/>
                  <a:gd name="T2" fmla="*/ 18 w 118"/>
                  <a:gd name="T3" fmla="*/ 4 h 103"/>
                  <a:gd name="T4" fmla="*/ 113 w 118"/>
                  <a:gd name="T5" fmla="*/ 84 h 103"/>
                  <a:gd name="T6" fmla="*/ 114 w 118"/>
                  <a:gd name="T7" fmla="*/ 98 h 103"/>
                  <a:gd name="T8" fmla="*/ 114 w 118"/>
                  <a:gd name="T9" fmla="*/ 98 h 103"/>
                  <a:gd name="T10" fmla="*/ 100 w 118"/>
                  <a:gd name="T11" fmla="*/ 99 h 103"/>
                  <a:gd name="T12" fmla="*/ 5 w 118"/>
                  <a:gd name="T13" fmla="*/ 19 h 103"/>
                  <a:gd name="T14" fmla="*/ 4 w 118"/>
                  <a:gd name="T15" fmla="*/ 5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4" y="5"/>
                    </a:moveTo>
                    <a:cubicBezTo>
                      <a:pt x="7" y="1"/>
                      <a:pt x="14" y="0"/>
                      <a:pt x="18" y="4"/>
                    </a:cubicBezTo>
                    <a:cubicBezTo>
                      <a:pt x="113" y="84"/>
                      <a:pt x="113" y="84"/>
                      <a:pt x="113" y="84"/>
                    </a:cubicBezTo>
                    <a:cubicBezTo>
                      <a:pt x="117" y="87"/>
                      <a:pt x="118" y="94"/>
                      <a:pt x="114" y="98"/>
                    </a:cubicBezTo>
                    <a:cubicBezTo>
                      <a:pt x="114" y="98"/>
                      <a:pt x="114" y="98"/>
                      <a:pt x="114" y="98"/>
                    </a:cubicBezTo>
                    <a:cubicBezTo>
                      <a:pt x="111" y="102"/>
                      <a:pt x="104" y="103"/>
                      <a:pt x="100" y="99"/>
                    </a:cubicBezTo>
                    <a:cubicBezTo>
                      <a:pt x="5" y="19"/>
                      <a:pt x="5" y="19"/>
                      <a:pt x="5" y="19"/>
                    </a:cubicBezTo>
                    <a:cubicBezTo>
                      <a:pt x="1" y="16"/>
                      <a:pt x="0" y="9"/>
                      <a:pt x="4" y="5"/>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42" name="Freeform 140"/>
              <p:cNvSpPr>
                <a:spLocks/>
              </p:cNvSpPr>
              <p:nvPr/>
            </p:nvSpPr>
            <p:spPr bwMode="auto">
              <a:xfrm>
                <a:off x="2903" y="3528"/>
                <a:ext cx="312" cy="192"/>
              </a:xfrm>
              <a:custGeom>
                <a:avLst/>
                <a:gdLst>
                  <a:gd name="T0" fmla="*/ 2 w 132"/>
                  <a:gd name="T1" fmla="*/ 7 h 81"/>
                  <a:gd name="T2" fmla="*/ 16 w 132"/>
                  <a:gd name="T3" fmla="*/ 3 h 81"/>
                  <a:gd name="T4" fmla="*/ 125 w 132"/>
                  <a:gd name="T5" fmla="*/ 61 h 81"/>
                  <a:gd name="T6" fmla="*/ 129 w 132"/>
                  <a:gd name="T7" fmla="*/ 75 h 81"/>
                  <a:gd name="T8" fmla="*/ 129 w 132"/>
                  <a:gd name="T9" fmla="*/ 75 h 81"/>
                  <a:gd name="T10" fmla="*/ 116 w 132"/>
                  <a:gd name="T11" fmla="*/ 79 h 81"/>
                  <a:gd name="T12" fmla="*/ 6 w 132"/>
                  <a:gd name="T13" fmla="*/ 20 h 81"/>
                  <a:gd name="T14" fmla="*/ 2 w 132"/>
                  <a:gd name="T15" fmla="*/ 7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1">
                    <a:moveTo>
                      <a:pt x="2" y="7"/>
                    </a:moveTo>
                    <a:cubicBezTo>
                      <a:pt x="5" y="2"/>
                      <a:pt x="11" y="0"/>
                      <a:pt x="16" y="3"/>
                    </a:cubicBezTo>
                    <a:cubicBezTo>
                      <a:pt x="125" y="61"/>
                      <a:pt x="125" y="61"/>
                      <a:pt x="125" y="61"/>
                    </a:cubicBezTo>
                    <a:cubicBezTo>
                      <a:pt x="130" y="64"/>
                      <a:pt x="132" y="70"/>
                      <a:pt x="129" y="75"/>
                    </a:cubicBezTo>
                    <a:cubicBezTo>
                      <a:pt x="129" y="75"/>
                      <a:pt x="129" y="75"/>
                      <a:pt x="129" y="75"/>
                    </a:cubicBezTo>
                    <a:cubicBezTo>
                      <a:pt x="127" y="79"/>
                      <a:pt x="121" y="81"/>
                      <a:pt x="116" y="79"/>
                    </a:cubicBezTo>
                    <a:cubicBezTo>
                      <a:pt x="6" y="20"/>
                      <a:pt x="6" y="20"/>
                      <a:pt x="6" y="20"/>
                    </a:cubicBezTo>
                    <a:cubicBezTo>
                      <a:pt x="1" y="18"/>
                      <a:pt x="0" y="12"/>
                      <a:pt x="2" y="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43" name="Freeform 141"/>
              <p:cNvSpPr>
                <a:spLocks/>
              </p:cNvSpPr>
              <p:nvPr/>
            </p:nvSpPr>
            <p:spPr bwMode="auto">
              <a:xfrm>
                <a:off x="3213" y="3689"/>
                <a:ext cx="334" cy="132"/>
              </a:xfrm>
              <a:custGeom>
                <a:avLst/>
                <a:gdLst>
                  <a:gd name="T0" fmla="*/ 2 w 141"/>
                  <a:gd name="T1" fmla="*/ 8 h 56"/>
                  <a:gd name="T2" fmla="*/ 14 w 141"/>
                  <a:gd name="T3" fmla="*/ 1 h 56"/>
                  <a:gd name="T4" fmla="*/ 133 w 141"/>
                  <a:gd name="T5" fmla="*/ 35 h 56"/>
                  <a:gd name="T6" fmla="*/ 140 w 141"/>
                  <a:gd name="T7" fmla="*/ 48 h 56"/>
                  <a:gd name="T8" fmla="*/ 140 w 141"/>
                  <a:gd name="T9" fmla="*/ 48 h 56"/>
                  <a:gd name="T10" fmla="*/ 128 w 141"/>
                  <a:gd name="T11" fmla="*/ 55 h 56"/>
                  <a:gd name="T12" fmla="*/ 8 w 141"/>
                  <a:gd name="T13" fmla="*/ 20 h 56"/>
                  <a:gd name="T14" fmla="*/ 2 w 141"/>
                  <a:gd name="T15" fmla="*/ 8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6">
                    <a:moveTo>
                      <a:pt x="2" y="8"/>
                    </a:moveTo>
                    <a:cubicBezTo>
                      <a:pt x="3" y="3"/>
                      <a:pt x="9" y="0"/>
                      <a:pt x="14" y="1"/>
                    </a:cubicBezTo>
                    <a:cubicBezTo>
                      <a:pt x="133" y="35"/>
                      <a:pt x="133" y="35"/>
                      <a:pt x="133" y="35"/>
                    </a:cubicBezTo>
                    <a:cubicBezTo>
                      <a:pt x="138" y="37"/>
                      <a:pt x="141" y="42"/>
                      <a:pt x="140" y="48"/>
                    </a:cubicBezTo>
                    <a:cubicBezTo>
                      <a:pt x="140" y="48"/>
                      <a:pt x="140" y="48"/>
                      <a:pt x="140" y="48"/>
                    </a:cubicBezTo>
                    <a:cubicBezTo>
                      <a:pt x="138" y="53"/>
                      <a:pt x="133" y="56"/>
                      <a:pt x="128" y="55"/>
                    </a:cubicBezTo>
                    <a:cubicBezTo>
                      <a:pt x="8" y="20"/>
                      <a:pt x="8" y="20"/>
                      <a:pt x="8" y="20"/>
                    </a:cubicBezTo>
                    <a:cubicBezTo>
                      <a:pt x="3" y="19"/>
                      <a:pt x="0" y="13"/>
                      <a:pt x="2" y="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44" name="Freeform 142"/>
              <p:cNvSpPr>
                <a:spLocks/>
              </p:cNvSpPr>
              <p:nvPr/>
            </p:nvSpPr>
            <p:spPr bwMode="auto">
              <a:xfrm>
                <a:off x="3551" y="3781"/>
                <a:ext cx="343" cy="69"/>
              </a:xfrm>
              <a:custGeom>
                <a:avLst/>
                <a:gdLst>
                  <a:gd name="T0" fmla="*/ 0 w 145"/>
                  <a:gd name="T1" fmla="*/ 10 h 29"/>
                  <a:gd name="T2" fmla="*/ 11 w 145"/>
                  <a:gd name="T3" fmla="*/ 0 h 29"/>
                  <a:gd name="T4" fmla="*/ 135 w 145"/>
                  <a:gd name="T5" fmla="*/ 9 h 29"/>
                  <a:gd name="T6" fmla="*/ 144 w 145"/>
                  <a:gd name="T7" fmla="*/ 20 h 29"/>
                  <a:gd name="T8" fmla="*/ 144 w 145"/>
                  <a:gd name="T9" fmla="*/ 20 h 29"/>
                  <a:gd name="T10" fmla="*/ 133 w 145"/>
                  <a:gd name="T11" fmla="*/ 29 h 29"/>
                  <a:gd name="T12" fmla="*/ 10 w 145"/>
                  <a:gd name="T13" fmla="*/ 20 h 29"/>
                  <a:gd name="T14" fmla="*/ 0 w 145"/>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9">
                    <a:moveTo>
                      <a:pt x="0" y="10"/>
                    </a:moveTo>
                    <a:cubicBezTo>
                      <a:pt x="1" y="4"/>
                      <a:pt x="6" y="0"/>
                      <a:pt x="11" y="0"/>
                    </a:cubicBezTo>
                    <a:cubicBezTo>
                      <a:pt x="135" y="9"/>
                      <a:pt x="135" y="9"/>
                      <a:pt x="135" y="9"/>
                    </a:cubicBezTo>
                    <a:cubicBezTo>
                      <a:pt x="140" y="9"/>
                      <a:pt x="145" y="14"/>
                      <a:pt x="144" y="20"/>
                    </a:cubicBezTo>
                    <a:cubicBezTo>
                      <a:pt x="144" y="20"/>
                      <a:pt x="144" y="20"/>
                      <a:pt x="144" y="20"/>
                    </a:cubicBezTo>
                    <a:cubicBezTo>
                      <a:pt x="144" y="25"/>
                      <a:pt x="139" y="29"/>
                      <a:pt x="133" y="29"/>
                    </a:cubicBezTo>
                    <a:cubicBezTo>
                      <a:pt x="10" y="20"/>
                      <a:pt x="10" y="20"/>
                      <a:pt x="10" y="20"/>
                    </a:cubicBezTo>
                    <a:cubicBezTo>
                      <a:pt x="4" y="20"/>
                      <a:pt x="0" y="15"/>
                      <a:pt x="0" y="1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45" name="Freeform 143"/>
              <p:cNvSpPr>
                <a:spLocks/>
              </p:cNvSpPr>
              <p:nvPr/>
            </p:nvSpPr>
            <p:spPr bwMode="auto">
              <a:xfrm>
                <a:off x="3899" y="3758"/>
                <a:ext cx="341" cy="92"/>
              </a:xfrm>
              <a:custGeom>
                <a:avLst/>
                <a:gdLst>
                  <a:gd name="T0" fmla="*/ 1 w 144"/>
                  <a:gd name="T1" fmla="*/ 30 h 39"/>
                  <a:gd name="T2" fmla="*/ 9 w 144"/>
                  <a:gd name="T3" fmla="*/ 18 h 39"/>
                  <a:gd name="T4" fmla="*/ 132 w 144"/>
                  <a:gd name="T5" fmla="*/ 1 h 39"/>
                  <a:gd name="T6" fmla="*/ 143 w 144"/>
                  <a:gd name="T7" fmla="*/ 10 h 39"/>
                  <a:gd name="T8" fmla="*/ 143 w 144"/>
                  <a:gd name="T9" fmla="*/ 10 h 39"/>
                  <a:gd name="T10" fmla="*/ 135 w 144"/>
                  <a:gd name="T11" fmla="*/ 21 h 39"/>
                  <a:gd name="T12" fmla="*/ 12 w 144"/>
                  <a:gd name="T13" fmla="*/ 38 h 39"/>
                  <a:gd name="T14" fmla="*/ 1 w 144"/>
                  <a:gd name="T15" fmla="*/ 3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9">
                    <a:moveTo>
                      <a:pt x="1" y="30"/>
                    </a:moveTo>
                    <a:cubicBezTo>
                      <a:pt x="0" y="24"/>
                      <a:pt x="4" y="19"/>
                      <a:pt x="9" y="18"/>
                    </a:cubicBezTo>
                    <a:cubicBezTo>
                      <a:pt x="132" y="1"/>
                      <a:pt x="132" y="1"/>
                      <a:pt x="132" y="1"/>
                    </a:cubicBezTo>
                    <a:cubicBezTo>
                      <a:pt x="138" y="0"/>
                      <a:pt x="143" y="4"/>
                      <a:pt x="143" y="10"/>
                    </a:cubicBezTo>
                    <a:cubicBezTo>
                      <a:pt x="143" y="10"/>
                      <a:pt x="143" y="10"/>
                      <a:pt x="143" y="10"/>
                    </a:cubicBezTo>
                    <a:cubicBezTo>
                      <a:pt x="144" y="15"/>
                      <a:pt x="140" y="20"/>
                      <a:pt x="135" y="21"/>
                    </a:cubicBezTo>
                    <a:cubicBezTo>
                      <a:pt x="12" y="38"/>
                      <a:pt x="12" y="38"/>
                      <a:pt x="12" y="38"/>
                    </a:cubicBezTo>
                    <a:cubicBezTo>
                      <a:pt x="7" y="39"/>
                      <a:pt x="2" y="35"/>
                      <a:pt x="1" y="3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46" name="Freeform 144"/>
              <p:cNvSpPr>
                <a:spLocks/>
              </p:cNvSpPr>
              <p:nvPr/>
            </p:nvSpPr>
            <p:spPr bwMode="auto">
              <a:xfrm>
                <a:off x="4242" y="3644"/>
                <a:ext cx="329" cy="154"/>
              </a:xfrm>
              <a:custGeom>
                <a:avLst/>
                <a:gdLst>
                  <a:gd name="T0" fmla="*/ 2 w 139"/>
                  <a:gd name="T1" fmla="*/ 57 h 65"/>
                  <a:gd name="T2" fmla="*/ 8 w 139"/>
                  <a:gd name="T3" fmla="*/ 44 h 65"/>
                  <a:gd name="T4" fmla="*/ 124 w 139"/>
                  <a:gd name="T5" fmla="*/ 2 h 65"/>
                  <a:gd name="T6" fmla="*/ 137 w 139"/>
                  <a:gd name="T7" fmla="*/ 8 h 65"/>
                  <a:gd name="T8" fmla="*/ 137 w 139"/>
                  <a:gd name="T9" fmla="*/ 8 h 65"/>
                  <a:gd name="T10" fmla="*/ 131 w 139"/>
                  <a:gd name="T11" fmla="*/ 20 h 65"/>
                  <a:gd name="T12" fmla="*/ 15 w 139"/>
                  <a:gd name="T13" fmla="*/ 63 h 65"/>
                  <a:gd name="T14" fmla="*/ 2 w 139"/>
                  <a:gd name="T15" fmla="*/ 57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65">
                    <a:moveTo>
                      <a:pt x="2" y="57"/>
                    </a:moveTo>
                    <a:cubicBezTo>
                      <a:pt x="0" y="52"/>
                      <a:pt x="3" y="46"/>
                      <a:pt x="8" y="44"/>
                    </a:cubicBezTo>
                    <a:cubicBezTo>
                      <a:pt x="124" y="2"/>
                      <a:pt x="124" y="2"/>
                      <a:pt x="124" y="2"/>
                    </a:cubicBezTo>
                    <a:cubicBezTo>
                      <a:pt x="130" y="0"/>
                      <a:pt x="135" y="2"/>
                      <a:pt x="137" y="8"/>
                    </a:cubicBezTo>
                    <a:cubicBezTo>
                      <a:pt x="137" y="8"/>
                      <a:pt x="137" y="8"/>
                      <a:pt x="137" y="8"/>
                    </a:cubicBezTo>
                    <a:cubicBezTo>
                      <a:pt x="139" y="13"/>
                      <a:pt x="136" y="18"/>
                      <a:pt x="131" y="20"/>
                    </a:cubicBezTo>
                    <a:cubicBezTo>
                      <a:pt x="15" y="63"/>
                      <a:pt x="15" y="63"/>
                      <a:pt x="15" y="63"/>
                    </a:cubicBezTo>
                    <a:cubicBezTo>
                      <a:pt x="9" y="65"/>
                      <a:pt x="4" y="62"/>
                      <a:pt x="2" y="5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47" name="Freeform 145"/>
              <p:cNvSpPr>
                <a:spLocks/>
              </p:cNvSpPr>
              <p:nvPr/>
            </p:nvSpPr>
            <p:spPr bwMode="auto">
              <a:xfrm>
                <a:off x="4569" y="3464"/>
                <a:ext cx="303" cy="208"/>
              </a:xfrm>
              <a:custGeom>
                <a:avLst/>
                <a:gdLst>
                  <a:gd name="T0" fmla="*/ 2 w 128"/>
                  <a:gd name="T1" fmla="*/ 82 h 88"/>
                  <a:gd name="T2" fmla="*/ 6 w 128"/>
                  <a:gd name="T3" fmla="*/ 68 h 88"/>
                  <a:gd name="T4" fmla="*/ 111 w 128"/>
                  <a:gd name="T5" fmla="*/ 3 h 88"/>
                  <a:gd name="T6" fmla="*/ 125 w 128"/>
                  <a:gd name="T7" fmla="*/ 6 h 88"/>
                  <a:gd name="T8" fmla="*/ 125 w 128"/>
                  <a:gd name="T9" fmla="*/ 6 h 88"/>
                  <a:gd name="T10" fmla="*/ 121 w 128"/>
                  <a:gd name="T11" fmla="*/ 20 h 88"/>
                  <a:gd name="T12" fmla="*/ 16 w 128"/>
                  <a:gd name="T13" fmla="*/ 85 h 88"/>
                  <a:gd name="T14" fmla="*/ 2 w 128"/>
                  <a:gd name="T15" fmla="*/ 82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88">
                    <a:moveTo>
                      <a:pt x="2" y="82"/>
                    </a:moveTo>
                    <a:cubicBezTo>
                      <a:pt x="0" y="77"/>
                      <a:pt x="1" y="71"/>
                      <a:pt x="6" y="68"/>
                    </a:cubicBezTo>
                    <a:cubicBezTo>
                      <a:pt x="111" y="3"/>
                      <a:pt x="111" y="3"/>
                      <a:pt x="111" y="3"/>
                    </a:cubicBezTo>
                    <a:cubicBezTo>
                      <a:pt x="116" y="0"/>
                      <a:pt x="122" y="1"/>
                      <a:pt x="125" y="6"/>
                    </a:cubicBezTo>
                    <a:cubicBezTo>
                      <a:pt x="125" y="6"/>
                      <a:pt x="125" y="6"/>
                      <a:pt x="125" y="6"/>
                    </a:cubicBezTo>
                    <a:cubicBezTo>
                      <a:pt x="128" y="10"/>
                      <a:pt x="126" y="17"/>
                      <a:pt x="121" y="20"/>
                    </a:cubicBezTo>
                    <a:cubicBezTo>
                      <a:pt x="16" y="85"/>
                      <a:pt x="16" y="85"/>
                      <a:pt x="16" y="85"/>
                    </a:cubicBezTo>
                    <a:cubicBezTo>
                      <a:pt x="12" y="88"/>
                      <a:pt x="5" y="87"/>
                      <a:pt x="2" y="82"/>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48" name="Freeform 146"/>
              <p:cNvSpPr>
                <a:spLocks/>
              </p:cNvSpPr>
              <p:nvPr/>
            </p:nvSpPr>
            <p:spPr bwMode="auto">
              <a:xfrm>
                <a:off x="4862" y="3227"/>
                <a:ext cx="263" cy="256"/>
              </a:xfrm>
              <a:custGeom>
                <a:avLst/>
                <a:gdLst>
                  <a:gd name="T0" fmla="*/ 4 w 111"/>
                  <a:gd name="T1" fmla="*/ 104 h 108"/>
                  <a:gd name="T2" fmla="*/ 4 w 111"/>
                  <a:gd name="T3" fmla="*/ 90 h 108"/>
                  <a:gd name="T4" fmla="*/ 93 w 111"/>
                  <a:gd name="T5" fmla="*/ 3 h 108"/>
                  <a:gd name="T6" fmla="*/ 107 w 111"/>
                  <a:gd name="T7" fmla="*/ 4 h 108"/>
                  <a:gd name="T8" fmla="*/ 107 w 111"/>
                  <a:gd name="T9" fmla="*/ 4 h 108"/>
                  <a:gd name="T10" fmla="*/ 107 w 111"/>
                  <a:gd name="T11" fmla="*/ 18 h 108"/>
                  <a:gd name="T12" fmla="*/ 18 w 111"/>
                  <a:gd name="T13" fmla="*/ 104 h 108"/>
                  <a:gd name="T14" fmla="*/ 4 w 111"/>
                  <a:gd name="T15" fmla="*/ 10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8">
                    <a:moveTo>
                      <a:pt x="4" y="104"/>
                    </a:moveTo>
                    <a:cubicBezTo>
                      <a:pt x="0" y="100"/>
                      <a:pt x="0" y="93"/>
                      <a:pt x="4" y="90"/>
                    </a:cubicBezTo>
                    <a:cubicBezTo>
                      <a:pt x="93" y="3"/>
                      <a:pt x="93" y="3"/>
                      <a:pt x="93" y="3"/>
                    </a:cubicBezTo>
                    <a:cubicBezTo>
                      <a:pt x="97" y="0"/>
                      <a:pt x="103" y="0"/>
                      <a:pt x="107" y="4"/>
                    </a:cubicBezTo>
                    <a:cubicBezTo>
                      <a:pt x="107" y="4"/>
                      <a:pt x="107" y="4"/>
                      <a:pt x="107" y="4"/>
                    </a:cubicBezTo>
                    <a:cubicBezTo>
                      <a:pt x="111" y="8"/>
                      <a:pt x="111" y="14"/>
                      <a:pt x="107" y="18"/>
                    </a:cubicBezTo>
                    <a:cubicBezTo>
                      <a:pt x="18" y="104"/>
                      <a:pt x="18" y="104"/>
                      <a:pt x="18" y="104"/>
                    </a:cubicBezTo>
                    <a:cubicBezTo>
                      <a:pt x="14" y="108"/>
                      <a:pt x="7" y="108"/>
                      <a:pt x="4" y="10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49" name="Freeform 147"/>
              <p:cNvSpPr>
                <a:spLocks/>
              </p:cNvSpPr>
              <p:nvPr/>
            </p:nvSpPr>
            <p:spPr bwMode="auto">
              <a:xfrm>
                <a:off x="5109" y="2941"/>
                <a:ext cx="217" cy="296"/>
              </a:xfrm>
              <a:custGeom>
                <a:avLst/>
                <a:gdLst>
                  <a:gd name="T0" fmla="*/ 6 w 92"/>
                  <a:gd name="T1" fmla="*/ 122 h 125"/>
                  <a:gd name="T2" fmla="*/ 3 w 92"/>
                  <a:gd name="T3" fmla="*/ 108 h 125"/>
                  <a:gd name="T4" fmla="*/ 72 w 92"/>
                  <a:gd name="T5" fmla="*/ 5 h 125"/>
                  <a:gd name="T6" fmla="*/ 86 w 92"/>
                  <a:gd name="T7" fmla="*/ 3 h 125"/>
                  <a:gd name="T8" fmla="*/ 86 w 92"/>
                  <a:gd name="T9" fmla="*/ 3 h 125"/>
                  <a:gd name="T10" fmla="*/ 89 w 92"/>
                  <a:gd name="T11" fmla="*/ 16 h 125"/>
                  <a:gd name="T12" fmla="*/ 19 w 92"/>
                  <a:gd name="T13" fmla="*/ 119 h 125"/>
                  <a:gd name="T14" fmla="*/ 6 w 92"/>
                  <a:gd name="T15" fmla="*/ 122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5">
                    <a:moveTo>
                      <a:pt x="6" y="122"/>
                    </a:moveTo>
                    <a:cubicBezTo>
                      <a:pt x="1" y="119"/>
                      <a:pt x="0" y="113"/>
                      <a:pt x="3" y="108"/>
                    </a:cubicBezTo>
                    <a:cubicBezTo>
                      <a:pt x="72" y="5"/>
                      <a:pt x="72" y="5"/>
                      <a:pt x="72" y="5"/>
                    </a:cubicBezTo>
                    <a:cubicBezTo>
                      <a:pt x="75" y="1"/>
                      <a:pt x="82" y="0"/>
                      <a:pt x="86" y="3"/>
                    </a:cubicBezTo>
                    <a:cubicBezTo>
                      <a:pt x="86" y="3"/>
                      <a:pt x="86" y="3"/>
                      <a:pt x="86" y="3"/>
                    </a:cubicBezTo>
                    <a:cubicBezTo>
                      <a:pt x="91" y="6"/>
                      <a:pt x="92" y="12"/>
                      <a:pt x="89" y="16"/>
                    </a:cubicBezTo>
                    <a:cubicBezTo>
                      <a:pt x="19" y="119"/>
                      <a:pt x="19" y="119"/>
                      <a:pt x="19" y="119"/>
                    </a:cubicBezTo>
                    <a:cubicBezTo>
                      <a:pt x="16" y="124"/>
                      <a:pt x="10" y="125"/>
                      <a:pt x="6" y="122"/>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50" name="Freeform 148"/>
              <p:cNvSpPr>
                <a:spLocks/>
              </p:cNvSpPr>
              <p:nvPr/>
            </p:nvSpPr>
            <p:spPr bwMode="auto">
              <a:xfrm>
                <a:off x="5298" y="2619"/>
                <a:ext cx="163" cy="327"/>
              </a:xfrm>
              <a:custGeom>
                <a:avLst/>
                <a:gdLst>
                  <a:gd name="T0" fmla="*/ 8 w 69"/>
                  <a:gd name="T1" fmla="*/ 136 h 138"/>
                  <a:gd name="T2" fmla="*/ 2 w 69"/>
                  <a:gd name="T3" fmla="*/ 122 h 138"/>
                  <a:gd name="T4" fmla="*/ 49 w 69"/>
                  <a:gd name="T5" fmla="*/ 8 h 138"/>
                  <a:gd name="T6" fmla="*/ 62 w 69"/>
                  <a:gd name="T7" fmla="*/ 2 h 138"/>
                  <a:gd name="T8" fmla="*/ 62 w 69"/>
                  <a:gd name="T9" fmla="*/ 2 h 138"/>
                  <a:gd name="T10" fmla="*/ 67 w 69"/>
                  <a:gd name="T11" fmla="*/ 15 h 138"/>
                  <a:gd name="T12" fmla="*/ 21 w 69"/>
                  <a:gd name="T13" fmla="*/ 130 h 138"/>
                  <a:gd name="T14" fmla="*/ 8 w 69"/>
                  <a:gd name="T15" fmla="*/ 136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38">
                    <a:moveTo>
                      <a:pt x="8" y="136"/>
                    </a:moveTo>
                    <a:cubicBezTo>
                      <a:pt x="3" y="133"/>
                      <a:pt x="0" y="128"/>
                      <a:pt x="2" y="122"/>
                    </a:cubicBezTo>
                    <a:cubicBezTo>
                      <a:pt x="49" y="8"/>
                      <a:pt x="49" y="8"/>
                      <a:pt x="49" y="8"/>
                    </a:cubicBezTo>
                    <a:cubicBezTo>
                      <a:pt x="51" y="2"/>
                      <a:pt x="57" y="0"/>
                      <a:pt x="62" y="2"/>
                    </a:cubicBezTo>
                    <a:cubicBezTo>
                      <a:pt x="62" y="2"/>
                      <a:pt x="62" y="2"/>
                      <a:pt x="62" y="2"/>
                    </a:cubicBezTo>
                    <a:cubicBezTo>
                      <a:pt x="67" y="4"/>
                      <a:pt x="69" y="10"/>
                      <a:pt x="67" y="15"/>
                    </a:cubicBezTo>
                    <a:cubicBezTo>
                      <a:pt x="21" y="130"/>
                      <a:pt x="21" y="130"/>
                      <a:pt x="21" y="130"/>
                    </a:cubicBezTo>
                    <a:cubicBezTo>
                      <a:pt x="19" y="135"/>
                      <a:pt x="13" y="138"/>
                      <a:pt x="8" y="136"/>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51" name="Freeform 149"/>
              <p:cNvSpPr>
                <a:spLocks/>
              </p:cNvSpPr>
              <p:nvPr/>
            </p:nvSpPr>
            <p:spPr bwMode="auto">
              <a:xfrm>
                <a:off x="5426" y="2278"/>
                <a:ext cx="102" cy="341"/>
              </a:xfrm>
              <a:custGeom>
                <a:avLst/>
                <a:gdLst>
                  <a:gd name="T0" fmla="*/ 9 w 43"/>
                  <a:gd name="T1" fmla="*/ 143 h 144"/>
                  <a:gd name="T2" fmla="*/ 1 w 43"/>
                  <a:gd name="T3" fmla="*/ 131 h 144"/>
                  <a:gd name="T4" fmla="*/ 22 w 43"/>
                  <a:gd name="T5" fmla="*/ 9 h 144"/>
                  <a:gd name="T6" fmla="*/ 34 w 43"/>
                  <a:gd name="T7" fmla="*/ 1 h 144"/>
                  <a:gd name="T8" fmla="*/ 34 w 43"/>
                  <a:gd name="T9" fmla="*/ 1 h 144"/>
                  <a:gd name="T10" fmla="*/ 42 w 43"/>
                  <a:gd name="T11" fmla="*/ 12 h 144"/>
                  <a:gd name="T12" fmla="*/ 21 w 43"/>
                  <a:gd name="T13" fmla="*/ 134 h 144"/>
                  <a:gd name="T14" fmla="*/ 9 w 43"/>
                  <a:gd name="T15" fmla="*/ 143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44">
                    <a:moveTo>
                      <a:pt x="9" y="143"/>
                    </a:moveTo>
                    <a:cubicBezTo>
                      <a:pt x="4" y="142"/>
                      <a:pt x="0" y="136"/>
                      <a:pt x="1" y="131"/>
                    </a:cubicBezTo>
                    <a:cubicBezTo>
                      <a:pt x="22" y="9"/>
                      <a:pt x="22" y="9"/>
                      <a:pt x="22" y="9"/>
                    </a:cubicBezTo>
                    <a:cubicBezTo>
                      <a:pt x="23" y="3"/>
                      <a:pt x="29" y="0"/>
                      <a:pt x="34" y="1"/>
                    </a:cubicBezTo>
                    <a:cubicBezTo>
                      <a:pt x="34" y="1"/>
                      <a:pt x="34" y="1"/>
                      <a:pt x="34" y="1"/>
                    </a:cubicBezTo>
                    <a:cubicBezTo>
                      <a:pt x="39" y="2"/>
                      <a:pt x="43" y="7"/>
                      <a:pt x="42" y="12"/>
                    </a:cubicBezTo>
                    <a:cubicBezTo>
                      <a:pt x="21" y="134"/>
                      <a:pt x="21" y="134"/>
                      <a:pt x="21" y="134"/>
                    </a:cubicBezTo>
                    <a:cubicBezTo>
                      <a:pt x="20" y="140"/>
                      <a:pt x="14" y="144"/>
                      <a:pt x="9" y="14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52" name="Freeform 150"/>
              <p:cNvSpPr>
                <a:spLocks/>
              </p:cNvSpPr>
              <p:nvPr/>
            </p:nvSpPr>
            <p:spPr bwMode="auto">
              <a:xfrm>
                <a:off x="5473" y="1930"/>
                <a:ext cx="57" cy="341"/>
              </a:xfrm>
              <a:custGeom>
                <a:avLst/>
                <a:gdLst>
                  <a:gd name="T0" fmla="*/ 14 w 24"/>
                  <a:gd name="T1" fmla="*/ 144 h 144"/>
                  <a:gd name="T2" fmla="*/ 4 w 24"/>
                  <a:gd name="T3" fmla="*/ 135 h 144"/>
                  <a:gd name="T4" fmla="*/ 0 w 24"/>
                  <a:gd name="T5" fmla="*/ 11 h 144"/>
                  <a:gd name="T6" fmla="*/ 9 w 24"/>
                  <a:gd name="T7" fmla="*/ 0 h 144"/>
                  <a:gd name="T8" fmla="*/ 9 w 24"/>
                  <a:gd name="T9" fmla="*/ 0 h 144"/>
                  <a:gd name="T10" fmla="*/ 20 w 24"/>
                  <a:gd name="T11" fmla="*/ 10 h 144"/>
                  <a:gd name="T12" fmla="*/ 24 w 24"/>
                  <a:gd name="T13" fmla="*/ 134 h 144"/>
                  <a:gd name="T14" fmla="*/ 14 w 24"/>
                  <a:gd name="T15" fmla="*/ 144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44">
                    <a:moveTo>
                      <a:pt x="14" y="144"/>
                    </a:moveTo>
                    <a:cubicBezTo>
                      <a:pt x="9" y="144"/>
                      <a:pt x="4" y="140"/>
                      <a:pt x="4" y="135"/>
                    </a:cubicBezTo>
                    <a:cubicBezTo>
                      <a:pt x="0" y="11"/>
                      <a:pt x="0" y="11"/>
                      <a:pt x="0" y="11"/>
                    </a:cubicBezTo>
                    <a:cubicBezTo>
                      <a:pt x="0" y="5"/>
                      <a:pt x="4" y="0"/>
                      <a:pt x="9" y="0"/>
                    </a:cubicBezTo>
                    <a:cubicBezTo>
                      <a:pt x="9" y="0"/>
                      <a:pt x="9" y="0"/>
                      <a:pt x="9" y="0"/>
                    </a:cubicBezTo>
                    <a:cubicBezTo>
                      <a:pt x="15" y="0"/>
                      <a:pt x="20" y="4"/>
                      <a:pt x="20" y="10"/>
                    </a:cubicBezTo>
                    <a:cubicBezTo>
                      <a:pt x="24" y="134"/>
                      <a:pt x="24" y="134"/>
                      <a:pt x="24" y="134"/>
                    </a:cubicBezTo>
                    <a:cubicBezTo>
                      <a:pt x="24" y="139"/>
                      <a:pt x="20" y="144"/>
                      <a:pt x="14" y="14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53" name="Freeform 151"/>
              <p:cNvSpPr>
                <a:spLocks/>
              </p:cNvSpPr>
              <p:nvPr/>
            </p:nvSpPr>
            <p:spPr bwMode="auto">
              <a:xfrm>
                <a:off x="5393" y="1590"/>
                <a:ext cx="123" cy="336"/>
              </a:xfrm>
              <a:custGeom>
                <a:avLst/>
                <a:gdLst>
                  <a:gd name="T0" fmla="*/ 43 w 52"/>
                  <a:gd name="T1" fmla="*/ 141 h 142"/>
                  <a:gd name="T2" fmla="*/ 31 w 52"/>
                  <a:gd name="T3" fmla="*/ 133 h 142"/>
                  <a:gd name="T4" fmla="*/ 1 w 52"/>
                  <a:gd name="T5" fmla="*/ 13 h 142"/>
                  <a:gd name="T6" fmla="*/ 8 w 52"/>
                  <a:gd name="T7" fmla="*/ 1 h 142"/>
                  <a:gd name="T8" fmla="*/ 8 w 52"/>
                  <a:gd name="T9" fmla="*/ 1 h 142"/>
                  <a:gd name="T10" fmla="*/ 20 w 52"/>
                  <a:gd name="T11" fmla="*/ 8 h 142"/>
                  <a:gd name="T12" fmla="*/ 50 w 52"/>
                  <a:gd name="T13" fmla="*/ 129 h 142"/>
                  <a:gd name="T14" fmla="*/ 43 w 52"/>
                  <a:gd name="T15" fmla="*/ 14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43" y="141"/>
                    </a:moveTo>
                    <a:cubicBezTo>
                      <a:pt x="38" y="142"/>
                      <a:pt x="32" y="139"/>
                      <a:pt x="31" y="133"/>
                    </a:cubicBezTo>
                    <a:cubicBezTo>
                      <a:pt x="1" y="13"/>
                      <a:pt x="1" y="13"/>
                      <a:pt x="1" y="13"/>
                    </a:cubicBezTo>
                    <a:cubicBezTo>
                      <a:pt x="0" y="8"/>
                      <a:pt x="3" y="2"/>
                      <a:pt x="8" y="1"/>
                    </a:cubicBezTo>
                    <a:cubicBezTo>
                      <a:pt x="8" y="1"/>
                      <a:pt x="8" y="1"/>
                      <a:pt x="8" y="1"/>
                    </a:cubicBezTo>
                    <a:cubicBezTo>
                      <a:pt x="14" y="0"/>
                      <a:pt x="19" y="3"/>
                      <a:pt x="20" y="8"/>
                    </a:cubicBezTo>
                    <a:cubicBezTo>
                      <a:pt x="50" y="129"/>
                      <a:pt x="50" y="129"/>
                      <a:pt x="50" y="129"/>
                    </a:cubicBezTo>
                    <a:cubicBezTo>
                      <a:pt x="52" y="134"/>
                      <a:pt x="48" y="139"/>
                      <a:pt x="43" y="14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54" name="Freeform 152"/>
              <p:cNvSpPr>
                <a:spLocks/>
              </p:cNvSpPr>
              <p:nvPr/>
            </p:nvSpPr>
            <p:spPr bwMode="auto">
              <a:xfrm>
                <a:off x="5243" y="1272"/>
                <a:ext cx="183" cy="318"/>
              </a:xfrm>
              <a:custGeom>
                <a:avLst/>
                <a:gdLst>
                  <a:gd name="T0" fmla="*/ 70 w 77"/>
                  <a:gd name="T1" fmla="*/ 131 h 134"/>
                  <a:gd name="T2" fmla="*/ 57 w 77"/>
                  <a:gd name="T3" fmla="*/ 127 h 134"/>
                  <a:gd name="T4" fmla="*/ 2 w 77"/>
                  <a:gd name="T5" fmla="*/ 15 h 134"/>
                  <a:gd name="T6" fmla="*/ 7 w 77"/>
                  <a:gd name="T7" fmla="*/ 2 h 134"/>
                  <a:gd name="T8" fmla="*/ 7 w 77"/>
                  <a:gd name="T9" fmla="*/ 2 h 134"/>
                  <a:gd name="T10" fmla="*/ 20 w 77"/>
                  <a:gd name="T11" fmla="*/ 7 h 134"/>
                  <a:gd name="T12" fmla="*/ 75 w 77"/>
                  <a:gd name="T13" fmla="*/ 118 h 134"/>
                  <a:gd name="T14" fmla="*/ 70 w 77"/>
                  <a:gd name="T15" fmla="*/ 131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4">
                    <a:moveTo>
                      <a:pt x="70" y="131"/>
                    </a:moveTo>
                    <a:cubicBezTo>
                      <a:pt x="65" y="134"/>
                      <a:pt x="59" y="132"/>
                      <a:pt x="57" y="127"/>
                    </a:cubicBezTo>
                    <a:cubicBezTo>
                      <a:pt x="2" y="15"/>
                      <a:pt x="2" y="15"/>
                      <a:pt x="2" y="15"/>
                    </a:cubicBezTo>
                    <a:cubicBezTo>
                      <a:pt x="0" y="10"/>
                      <a:pt x="2" y="4"/>
                      <a:pt x="7" y="2"/>
                    </a:cubicBezTo>
                    <a:cubicBezTo>
                      <a:pt x="7" y="2"/>
                      <a:pt x="7" y="2"/>
                      <a:pt x="7" y="2"/>
                    </a:cubicBezTo>
                    <a:cubicBezTo>
                      <a:pt x="12" y="0"/>
                      <a:pt x="18" y="2"/>
                      <a:pt x="20" y="7"/>
                    </a:cubicBezTo>
                    <a:cubicBezTo>
                      <a:pt x="75" y="118"/>
                      <a:pt x="75" y="118"/>
                      <a:pt x="75" y="118"/>
                    </a:cubicBezTo>
                    <a:cubicBezTo>
                      <a:pt x="77" y="123"/>
                      <a:pt x="75" y="129"/>
                      <a:pt x="70" y="13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55" name="Freeform 153"/>
              <p:cNvSpPr>
                <a:spLocks/>
              </p:cNvSpPr>
              <p:nvPr/>
            </p:nvSpPr>
            <p:spPr bwMode="auto">
              <a:xfrm>
                <a:off x="5033" y="993"/>
                <a:ext cx="234" cy="284"/>
              </a:xfrm>
              <a:custGeom>
                <a:avLst/>
                <a:gdLst>
                  <a:gd name="T0" fmla="*/ 94 w 99"/>
                  <a:gd name="T1" fmla="*/ 117 h 120"/>
                  <a:gd name="T2" fmla="*/ 80 w 99"/>
                  <a:gd name="T3" fmla="*/ 115 h 120"/>
                  <a:gd name="T4" fmla="*/ 4 w 99"/>
                  <a:gd name="T5" fmla="*/ 17 h 120"/>
                  <a:gd name="T6" fmla="*/ 6 w 99"/>
                  <a:gd name="T7" fmla="*/ 3 h 120"/>
                  <a:gd name="T8" fmla="*/ 6 w 99"/>
                  <a:gd name="T9" fmla="*/ 3 h 120"/>
                  <a:gd name="T10" fmla="*/ 20 w 99"/>
                  <a:gd name="T11" fmla="*/ 5 h 120"/>
                  <a:gd name="T12" fmla="*/ 96 w 99"/>
                  <a:gd name="T13" fmla="*/ 103 h 120"/>
                  <a:gd name="T14" fmla="*/ 94 w 99"/>
                  <a:gd name="T15" fmla="*/ 117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4" y="117"/>
                    </a:moveTo>
                    <a:cubicBezTo>
                      <a:pt x="90" y="120"/>
                      <a:pt x="84" y="120"/>
                      <a:pt x="80" y="115"/>
                    </a:cubicBezTo>
                    <a:cubicBezTo>
                      <a:pt x="4" y="17"/>
                      <a:pt x="4" y="17"/>
                      <a:pt x="4" y="17"/>
                    </a:cubicBezTo>
                    <a:cubicBezTo>
                      <a:pt x="0" y="13"/>
                      <a:pt x="1" y="7"/>
                      <a:pt x="6" y="3"/>
                    </a:cubicBezTo>
                    <a:cubicBezTo>
                      <a:pt x="6" y="3"/>
                      <a:pt x="6" y="3"/>
                      <a:pt x="6" y="3"/>
                    </a:cubicBezTo>
                    <a:cubicBezTo>
                      <a:pt x="10" y="0"/>
                      <a:pt x="16" y="1"/>
                      <a:pt x="20" y="5"/>
                    </a:cubicBezTo>
                    <a:cubicBezTo>
                      <a:pt x="96" y="103"/>
                      <a:pt x="96" y="103"/>
                      <a:pt x="96" y="103"/>
                    </a:cubicBezTo>
                    <a:cubicBezTo>
                      <a:pt x="99" y="107"/>
                      <a:pt x="99" y="114"/>
                      <a:pt x="94" y="11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56" name="Freeform 154"/>
              <p:cNvSpPr>
                <a:spLocks/>
              </p:cNvSpPr>
              <p:nvPr/>
            </p:nvSpPr>
            <p:spPr bwMode="auto">
              <a:xfrm>
                <a:off x="4770" y="764"/>
                <a:ext cx="279" cy="243"/>
              </a:xfrm>
              <a:custGeom>
                <a:avLst/>
                <a:gdLst>
                  <a:gd name="T0" fmla="*/ 114 w 118"/>
                  <a:gd name="T1" fmla="*/ 98 h 103"/>
                  <a:gd name="T2" fmla="*/ 100 w 118"/>
                  <a:gd name="T3" fmla="*/ 99 h 103"/>
                  <a:gd name="T4" fmla="*/ 5 w 118"/>
                  <a:gd name="T5" fmla="*/ 19 h 103"/>
                  <a:gd name="T6" fmla="*/ 4 w 118"/>
                  <a:gd name="T7" fmla="*/ 5 h 103"/>
                  <a:gd name="T8" fmla="*/ 4 w 118"/>
                  <a:gd name="T9" fmla="*/ 5 h 103"/>
                  <a:gd name="T10" fmla="*/ 18 w 118"/>
                  <a:gd name="T11" fmla="*/ 4 h 103"/>
                  <a:gd name="T12" fmla="*/ 113 w 118"/>
                  <a:gd name="T13" fmla="*/ 84 h 103"/>
                  <a:gd name="T14" fmla="*/ 114 w 118"/>
                  <a:gd name="T15" fmla="*/ 98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114" y="98"/>
                    </a:moveTo>
                    <a:cubicBezTo>
                      <a:pt x="111" y="102"/>
                      <a:pt x="104" y="103"/>
                      <a:pt x="100" y="99"/>
                    </a:cubicBezTo>
                    <a:cubicBezTo>
                      <a:pt x="5" y="19"/>
                      <a:pt x="5" y="19"/>
                      <a:pt x="5" y="19"/>
                    </a:cubicBezTo>
                    <a:cubicBezTo>
                      <a:pt x="1" y="16"/>
                      <a:pt x="0" y="9"/>
                      <a:pt x="4" y="5"/>
                    </a:cubicBezTo>
                    <a:cubicBezTo>
                      <a:pt x="4" y="5"/>
                      <a:pt x="4" y="5"/>
                      <a:pt x="4" y="5"/>
                    </a:cubicBezTo>
                    <a:cubicBezTo>
                      <a:pt x="7" y="1"/>
                      <a:pt x="14" y="0"/>
                      <a:pt x="18" y="4"/>
                    </a:cubicBezTo>
                    <a:cubicBezTo>
                      <a:pt x="113" y="84"/>
                      <a:pt x="113" y="84"/>
                      <a:pt x="113" y="84"/>
                    </a:cubicBezTo>
                    <a:cubicBezTo>
                      <a:pt x="117" y="87"/>
                      <a:pt x="118" y="94"/>
                      <a:pt x="114" y="9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57" name="Freeform 155"/>
              <p:cNvSpPr>
                <a:spLocks/>
              </p:cNvSpPr>
              <p:nvPr/>
            </p:nvSpPr>
            <p:spPr bwMode="auto">
              <a:xfrm>
                <a:off x="4465" y="596"/>
                <a:ext cx="315" cy="191"/>
              </a:xfrm>
              <a:custGeom>
                <a:avLst/>
                <a:gdLst>
                  <a:gd name="T0" fmla="*/ 130 w 133"/>
                  <a:gd name="T1" fmla="*/ 74 h 81"/>
                  <a:gd name="T2" fmla="*/ 116 w 133"/>
                  <a:gd name="T3" fmla="*/ 78 h 81"/>
                  <a:gd name="T4" fmla="*/ 7 w 133"/>
                  <a:gd name="T5" fmla="*/ 20 h 81"/>
                  <a:gd name="T6" fmla="*/ 3 w 133"/>
                  <a:gd name="T7" fmla="*/ 6 h 81"/>
                  <a:gd name="T8" fmla="*/ 3 w 133"/>
                  <a:gd name="T9" fmla="*/ 6 h 81"/>
                  <a:gd name="T10" fmla="*/ 16 w 133"/>
                  <a:gd name="T11" fmla="*/ 2 h 81"/>
                  <a:gd name="T12" fmla="*/ 126 w 133"/>
                  <a:gd name="T13" fmla="*/ 61 h 81"/>
                  <a:gd name="T14" fmla="*/ 130 w 133"/>
                  <a:gd name="T15" fmla="*/ 74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81">
                    <a:moveTo>
                      <a:pt x="130" y="74"/>
                    </a:moveTo>
                    <a:cubicBezTo>
                      <a:pt x="127" y="79"/>
                      <a:pt x="121" y="81"/>
                      <a:pt x="116" y="78"/>
                    </a:cubicBezTo>
                    <a:cubicBezTo>
                      <a:pt x="7" y="20"/>
                      <a:pt x="7" y="20"/>
                      <a:pt x="7" y="20"/>
                    </a:cubicBezTo>
                    <a:cubicBezTo>
                      <a:pt x="2" y="17"/>
                      <a:pt x="0" y="11"/>
                      <a:pt x="3" y="6"/>
                    </a:cubicBezTo>
                    <a:cubicBezTo>
                      <a:pt x="3" y="6"/>
                      <a:pt x="3" y="6"/>
                      <a:pt x="3" y="6"/>
                    </a:cubicBezTo>
                    <a:cubicBezTo>
                      <a:pt x="5" y="2"/>
                      <a:pt x="11" y="0"/>
                      <a:pt x="16" y="2"/>
                    </a:cubicBezTo>
                    <a:cubicBezTo>
                      <a:pt x="126" y="61"/>
                      <a:pt x="126" y="61"/>
                      <a:pt x="126" y="61"/>
                    </a:cubicBezTo>
                    <a:cubicBezTo>
                      <a:pt x="131" y="63"/>
                      <a:pt x="133" y="69"/>
                      <a:pt x="130" y="7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58" name="Freeform 156"/>
              <p:cNvSpPr>
                <a:spLocks/>
              </p:cNvSpPr>
              <p:nvPr/>
            </p:nvSpPr>
            <p:spPr bwMode="auto">
              <a:xfrm>
                <a:off x="4134" y="494"/>
                <a:ext cx="333" cy="132"/>
              </a:xfrm>
              <a:custGeom>
                <a:avLst/>
                <a:gdLst>
                  <a:gd name="T0" fmla="*/ 139 w 141"/>
                  <a:gd name="T1" fmla="*/ 48 h 56"/>
                  <a:gd name="T2" fmla="*/ 127 w 141"/>
                  <a:gd name="T3" fmla="*/ 55 h 56"/>
                  <a:gd name="T4" fmla="*/ 8 w 141"/>
                  <a:gd name="T5" fmla="*/ 21 h 56"/>
                  <a:gd name="T6" fmla="*/ 1 w 141"/>
                  <a:gd name="T7" fmla="*/ 8 h 56"/>
                  <a:gd name="T8" fmla="*/ 1 w 141"/>
                  <a:gd name="T9" fmla="*/ 8 h 56"/>
                  <a:gd name="T10" fmla="*/ 13 w 141"/>
                  <a:gd name="T11" fmla="*/ 1 h 56"/>
                  <a:gd name="T12" fmla="*/ 133 w 141"/>
                  <a:gd name="T13" fmla="*/ 36 h 56"/>
                  <a:gd name="T14" fmla="*/ 139 w 141"/>
                  <a:gd name="T15" fmla="*/ 48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6">
                    <a:moveTo>
                      <a:pt x="139" y="48"/>
                    </a:moveTo>
                    <a:cubicBezTo>
                      <a:pt x="138" y="53"/>
                      <a:pt x="132" y="56"/>
                      <a:pt x="127" y="55"/>
                    </a:cubicBezTo>
                    <a:cubicBezTo>
                      <a:pt x="8" y="21"/>
                      <a:pt x="8" y="21"/>
                      <a:pt x="8" y="21"/>
                    </a:cubicBezTo>
                    <a:cubicBezTo>
                      <a:pt x="3" y="19"/>
                      <a:pt x="0" y="14"/>
                      <a:pt x="1" y="8"/>
                    </a:cubicBezTo>
                    <a:cubicBezTo>
                      <a:pt x="1" y="8"/>
                      <a:pt x="1" y="8"/>
                      <a:pt x="1" y="8"/>
                    </a:cubicBezTo>
                    <a:cubicBezTo>
                      <a:pt x="3" y="3"/>
                      <a:pt x="8" y="0"/>
                      <a:pt x="13" y="1"/>
                    </a:cubicBezTo>
                    <a:cubicBezTo>
                      <a:pt x="133" y="36"/>
                      <a:pt x="133" y="36"/>
                      <a:pt x="133" y="36"/>
                    </a:cubicBezTo>
                    <a:cubicBezTo>
                      <a:pt x="138" y="37"/>
                      <a:pt x="141" y="43"/>
                      <a:pt x="139" y="4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59" name="Freeform 157"/>
              <p:cNvSpPr>
                <a:spLocks/>
              </p:cNvSpPr>
              <p:nvPr/>
            </p:nvSpPr>
            <p:spPr bwMode="auto">
              <a:xfrm>
                <a:off x="3786" y="465"/>
                <a:ext cx="343" cy="69"/>
              </a:xfrm>
              <a:custGeom>
                <a:avLst/>
                <a:gdLst>
                  <a:gd name="T0" fmla="*/ 145 w 145"/>
                  <a:gd name="T1" fmla="*/ 20 h 29"/>
                  <a:gd name="T2" fmla="*/ 134 w 145"/>
                  <a:gd name="T3" fmla="*/ 29 h 29"/>
                  <a:gd name="T4" fmla="*/ 10 w 145"/>
                  <a:gd name="T5" fmla="*/ 20 h 29"/>
                  <a:gd name="T6" fmla="*/ 1 w 145"/>
                  <a:gd name="T7" fmla="*/ 9 h 29"/>
                  <a:gd name="T8" fmla="*/ 1 w 145"/>
                  <a:gd name="T9" fmla="*/ 9 h 29"/>
                  <a:gd name="T10" fmla="*/ 12 w 145"/>
                  <a:gd name="T11" fmla="*/ 0 h 29"/>
                  <a:gd name="T12" fmla="*/ 135 w 145"/>
                  <a:gd name="T13" fmla="*/ 9 h 29"/>
                  <a:gd name="T14" fmla="*/ 145 w 145"/>
                  <a:gd name="T15" fmla="*/ 2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9">
                    <a:moveTo>
                      <a:pt x="145" y="20"/>
                    </a:moveTo>
                    <a:cubicBezTo>
                      <a:pt x="144" y="25"/>
                      <a:pt x="139" y="29"/>
                      <a:pt x="134" y="29"/>
                    </a:cubicBezTo>
                    <a:cubicBezTo>
                      <a:pt x="10" y="20"/>
                      <a:pt x="10" y="20"/>
                      <a:pt x="10" y="20"/>
                    </a:cubicBezTo>
                    <a:cubicBezTo>
                      <a:pt x="5" y="20"/>
                      <a:pt x="0" y="15"/>
                      <a:pt x="1" y="9"/>
                    </a:cubicBezTo>
                    <a:cubicBezTo>
                      <a:pt x="1" y="9"/>
                      <a:pt x="1" y="9"/>
                      <a:pt x="1" y="9"/>
                    </a:cubicBezTo>
                    <a:cubicBezTo>
                      <a:pt x="1" y="4"/>
                      <a:pt x="6" y="0"/>
                      <a:pt x="12" y="0"/>
                    </a:cubicBezTo>
                    <a:cubicBezTo>
                      <a:pt x="135" y="9"/>
                      <a:pt x="135" y="9"/>
                      <a:pt x="135" y="9"/>
                    </a:cubicBezTo>
                    <a:cubicBezTo>
                      <a:pt x="141" y="9"/>
                      <a:pt x="145" y="14"/>
                      <a:pt x="145" y="2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grpSp>
        <p:grpSp>
          <p:nvGrpSpPr>
            <p:cNvPr id="25" name="组合 24"/>
            <p:cNvGrpSpPr/>
            <p:nvPr/>
          </p:nvGrpSpPr>
          <p:grpSpPr>
            <a:xfrm>
              <a:off x="4138211" y="2008843"/>
              <a:ext cx="526838" cy="526836"/>
              <a:chOff x="3623889" y="1125021"/>
              <a:chExt cx="564634" cy="564632"/>
            </a:xfrm>
          </p:grpSpPr>
          <p:sp>
            <p:nvSpPr>
              <p:cNvPr id="26" name="任意多边形 350"/>
              <p:cNvSpPr/>
              <p:nvPr/>
            </p:nvSpPr>
            <p:spPr>
              <a:xfrm rot="10800000">
                <a:off x="3623889" y="1125021"/>
                <a:ext cx="138551" cy="138550"/>
              </a:xfrm>
              <a:custGeom>
                <a:avLst/>
                <a:gdLst>
                  <a:gd name="connsiteX0" fmla="*/ 0 w 138551"/>
                  <a:gd name="connsiteY0" fmla="*/ 138550 h 138550"/>
                  <a:gd name="connsiteX1" fmla="*/ 0 w 138551"/>
                  <a:gd name="connsiteY1" fmla="*/ 0 h 138550"/>
                  <a:gd name="connsiteX2" fmla="*/ 138551 w 138551"/>
                  <a:gd name="connsiteY2" fmla="*/ 0 h 138550"/>
                  <a:gd name="connsiteX3" fmla="*/ 120038 w 138551"/>
                  <a:gd name="connsiteY3" fmla="*/ 34107 h 138550"/>
                  <a:gd name="connsiteX4" fmla="*/ 34107 w 138551"/>
                  <a:gd name="connsiteY4" fmla="*/ 120037 h 138550"/>
                  <a:gd name="connsiteX5" fmla="*/ 0 w 138551"/>
                  <a:gd name="connsiteY5" fmla="*/ 138550 h 138550"/>
                  <a:gd name="connsiteX0" fmla="*/ 0 w 138551"/>
                  <a:gd name="connsiteY0" fmla="*/ 0 h 138550"/>
                  <a:gd name="connsiteX1" fmla="*/ 138551 w 138551"/>
                  <a:gd name="connsiteY1" fmla="*/ 0 h 138550"/>
                  <a:gd name="connsiteX2" fmla="*/ 120038 w 138551"/>
                  <a:gd name="connsiteY2" fmla="*/ 34107 h 138550"/>
                  <a:gd name="connsiteX3" fmla="*/ 34107 w 138551"/>
                  <a:gd name="connsiteY3" fmla="*/ 120037 h 138550"/>
                  <a:gd name="connsiteX4" fmla="*/ 0 w 138551"/>
                  <a:gd name="connsiteY4" fmla="*/ 138550 h 138550"/>
                  <a:gd name="connsiteX5" fmla="*/ 91440 w 138551"/>
                  <a:gd name="connsiteY5" fmla="*/ 91440 h 138550"/>
                  <a:gd name="connsiteX0" fmla="*/ 138551 w 138551"/>
                  <a:gd name="connsiteY0" fmla="*/ 0 h 138550"/>
                  <a:gd name="connsiteX1" fmla="*/ 120038 w 138551"/>
                  <a:gd name="connsiteY1" fmla="*/ 34107 h 138550"/>
                  <a:gd name="connsiteX2" fmla="*/ 34107 w 138551"/>
                  <a:gd name="connsiteY2" fmla="*/ 120037 h 138550"/>
                  <a:gd name="connsiteX3" fmla="*/ 0 w 138551"/>
                  <a:gd name="connsiteY3" fmla="*/ 138550 h 138550"/>
                  <a:gd name="connsiteX4" fmla="*/ 91440 w 138551"/>
                  <a:gd name="connsiteY4" fmla="*/ 91440 h 138550"/>
                  <a:gd name="connsiteX0" fmla="*/ 138551 w 138551"/>
                  <a:gd name="connsiteY0" fmla="*/ 0 h 138550"/>
                  <a:gd name="connsiteX1" fmla="*/ 120038 w 138551"/>
                  <a:gd name="connsiteY1" fmla="*/ 34107 h 138550"/>
                  <a:gd name="connsiteX2" fmla="*/ 34107 w 138551"/>
                  <a:gd name="connsiteY2" fmla="*/ 120037 h 138550"/>
                  <a:gd name="connsiteX3" fmla="*/ 0 w 138551"/>
                  <a:gd name="connsiteY3" fmla="*/ 138550 h 138550"/>
                </a:gdLst>
                <a:ahLst/>
                <a:cxnLst>
                  <a:cxn ang="0">
                    <a:pos x="connsiteX0" y="connsiteY0"/>
                  </a:cxn>
                  <a:cxn ang="0">
                    <a:pos x="connsiteX1" y="connsiteY1"/>
                  </a:cxn>
                  <a:cxn ang="0">
                    <a:pos x="connsiteX2" y="connsiteY2"/>
                  </a:cxn>
                  <a:cxn ang="0">
                    <a:pos x="connsiteX3" y="connsiteY3"/>
                  </a:cxn>
                </a:cxnLst>
                <a:rect l="l" t="t" r="r" b="b"/>
                <a:pathLst>
                  <a:path w="138551" h="138550">
                    <a:moveTo>
                      <a:pt x="138551" y="0"/>
                    </a:moveTo>
                    <a:lnTo>
                      <a:pt x="120038" y="34107"/>
                    </a:lnTo>
                    <a:cubicBezTo>
                      <a:pt x="97170" y="67957"/>
                      <a:pt x="67957" y="97169"/>
                      <a:pt x="34107" y="120037"/>
                    </a:cubicBezTo>
                    <a:lnTo>
                      <a:pt x="0" y="13855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27" name="任意多边形 351"/>
              <p:cNvSpPr/>
              <p:nvPr/>
            </p:nvSpPr>
            <p:spPr>
              <a:xfrm rot="10800000">
                <a:off x="4049972" y="1125021"/>
                <a:ext cx="138551" cy="138550"/>
              </a:xfrm>
              <a:custGeom>
                <a:avLst/>
                <a:gdLst>
                  <a:gd name="connsiteX0" fmla="*/ 138551 w 138551"/>
                  <a:gd name="connsiteY0" fmla="*/ 138550 h 138550"/>
                  <a:gd name="connsiteX1" fmla="*/ 104444 w 138551"/>
                  <a:gd name="connsiteY1" fmla="*/ 120037 h 138550"/>
                  <a:gd name="connsiteX2" fmla="*/ 18513 w 138551"/>
                  <a:gd name="connsiteY2" fmla="*/ 34107 h 138550"/>
                  <a:gd name="connsiteX3" fmla="*/ 0 w 138551"/>
                  <a:gd name="connsiteY3" fmla="*/ 0 h 138550"/>
                  <a:gd name="connsiteX4" fmla="*/ 138551 w 138551"/>
                  <a:gd name="connsiteY4" fmla="*/ 0 h 138550"/>
                  <a:gd name="connsiteX5" fmla="*/ 138551 w 138551"/>
                  <a:gd name="connsiteY5" fmla="*/ 138550 h 138550"/>
                  <a:gd name="connsiteX0" fmla="*/ 138551 w 229991"/>
                  <a:gd name="connsiteY0" fmla="*/ 0 h 138550"/>
                  <a:gd name="connsiteX1" fmla="*/ 138551 w 229991"/>
                  <a:gd name="connsiteY1" fmla="*/ 138550 h 138550"/>
                  <a:gd name="connsiteX2" fmla="*/ 104444 w 229991"/>
                  <a:gd name="connsiteY2" fmla="*/ 120037 h 138550"/>
                  <a:gd name="connsiteX3" fmla="*/ 18513 w 229991"/>
                  <a:gd name="connsiteY3" fmla="*/ 34107 h 138550"/>
                  <a:gd name="connsiteX4" fmla="*/ 0 w 229991"/>
                  <a:gd name="connsiteY4" fmla="*/ 0 h 138550"/>
                  <a:gd name="connsiteX5" fmla="*/ 229991 w 229991"/>
                  <a:gd name="connsiteY5" fmla="*/ 91440 h 138550"/>
                  <a:gd name="connsiteX0" fmla="*/ 138551 w 229991"/>
                  <a:gd name="connsiteY0" fmla="*/ 138550 h 138550"/>
                  <a:gd name="connsiteX1" fmla="*/ 104444 w 229991"/>
                  <a:gd name="connsiteY1" fmla="*/ 120037 h 138550"/>
                  <a:gd name="connsiteX2" fmla="*/ 18513 w 229991"/>
                  <a:gd name="connsiteY2" fmla="*/ 34107 h 138550"/>
                  <a:gd name="connsiteX3" fmla="*/ 0 w 229991"/>
                  <a:gd name="connsiteY3" fmla="*/ 0 h 138550"/>
                  <a:gd name="connsiteX4" fmla="*/ 229991 w 229991"/>
                  <a:gd name="connsiteY4" fmla="*/ 91440 h 138550"/>
                  <a:gd name="connsiteX0" fmla="*/ 138551 w 138551"/>
                  <a:gd name="connsiteY0" fmla="*/ 138550 h 138550"/>
                  <a:gd name="connsiteX1" fmla="*/ 104444 w 138551"/>
                  <a:gd name="connsiteY1" fmla="*/ 120037 h 138550"/>
                  <a:gd name="connsiteX2" fmla="*/ 18513 w 138551"/>
                  <a:gd name="connsiteY2" fmla="*/ 34107 h 138550"/>
                  <a:gd name="connsiteX3" fmla="*/ 0 w 138551"/>
                  <a:gd name="connsiteY3" fmla="*/ 0 h 138550"/>
                </a:gdLst>
                <a:ahLst/>
                <a:cxnLst>
                  <a:cxn ang="0">
                    <a:pos x="connsiteX0" y="connsiteY0"/>
                  </a:cxn>
                  <a:cxn ang="0">
                    <a:pos x="connsiteX1" y="connsiteY1"/>
                  </a:cxn>
                  <a:cxn ang="0">
                    <a:pos x="connsiteX2" y="connsiteY2"/>
                  </a:cxn>
                  <a:cxn ang="0">
                    <a:pos x="connsiteX3" y="connsiteY3"/>
                  </a:cxn>
                </a:cxnLst>
                <a:rect l="l" t="t" r="r" b="b"/>
                <a:pathLst>
                  <a:path w="138551" h="138550">
                    <a:moveTo>
                      <a:pt x="138551" y="138550"/>
                    </a:moveTo>
                    <a:lnTo>
                      <a:pt x="104444" y="120037"/>
                    </a:lnTo>
                    <a:cubicBezTo>
                      <a:pt x="70594" y="97169"/>
                      <a:pt x="41382" y="67957"/>
                      <a:pt x="18513" y="34107"/>
                    </a:cubicBezTo>
                    <a:lnTo>
                      <a:pt x="0" y="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28" name="任意多边形 352"/>
              <p:cNvSpPr/>
              <p:nvPr/>
            </p:nvSpPr>
            <p:spPr>
              <a:xfrm rot="10800000">
                <a:off x="3623889" y="1551103"/>
                <a:ext cx="138551" cy="138550"/>
              </a:xfrm>
              <a:custGeom>
                <a:avLst/>
                <a:gdLst>
                  <a:gd name="connsiteX0" fmla="*/ 138551 w 138551"/>
                  <a:gd name="connsiteY0" fmla="*/ 138550 h 138550"/>
                  <a:gd name="connsiteX1" fmla="*/ 0 w 138551"/>
                  <a:gd name="connsiteY1" fmla="*/ 138550 h 138550"/>
                  <a:gd name="connsiteX2" fmla="*/ 0 w 138551"/>
                  <a:gd name="connsiteY2" fmla="*/ 0 h 138550"/>
                  <a:gd name="connsiteX3" fmla="*/ 34107 w 138551"/>
                  <a:gd name="connsiteY3" fmla="*/ 18513 h 138550"/>
                  <a:gd name="connsiteX4" fmla="*/ 120038 w 138551"/>
                  <a:gd name="connsiteY4" fmla="*/ 104443 h 138550"/>
                  <a:gd name="connsiteX5" fmla="*/ 138551 w 138551"/>
                  <a:gd name="connsiteY5" fmla="*/ 138550 h 138550"/>
                  <a:gd name="connsiteX0" fmla="*/ 0 w 138551"/>
                  <a:gd name="connsiteY0" fmla="*/ 138550 h 229990"/>
                  <a:gd name="connsiteX1" fmla="*/ 0 w 138551"/>
                  <a:gd name="connsiteY1" fmla="*/ 0 h 229990"/>
                  <a:gd name="connsiteX2" fmla="*/ 34107 w 138551"/>
                  <a:gd name="connsiteY2" fmla="*/ 18513 h 229990"/>
                  <a:gd name="connsiteX3" fmla="*/ 120038 w 138551"/>
                  <a:gd name="connsiteY3" fmla="*/ 104443 h 229990"/>
                  <a:gd name="connsiteX4" fmla="*/ 138551 w 138551"/>
                  <a:gd name="connsiteY4" fmla="*/ 138550 h 229990"/>
                  <a:gd name="connsiteX5" fmla="*/ 91440 w 138551"/>
                  <a:gd name="connsiteY5" fmla="*/ 229990 h 229990"/>
                  <a:gd name="connsiteX0" fmla="*/ 0 w 138551"/>
                  <a:gd name="connsiteY0" fmla="*/ 0 h 229990"/>
                  <a:gd name="connsiteX1" fmla="*/ 34107 w 138551"/>
                  <a:gd name="connsiteY1" fmla="*/ 18513 h 229990"/>
                  <a:gd name="connsiteX2" fmla="*/ 120038 w 138551"/>
                  <a:gd name="connsiteY2" fmla="*/ 104443 h 229990"/>
                  <a:gd name="connsiteX3" fmla="*/ 138551 w 138551"/>
                  <a:gd name="connsiteY3" fmla="*/ 138550 h 229990"/>
                  <a:gd name="connsiteX4" fmla="*/ 91440 w 138551"/>
                  <a:gd name="connsiteY4" fmla="*/ 229990 h 229990"/>
                  <a:gd name="connsiteX0" fmla="*/ 0 w 138551"/>
                  <a:gd name="connsiteY0" fmla="*/ 0 h 138550"/>
                  <a:gd name="connsiteX1" fmla="*/ 34107 w 138551"/>
                  <a:gd name="connsiteY1" fmla="*/ 18513 h 138550"/>
                  <a:gd name="connsiteX2" fmla="*/ 120038 w 138551"/>
                  <a:gd name="connsiteY2" fmla="*/ 104443 h 138550"/>
                  <a:gd name="connsiteX3" fmla="*/ 138551 w 138551"/>
                  <a:gd name="connsiteY3" fmla="*/ 138550 h 138550"/>
                </a:gdLst>
                <a:ahLst/>
                <a:cxnLst>
                  <a:cxn ang="0">
                    <a:pos x="connsiteX0" y="connsiteY0"/>
                  </a:cxn>
                  <a:cxn ang="0">
                    <a:pos x="connsiteX1" y="connsiteY1"/>
                  </a:cxn>
                  <a:cxn ang="0">
                    <a:pos x="connsiteX2" y="connsiteY2"/>
                  </a:cxn>
                  <a:cxn ang="0">
                    <a:pos x="connsiteX3" y="connsiteY3"/>
                  </a:cxn>
                </a:cxnLst>
                <a:rect l="l" t="t" r="r" b="b"/>
                <a:pathLst>
                  <a:path w="138551" h="138550">
                    <a:moveTo>
                      <a:pt x="0" y="0"/>
                    </a:moveTo>
                    <a:lnTo>
                      <a:pt x="34107" y="18513"/>
                    </a:lnTo>
                    <a:cubicBezTo>
                      <a:pt x="67957" y="41381"/>
                      <a:pt x="97170" y="70593"/>
                      <a:pt x="120038" y="104443"/>
                    </a:cubicBezTo>
                    <a:lnTo>
                      <a:pt x="138551" y="13855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29" name="任意多边形 353"/>
              <p:cNvSpPr/>
              <p:nvPr/>
            </p:nvSpPr>
            <p:spPr>
              <a:xfrm rot="10800000">
                <a:off x="4049972" y="1551103"/>
                <a:ext cx="138551" cy="138550"/>
              </a:xfrm>
              <a:custGeom>
                <a:avLst/>
                <a:gdLst>
                  <a:gd name="connsiteX0" fmla="*/ 138551 w 138551"/>
                  <a:gd name="connsiteY0" fmla="*/ 138550 h 138550"/>
                  <a:gd name="connsiteX1" fmla="*/ 0 w 138551"/>
                  <a:gd name="connsiteY1" fmla="*/ 138550 h 138550"/>
                  <a:gd name="connsiteX2" fmla="*/ 18513 w 138551"/>
                  <a:gd name="connsiteY2" fmla="*/ 104443 h 138550"/>
                  <a:gd name="connsiteX3" fmla="*/ 104444 w 138551"/>
                  <a:gd name="connsiteY3" fmla="*/ 18513 h 138550"/>
                  <a:gd name="connsiteX4" fmla="*/ 138551 w 138551"/>
                  <a:gd name="connsiteY4" fmla="*/ 0 h 138550"/>
                  <a:gd name="connsiteX5" fmla="*/ 138551 w 138551"/>
                  <a:gd name="connsiteY5" fmla="*/ 138550 h 138550"/>
                  <a:gd name="connsiteX0" fmla="*/ 138551 w 229991"/>
                  <a:gd name="connsiteY0" fmla="*/ 138550 h 229990"/>
                  <a:gd name="connsiteX1" fmla="*/ 0 w 229991"/>
                  <a:gd name="connsiteY1" fmla="*/ 138550 h 229990"/>
                  <a:gd name="connsiteX2" fmla="*/ 18513 w 229991"/>
                  <a:gd name="connsiteY2" fmla="*/ 104443 h 229990"/>
                  <a:gd name="connsiteX3" fmla="*/ 104444 w 229991"/>
                  <a:gd name="connsiteY3" fmla="*/ 18513 h 229990"/>
                  <a:gd name="connsiteX4" fmla="*/ 138551 w 229991"/>
                  <a:gd name="connsiteY4" fmla="*/ 0 h 229990"/>
                  <a:gd name="connsiteX5" fmla="*/ 229991 w 229991"/>
                  <a:gd name="connsiteY5" fmla="*/ 229990 h 229990"/>
                  <a:gd name="connsiteX0" fmla="*/ 138551 w 138551"/>
                  <a:gd name="connsiteY0" fmla="*/ 138550 h 138550"/>
                  <a:gd name="connsiteX1" fmla="*/ 0 w 138551"/>
                  <a:gd name="connsiteY1" fmla="*/ 138550 h 138550"/>
                  <a:gd name="connsiteX2" fmla="*/ 18513 w 138551"/>
                  <a:gd name="connsiteY2" fmla="*/ 104443 h 138550"/>
                  <a:gd name="connsiteX3" fmla="*/ 104444 w 138551"/>
                  <a:gd name="connsiteY3" fmla="*/ 18513 h 138550"/>
                  <a:gd name="connsiteX4" fmla="*/ 138551 w 138551"/>
                  <a:gd name="connsiteY4" fmla="*/ 0 h 138550"/>
                  <a:gd name="connsiteX0" fmla="*/ 0 w 138551"/>
                  <a:gd name="connsiteY0" fmla="*/ 138550 h 138550"/>
                  <a:gd name="connsiteX1" fmla="*/ 18513 w 138551"/>
                  <a:gd name="connsiteY1" fmla="*/ 104443 h 138550"/>
                  <a:gd name="connsiteX2" fmla="*/ 104444 w 138551"/>
                  <a:gd name="connsiteY2" fmla="*/ 18513 h 138550"/>
                  <a:gd name="connsiteX3" fmla="*/ 138551 w 138551"/>
                  <a:gd name="connsiteY3" fmla="*/ 0 h 138550"/>
                </a:gdLst>
                <a:ahLst/>
                <a:cxnLst>
                  <a:cxn ang="0">
                    <a:pos x="connsiteX0" y="connsiteY0"/>
                  </a:cxn>
                  <a:cxn ang="0">
                    <a:pos x="connsiteX1" y="connsiteY1"/>
                  </a:cxn>
                  <a:cxn ang="0">
                    <a:pos x="connsiteX2" y="connsiteY2"/>
                  </a:cxn>
                  <a:cxn ang="0">
                    <a:pos x="connsiteX3" y="connsiteY3"/>
                  </a:cxn>
                </a:cxnLst>
                <a:rect l="l" t="t" r="r" b="b"/>
                <a:pathLst>
                  <a:path w="138551" h="138550">
                    <a:moveTo>
                      <a:pt x="0" y="138550"/>
                    </a:moveTo>
                    <a:lnTo>
                      <a:pt x="18513" y="104443"/>
                    </a:lnTo>
                    <a:cubicBezTo>
                      <a:pt x="41382" y="70593"/>
                      <a:pt x="70594" y="41381"/>
                      <a:pt x="104444" y="18513"/>
                    </a:cubicBezTo>
                    <a:lnTo>
                      <a:pt x="138551" y="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grpSp>
      </p:grpSp>
      <p:grpSp>
        <p:nvGrpSpPr>
          <p:cNvPr id="105" name="组合 104"/>
          <p:cNvGrpSpPr/>
          <p:nvPr/>
        </p:nvGrpSpPr>
        <p:grpSpPr>
          <a:xfrm flipH="1">
            <a:off x="886886" y="4163995"/>
            <a:ext cx="929214" cy="928442"/>
            <a:chOff x="3994983" y="1865952"/>
            <a:chExt cx="813294" cy="812618"/>
          </a:xfrm>
        </p:grpSpPr>
        <p:grpSp>
          <p:nvGrpSpPr>
            <p:cNvPr id="106" name="Group 79"/>
            <p:cNvGrpSpPr>
              <a:grpSpLocks noChangeAspect="1"/>
            </p:cNvGrpSpPr>
            <p:nvPr/>
          </p:nvGrpSpPr>
          <p:grpSpPr bwMode="auto">
            <a:xfrm>
              <a:off x="3994983" y="1865952"/>
              <a:ext cx="813294" cy="812618"/>
              <a:chOff x="2035" y="355"/>
              <a:chExt cx="3610" cy="3607"/>
            </a:xfrm>
            <a:gradFill flip="none" rotWithShape="1">
              <a:gsLst>
                <a:gs pos="0">
                  <a:schemeClr val="bg1"/>
                </a:gs>
                <a:gs pos="77000">
                  <a:schemeClr val="bg1">
                    <a:alpha val="0"/>
                  </a:schemeClr>
                </a:gs>
              </a:gsLst>
              <a:lin ang="2700000" scaled="1"/>
              <a:tileRect/>
            </a:gradFill>
          </p:grpSpPr>
          <p:sp>
            <p:nvSpPr>
              <p:cNvPr id="143" name="Freeform 80"/>
              <p:cNvSpPr>
                <a:spLocks/>
              </p:cNvSpPr>
              <p:nvPr/>
            </p:nvSpPr>
            <p:spPr bwMode="auto">
              <a:xfrm>
                <a:off x="2634" y="772"/>
                <a:ext cx="140" cy="137"/>
              </a:xfrm>
              <a:custGeom>
                <a:avLst/>
                <a:gdLst>
                  <a:gd name="T0" fmla="*/ 48 w 59"/>
                  <a:gd name="T1" fmla="*/ 48 h 58"/>
                  <a:gd name="T2" fmla="*/ 10 w 59"/>
                  <a:gd name="T3" fmla="*/ 47 h 58"/>
                  <a:gd name="T4" fmla="*/ 11 w 59"/>
                  <a:gd name="T5" fmla="*/ 10 h 58"/>
                  <a:gd name="T6" fmla="*/ 49 w 59"/>
                  <a:gd name="T7" fmla="*/ 11 h 58"/>
                  <a:gd name="T8" fmla="*/ 48 w 59"/>
                  <a:gd name="T9" fmla="*/ 48 h 58"/>
                </a:gdLst>
                <a:ahLst/>
                <a:cxnLst>
                  <a:cxn ang="0">
                    <a:pos x="T0" y="T1"/>
                  </a:cxn>
                  <a:cxn ang="0">
                    <a:pos x="T2" y="T3"/>
                  </a:cxn>
                  <a:cxn ang="0">
                    <a:pos x="T4" y="T5"/>
                  </a:cxn>
                  <a:cxn ang="0">
                    <a:pos x="T6" y="T7"/>
                  </a:cxn>
                  <a:cxn ang="0">
                    <a:pos x="T8" y="T9"/>
                  </a:cxn>
                </a:cxnLst>
                <a:rect l="0" t="0" r="r" b="b"/>
                <a:pathLst>
                  <a:path w="59" h="58">
                    <a:moveTo>
                      <a:pt x="48" y="48"/>
                    </a:moveTo>
                    <a:cubicBezTo>
                      <a:pt x="37" y="58"/>
                      <a:pt x="20" y="58"/>
                      <a:pt x="10" y="47"/>
                    </a:cubicBezTo>
                    <a:cubicBezTo>
                      <a:pt x="0" y="36"/>
                      <a:pt x="1" y="20"/>
                      <a:pt x="11" y="10"/>
                    </a:cubicBezTo>
                    <a:cubicBezTo>
                      <a:pt x="22" y="0"/>
                      <a:pt x="39" y="0"/>
                      <a:pt x="49" y="11"/>
                    </a:cubicBezTo>
                    <a:cubicBezTo>
                      <a:pt x="59" y="22"/>
                      <a:pt x="58" y="38"/>
                      <a:pt x="48" y="4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44" name="Freeform 81"/>
              <p:cNvSpPr>
                <a:spLocks/>
              </p:cNvSpPr>
              <p:nvPr/>
            </p:nvSpPr>
            <p:spPr bwMode="auto">
              <a:xfrm>
                <a:off x="2461" y="940"/>
                <a:ext cx="140" cy="142"/>
              </a:xfrm>
              <a:custGeom>
                <a:avLst/>
                <a:gdLst>
                  <a:gd name="T0" fmla="*/ 50 w 59"/>
                  <a:gd name="T1" fmla="*/ 47 h 60"/>
                  <a:gd name="T2" fmla="*/ 13 w 59"/>
                  <a:gd name="T3" fmla="*/ 51 h 60"/>
                  <a:gd name="T4" fmla="*/ 9 w 59"/>
                  <a:gd name="T5" fmla="*/ 14 h 60"/>
                  <a:gd name="T6" fmla="*/ 46 w 59"/>
                  <a:gd name="T7" fmla="*/ 10 h 60"/>
                  <a:gd name="T8" fmla="*/ 50 w 59"/>
                  <a:gd name="T9" fmla="*/ 47 h 60"/>
                </a:gdLst>
                <a:ahLst/>
                <a:cxnLst>
                  <a:cxn ang="0">
                    <a:pos x="T0" y="T1"/>
                  </a:cxn>
                  <a:cxn ang="0">
                    <a:pos x="T2" y="T3"/>
                  </a:cxn>
                  <a:cxn ang="0">
                    <a:pos x="T4" y="T5"/>
                  </a:cxn>
                  <a:cxn ang="0">
                    <a:pos x="T6" y="T7"/>
                  </a:cxn>
                  <a:cxn ang="0">
                    <a:pos x="T8" y="T9"/>
                  </a:cxn>
                </a:cxnLst>
                <a:rect l="0" t="0" r="r" b="b"/>
                <a:pathLst>
                  <a:path w="59" h="60">
                    <a:moveTo>
                      <a:pt x="50" y="47"/>
                    </a:moveTo>
                    <a:cubicBezTo>
                      <a:pt x="41" y="58"/>
                      <a:pt x="24" y="60"/>
                      <a:pt x="13" y="51"/>
                    </a:cubicBezTo>
                    <a:cubicBezTo>
                      <a:pt x="2" y="42"/>
                      <a:pt x="0" y="25"/>
                      <a:pt x="9" y="14"/>
                    </a:cubicBezTo>
                    <a:cubicBezTo>
                      <a:pt x="18" y="2"/>
                      <a:pt x="35" y="0"/>
                      <a:pt x="46" y="10"/>
                    </a:cubicBezTo>
                    <a:cubicBezTo>
                      <a:pt x="58" y="19"/>
                      <a:pt x="59" y="35"/>
                      <a:pt x="50" y="4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45" name="Freeform 82"/>
              <p:cNvSpPr>
                <a:spLocks/>
              </p:cNvSpPr>
              <p:nvPr/>
            </p:nvSpPr>
            <p:spPr bwMode="auto">
              <a:xfrm>
                <a:off x="2312" y="1134"/>
                <a:ext cx="145" cy="142"/>
              </a:xfrm>
              <a:custGeom>
                <a:avLst/>
                <a:gdLst>
                  <a:gd name="T0" fmla="*/ 53 w 61"/>
                  <a:gd name="T1" fmla="*/ 43 h 60"/>
                  <a:gd name="T2" fmla="*/ 17 w 61"/>
                  <a:gd name="T3" fmla="*/ 53 h 60"/>
                  <a:gd name="T4" fmla="*/ 8 w 61"/>
                  <a:gd name="T5" fmla="*/ 16 h 60"/>
                  <a:gd name="T6" fmla="*/ 44 w 61"/>
                  <a:gd name="T7" fmla="*/ 7 h 60"/>
                  <a:gd name="T8" fmla="*/ 53 w 61"/>
                  <a:gd name="T9" fmla="*/ 43 h 60"/>
                </a:gdLst>
                <a:ahLst/>
                <a:cxnLst>
                  <a:cxn ang="0">
                    <a:pos x="T0" y="T1"/>
                  </a:cxn>
                  <a:cxn ang="0">
                    <a:pos x="T2" y="T3"/>
                  </a:cxn>
                  <a:cxn ang="0">
                    <a:pos x="T4" y="T5"/>
                  </a:cxn>
                  <a:cxn ang="0">
                    <a:pos x="T6" y="T7"/>
                  </a:cxn>
                  <a:cxn ang="0">
                    <a:pos x="T8" y="T9"/>
                  </a:cxn>
                </a:cxnLst>
                <a:rect l="0" t="0" r="r" b="b"/>
                <a:pathLst>
                  <a:path w="61" h="60">
                    <a:moveTo>
                      <a:pt x="53" y="43"/>
                    </a:moveTo>
                    <a:cubicBezTo>
                      <a:pt x="46" y="56"/>
                      <a:pt x="29" y="60"/>
                      <a:pt x="17" y="53"/>
                    </a:cubicBezTo>
                    <a:cubicBezTo>
                      <a:pt x="4" y="45"/>
                      <a:pt x="0" y="29"/>
                      <a:pt x="8" y="16"/>
                    </a:cubicBezTo>
                    <a:cubicBezTo>
                      <a:pt x="15" y="4"/>
                      <a:pt x="31" y="0"/>
                      <a:pt x="44" y="7"/>
                    </a:cubicBezTo>
                    <a:cubicBezTo>
                      <a:pt x="57" y="15"/>
                      <a:pt x="61" y="31"/>
                      <a:pt x="53" y="4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46" name="Freeform 83"/>
              <p:cNvSpPr>
                <a:spLocks/>
              </p:cNvSpPr>
              <p:nvPr/>
            </p:nvSpPr>
            <p:spPr bwMode="auto">
              <a:xfrm>
                <a:off x="2194" y="1345"/>
                <a:ext cx="142" cy="142"/>
              </a:xfrm>
              <a:custGeom>
                <a:avLst/>
                <a:gdLst>
                  <a:gd name="T0" fmla="*/ 55 w 60"/>
                  <a:gd name="T1" fmla="*/ 41 h 60"/>
                  <a:gd name="T2" fmla="*/ 20 w 60"/>
                  <a:gd name="T3" fmla="*/ 55 h 60"/>
                  <a:gd name="T4" fmla="*/ 6 w 60"/>
                  <a:gd name="T5" fmla="*/ 20 h 60"/>
                  <a:gd name="T6" fmla="*/ 40 w 60"/>
                  <a:gd name="T7" fmla="*/ 6 h 60"/>
                  <a:gd name="T8" fmla="*/ 55 w 60"/>
                  <a:gd name="T9" fmla="*/ 41 h 60"/>
                </a:gdLst>
                <a:ahLst/>
                <a:cxnLst>
                  <a:cxn ang="0">
                    <a:pos x="T0" y="T1"/>
                  </a:cxn>
                  <a:cxn ang="0">
                    <a:pos x="T2" y="T3"/>
                  </a:cxn>
                  <a:cxn ang="0">
                    <a:pos x="T4" y="T5"/>
                  </a:cxn>
                  <a:cxn ang="0">
                    <a:pos x="T6" y="T7"/>
                  </a:cxn>
                  <a:cxn ang="0">
                    <a:pos x="T8" y="T9"/>
                  </a:cxn>
                </a:cxnLst>
                <a:rect l="0" t="0" r="r" b="b"/>
                <a:pathLst>
                  <a:path w="60" h="60">
                    <a:moveTo>
                      <a:pt x="55" y="41"/>
                    </a:moveTo>
                    <a:cubicBezTo>
                      <a:pt x="49" y="54"/>
                      <a:pt x="33" y="60"/>
                      <a:pt x="20" y="55"/>
                    </a:cubicBezTo>
                    <a:cubicBezTo>
                      <a:pt x="6" y="49"/>
                      <a:pt x="0" y="33"/>
                      <a:pt x="6" y="20"/>
                    </a:cubicBezTo>
                    <a:cubicBezTo>
                      <a:pt x="11" y="6"/>
                      <a:pt x="27" y="0"/>
                      <a:pt x="40" y="6"/>
                    </a:cubicBezTo>
                    <a:cubicBezTo>
                      <a:pt x="54" y="12"/>
                      <a:pt x="60" y="27"/>
                      <a:pt x="55" y="4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47" name="Freeform 84"/>
              <p:cNvSpPr>
                <a:spLocks/>
              </p:cNvSpPr>
              <p:nvPr/>
            </p:nvSpPr>
            <p:spPr bwMode="auto">
              <a:xfrm>
                <a:off x="2106" y="1572"/>
                <a:ext cx="140" cy="140"/>
              </a:xfrm>
              <a:custGeom>
                <a:avLst/>
                <a:gdLst>
                  <a:gd name="T0" fmla="*/ 55 w 59"/>
                  <a:gd name="T1" fmla="*/ 37 h 59"/>
                  <a:gd name="T2" fmla="*/ 23 w 59"/>
                  <a:gd name="T3" fmla="*/ 56 h 59"/>
                  <a:gd name="T4" fmla="*/ 4 w 59"/>
                  <a:gd name="T5" fmla="*/ 23 h 59"/>
                  <a:gd name="T6" fmla="*/ 37 w 59"/>
                  <a:gd name="T7" fmla="*/ 4 h 59"/>
                  <a:gd name="T8" fmla="*/ 55 w 59"/>
                  <a:gd name="T9" fmla="*/ 37 h 59"/>
                </a:gdLst>
                <a:ahLst/>
                <a:cxnLst>
                  <a:cxn ang="0">
                    <a:pos x="T0" y="T1"/>
                  </a:cxn>
                  <a:cxn ang="0">
                    <a:pos x="T2" y="T3"/>
                  </a:cxn>
                  <a:cxn ang="0">
                    <a:pos x="T4" y="T5"/>
                  </a:cxn>
                  <a:cxn ang="0">
                    <a:pos x="T6" y="T7"/>
                  </a:cxn>
                  <a:cxn ang="0">
                    <a:pos x="T8" y="T9"/>
                  </a:cxn>
                </a:cxnLst>
                <a:rect l="0" t="0" r="r" b="b"/>
                <a:pathLst>
                  <a:path w="59" h="59">
                    <a:moveTo>
                      <a:pt x="55" y="37"/>
                    </a:moveTo>
                    <a:cubicBezTo>
                      <a:pt x="52" y="51"/>
                      <a:pt x="37" y="59"/>
                      <a:pt x="23" y="56"/>
                    </a:cubicBezTo>
                    <a:cubicBezTo>
                      <a:pt x="9" y="52"/>
                      <a:pt x="0" y="37"/>
                      <a:pt x="4" y="23"/>
                    </a:cubicBezTo>
                    <a:cubicBezTo>
                      <a:pt x="8" y="9"/>
                      <a:pt x="22" y="0"/>
                      <a:pt x="37" y="4"/>
                    </a:cubicBezTo>
                    <a:cubicBezTo>
                      <a:pt x="51" y="8"/>
                      <a:pt x="59" y="23"/>
                      <a:pt x="55" y="3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48" name="Freeform 85"/>
              <p:cNvSpPr>
                <a:spLocks/>
              </p:cNvSpPr>
              <p:nvPr/>
            </p:nvSpPr>
            <p:spPr bwMode="auto">
              <a:xfrm>
                <a:off x="2054" y="1813"/>
                <a:ext cx="133" cy="133"/>
              </a:xfrm>
              <a:custGeom>
                <a:avLst/>
                <a:gdLst>
                  <a:gd name="T0" fmla="*/ 54 w 56"/>
                  <a:gd name="T1" fmla="*/ 31 h 56"/>
                  <a:gd name="T2" fmla="*/ 25 w 56"/>
                  <a:gd name="T3" fmla="*/ 54 h 56"/>
                  <a:gd name="T4" fmla="*/ 2 w 56"/>
                  <a:gd name="T5" fmla="*/ 25 h 56"/>
                  <a:gd name="T6" fmla="*/ 31 w 56"/>
                  <a:gd name="T7" fmla="*/ 1 h 56"/>
                  <a:gd name="T8" fmla="*/ 54 w 56"/>
                  <a:gd name="T9" fmla="*/ 31 h 56"/>
                </a:gdLst>
                <a:ahLst/>
                <a:cxnLst>
                  <a:cxn ang="0">
                    <a:pos x="T0" y="T1"/>
                  </a:cxn>
                  <a:cxn ang="0">
                    <a:pos x="T2" y="T3"/>
                  </a:cxn>
                  <a:cxn ang="0">
                    <a:pos x="T4" y="T5"/>
                  </a:cxn>
                  <a:cxn ang="0">
                    <a:pos x="T6" y="T7"/>
                  </a:cxn>
                  <a:cxn ang="0">
                    <a:pos x="T8" y="T9"/>
                  </a:cxn>
                </a:cxnLst>
                <a:rect l="0" t="0" r="r" b="b"/>
                <a:pathLst>
                  <a:path w="56" h="56">
                    <a:moveTo>
                      <a:pt x="54" y="31"/>
                    </a:moveTo>
                    <a:cubicBezTo>
                      <a:pt x="53" y="45"/>
                      <a:pt x="39" y="56"/>
                      <a:pt x="25" y="54"/>
                    </a:cubicBezTo>
                    <a:cubicBezTo>
                      <a:pt x="10" y="52"/>
                      <a:pt x="0" y="39"/>
                      <a:pt x="2" y="25"/>
                    </a:cubicBezTo>
                    <a:cubicBezTo>
                      <a:pt x="4" y="10"/>
                      <a:pt x="17" y="0"/>
                      <a:pt x="31" y="1"/>
                    </a:cubicBezTo>
                    <a:cubicBezTo>
                      <a:pt x="46" y="3"/>
                      <a:pt x="56" y="16"/>
                      <a:pt x="54" y="3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49" name="Freeform 86"/>
              <p:cNvSpPr>
                <a:spLocks/>
              </p:cNvSpPr>
              <p:nvPr/>
            </p:nvSpPr>
            <p:spPr bwMode="auto">
              <a:xfrm>
                <a:off x="2035" y="2057"/>
                <a:ext cx="126" cy="128"/>
              </a:xfrm>
              <a:custGeom>
                <a:avLst/>
                <a:gdLst>
                  <a:gd name="T0" fmla="*/ 53 w 53"/>
                  <a:gd name="T1" fmla="*/ 26 h 54"/>
                  <a:gd name="T2" fmla="*/ 27 w 53"/>
                  <a:gd name="T3" fmla="*/ 53 h 54"/>
                  <a:gd name="T4" fmla="*/ 0 w 53"/>
                  <a:gd name="T5" fmla="*/ 27 h 54"/>
                  <a:gd name="T6" fmla="*/ 26 w 53"/>
                  <a:gd name="T7" fmla="*/ 0 h 54"/>
                  <a:gd name="T8" fmla="*/ 53 w 53"/>
                  <a:gd name="T9" fmla="*/ 26 h 54"/>
                </a:gdLst>
                <a:ahLst/>
                <a:cxnLst>
                  <a:cxn ang="0">
                    <a:pos x="T0" y="T1"/>
                  </a:cxn>
                  <a:cxn ang="0">
                    <a:pos x="T2" y="T3"/>
                  </a:cxn>
                  <a:cxn ang="0">
                    <a:pos x="T4" y="T5"/>
                  </a:cxn>
                  <a:cxn ang="0">
                    <a:pos x="T6" y="T7"/>
                  </a:cxn>
                  <a:cxn ang="0">
                    <a:pos x="T8" y="T9"/>
                  </a:cxn>
                </a:cxnLst>
                <a:rect l="0" t="0" r="r" b="b"/>
                <a:pathLst>
                  <a:path w="53" h="54">
                    <a:moveTo>
                      <a:pt x="53" y="26"/>
                    </a:moveTo>
                    <a:cubicBezTo>
                      <a:pt x="53" y="41"/>
                      <a:pt x="42" y="53"/>
                      <a:pt x="27" y="53"/>
                    </a:cubicBezTo>
                    <a:cubicBezTo>
                      <a:pt x="12" y="54"/>
                      <a:pt x="0" y="42"/>
                      <a:pt x="0" y="27"/>
                    </a:cubicBezTo>
                    <a:cubicBezTo>
                      <a:pt x="0" y="13"/>
                      <a:pt x="11" y="1"/>
                      <a:pt x="26" y="0"/>
                    </a:cubicBezTo>
                    <a:cubicBezTo>
                      <a:pt x="41" y="0"/>
                      <a:pt x="53" y="12"/>
                      <a:pt x="53" y="2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50" name="Freeform 87"/>
              <p:cNvSpPr>
                <a:spLocks/>
              </p:cNvSpPr>
              <p:nvPr/>
            </p:nvSpPr>
            <p:spPr bwMode="auto">
              <a:xfrm>
                <a:off x="2042" y="2296"/>
                <a:ext cx="135" cy="135"/>
              </a:xfrm>
              <a:custGeom>
                <a:avLst/>
                <a:gdLst>
                  <a:gd name="T0" fmla="*/ 55 w 57"/>
                  <a:gd name="T1" fmla="*/ 24 h 57"/>
                  <a:gd name="T2" fmla="*/ 33 w 57"/>
                  <a:gd name="T3" fmla="*/ 55 h 57"/>
                  <a:gd name="T4" fmla="*/ 2 w 57"/>
                  <a:gd name="T5" fmla="*/ 33 h 57"/>
                  <a:gd name="T6" fmla="*/ 24 w 57"/>
                  <a:gd name="T7" fmla="*/ 2 h 57"/>
                  <a:gd name="T8" fmla="*/ 55 w 57"/>
                  <a:gd name="T9" fmla="*/ 24 h 57"/>
                </a:gdLst>
                <a:ahLst/>
                <a:cxnLst>
                  <a:cxn ang="0">
                    <a:pos x="T0" y="T1"/>
                  </a:cxn>
                  <a:cxn ang="0">
                    <a:pos x="T2" y="T3"/>
                  </a:cxn>
                  <a:cxn ang="0">
                    <a:pos x="T4" y="T5"/>
                  </a:cxn>
                  <a:cxn ang="0">
                    <a:pos x="T6" y="T7"/>
                  </a:cxn>
                  <a:cxn ang="0">
                    <a:pos x="T8" y="T9"/>
                  </a:cxn>
                </a:cxnLst>
                <a:rect l="0" t="0" r="r" b="b"/>
                <a:pathLst>
                  <a:path w="57" h="57">
                    <a:moveTo>
                      <a:pt x="55" y="24"/>
                    </a:moveTo>
                    <a:cubicBezTo>
                      <a:pt x="57" y="39"/>
                      <a:pt x="47" y="52"/>
                      <a:pt x="33" y="55"/>
                    </a:cubicBezTo>
                    <a:cubicBezTo>
                      <a:pt x="18" y="57"/>
                      <a:pt x="4" y="47"/>
                      <a:pt x="2" y="33"/>
                    </a:cubicBezTo>
                    <a:cubicBezTo>
                      <a:pt x="0" y="18"/>
                      <a:pt x="10" y="5"/>
                      <a:pt x="24" y="2"/>
                    </a:cubicBezTo>
                    <a:cubicBezTo>
                      <a:pt x="39" y="0"/>
                      <a:pt x="52" y="10"/>
                      <a:pt x="55"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51" name="Freeform 88"/>
              <p:cNvSpPr>
                <a:spLocks/>
              </p:cNvSpPr>
              <p:nvPr/>
            </p:nvSpPr>
            <p:spPr bwMode="auto">
              <a:xfrm>
                <a:off x="2085" y="2533"/>
                <a:ext cx="140" cy="139"/>
              </a:xfrm>
              <a:custGeom>
                <a:avLst/>
                <a:gdLst>
                  <a:gd name="T0" fmla="*/ 55 w 59"/>
                  <a:gd name="T1" fmla="*/ 21 h 59"/>
                  <a:gd name="T2" fmla="*/ 37 w 59"/>
                  <a:gd name="T3" fmla="*/ 55 h 59"/>
                  <a:gd name="T4" fmla="*/ 4 w 59"/>
                  <a:gd name="T5" fmla="*/ 37 h 59"/>
                  <a:gd name="T6" fmla="*/ 22 w 59"/>
                  <a:gd name="T7" fmla="*/ 4 h 59"/>
                  <a:gd name="T8" fmla="*/ 55 w 59"/>
                  <a:gd name="T9" fmla="*/ 21 h 59"/>
                </a:gdLst>
                <a:ahLst/>
                <a:cxnLst>
                  <a:cxn ang="0">
                    <a:pos x="T0" y="T1"/>
                  </a:cxn>
                  <a:cxn ang="0">
                    <a:pos x="T2" y="T3"/>
                  </a:cxn>
                  <a:cxn ang="0">
                    <a:pos x="T4" y="T5"/>
                  </a:cxn>
                  <a:cxn ang="0">
                    <a:pos x="T6" y="T7"/>
                  </a:cxn>
                  <a:cxn ang="0">
                    <a:pos x="T8" y="T9"/>
                  </a:cxn>
                </a:cxnLst>
                <a:rect l="0" t="0" r="r" b="b"/>
                <a:pathLst>
                  <a:path w="59" h="59">
                    <a:moveTo>
                      <a:pt x="55" y="21"/>
                    </a:moveTo>
                    <a:cubicBezTo>
                      <a:pt x="59" y="36"/>
                      <a:pt x="51" y="50"/>
                      <a:pt x="37" y="55"/>
                    </a:cubicBezTo>
                    <a:cubicBezTo>
                      <a:pt x="23" y="59"/>
                      <a:pt x="8" y="51"/>
                      <a:pt x="4" y="37"/>
                    </a:cubicBezTo>
                    <a:cubicBezTo>
                      <a:pt x="0" y="23"/>
                      <a:pt x="8" y="8"/>
                      <a:pt x="22" y="4"/>
                    </a:cubicBezTo>
                    <a:cubicBezTo>
                      <a:pt x="36" y="0"/>
                      <a:pt x="50" y="7"/>
                      <a:pt x="55" y="2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52" name="Freeform 89"/>
              <p:cNvSpPr>
                <a:spLocks/>
              </p:cNvSpPr>
              <p:nvPr/>
            </p:nvSpPr>
            <p:spPr bwMode="auto">
              <a:xfrm>
                <a:off x="2161" y="2760"/>
                <a:ext cx="142" cy="144"/>
              </a:xfrm>
              <a:custGeom>
                <a:avLst/>
                <a:gdLst>
                  <a:gd name="T0" fmla="*/ 54 w 60"/>
                  <a:gd name="T1" fmla="*/ 19 h 61"/>
                  <a:gd name="T2" fmla="*/ 41 w 60"/>
                  <a:gd name="T3" fmla="*/ 55 h 61"/>
                  <a:gd name="T4" fmla="*/ 6 w 60"/>
                  <a:gd name="T5" fmla="*/ 42 h 61"/>
                  <a:gd name="T6" fmla="*/ 19 w 60"/>
                  <a:gd name="T7" fmla="*/ 7 h 61"/>
                  <a:gd name="T8" fmla="*/ 54 w 60"/>
                  <a:gd name="T9" fmla="*/ 19 h 61"/>
                </a:gdLst>
                <a:ahLst/>
                <a:cxnLst>
                  <a:cxn ang="0">
                    <a:pos x="T0" y="T1"/>
                  </a:cxn>
                  <a:cxn ang="0">
                    <a:pos x="T2" y="T3"/>
                  </a:cxn>
                  <a:cxn ang="0">
                    <a:pos x="T4" y="T5"/>
                  </a:cxn>
                  <a:cxn ang="0">
                    <a:pos x="T6" y="T7"/>
                  </a:cxn>
                  <a:cxn ang="0">
                    <a:pos x="T8" y="T9"/>
                  </a:cxn>
                </a:cxnLst>
                <a:rect l="0" t="0" r="r" b="b"/>
                <a:pathLst>
                  <a:path w="60" h="61">
                    <a:moveTo>
                      <a:pt x="54" y="19"/>
                    </a:moveTo>
                    <a:cubicBezTo>
                      <a:pt x="60" y="33"/>
                      <a:pt x="55" y="48"/>
                      <a:pt x="41" y="55"/>
                    </a:cubicBezTo>
                    <a:cubicBezTo>
                      <a:pt x="28" y="61"/>
                      <a:pt x="12" y="55"/>
                      <a:pt x="6" y="42"/>
                    </a:cubicBezTo>
                    <a:cubicBezTo>
                      <a:pt x="0" y="29"/>
                      <a:pt x="6" y="13"/>
                      <a:pt x="19" y="7"/>
                    </a:cubicBezTo>
                    <a:cubicBezTo>
                      <a:pt x="32" y="0"/>
                      <a:pt x="48" y="6"/>
                      <a:pt x="54" y="19"/>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53" name="Freeform 90"/>
              <p:cNvSpPr>
                <a:spLocks/>
              </p:cNvSpPr>
              <p:nvPr/>
            </p:nvSpPr>
            <p:spPr bwMode="auto">
              <a:xfrm>
                <a:off x="2270" y="2978"/>
                <a:ext cx="142" cy="142"/>
              </a:xfrm>
              <a:custGeom>
                <a:avLst/>
                <a:gdLst>
                  <a:gd name="T0" fmla="*/ 52 w 60"/>
                  <a:gd name="T1" fmla="*/ 16 h 60"/>
                  <a:gd name="T2" fmla="*/ 45 w 60"/>
                  <a:gd name="T3" fmla="*/ 52 h 60"/>
                  <a:gd name="T4" fmla="*/ 8 w 60"/>
                  <a:gd name="T5" fmla="*/ 45 h 60"/>
                  <a:gd name="T6" fmla="*/ 16 w 60"/>
                  <a:gd name="T7" fmla="*/ 8 h 60"/>
                  <a:gd name="T8" fmla="*/ 52 w 60"/>
                  <a:gd name="T9" fmla="*/ 16 h 60"/>
                </a:gdLst>
                <a:ahLst/>
                <a:cxnLst>
                  <a:cxn ang="0">
                    <a:pos x="T0" y="T1"/>
                  </a:cxn>
                  <a:cxn ang="0">
                    <a:pos x="T2" y="T3"/>
                  </a:cxn>
                  <a:cxn ang="0">
                    <a:pos x="T4" y="T5"/>
                  </a:cxn>
                  <a:cxn ang="0">
                    <a:pos x="T6" y="T7"/>
                  </a:cxn>
                  <a:cxn ang="0">
                    <a:pos x="T8" y="T9"/>
                  </a:cxn>
                </a:cxnLst>
                <a:rect l="0" t="0" r="r" b="b"/>
                <a:pathLst>
                  <a:path w="60" h="60">
                    <a:moveTo>
                      <a:pt x="52" y="16"/>
                    </a:moveTo>
                    <a:cubicBezTo>
                      <a:pt x="60" y="28"/>
                      <a:pt x="57" y="44"/>
                      <a:pt x="45" y="52"/>
                    </a:cubicBezTo>
                    <a:cubicBezTo>
                      <a:pt x="33" y="60"/>
                      <a:pt x="16" y="57"/>
                      <a:pt x="8" y="45"/>
                    </a:cubicBezTo>
                    <a:cubicBezTo>
                      <a:pt x="0" y="32"/>
                      <a:pt x="4" y="16"/>
                      <a:pt x="16" y="8"/>
                    </a:cubicBezTo>
                    <a:cubicBezTo>
                      <a:pt x="28" y="0"/>
                      <a:pt x="44" y="3"/>
                      <a:pt x="52" y="1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54" name="Freeform 91"/>
              <p:cNvSpPr>
                <a:spLocks/>
              </p:cNvSpPr>
              <p:nvPr/>
            </p:nvSpPr>
            <p:spPr bwMode="auto">
              <a:xfrm>
                <a:off x="2409" y="3179"/>
                <a:ext cx="140" cy="140"/>
              </a:xfrm>
              <a:custGeom>
                <a:avLst/>
                <a:gdLst>
                  <a:gd name="T0" fmla="*/ 50 w 59"/>
                  <a:gd name="T1" fmla="*/ 12 h 59"/>
                  <a:gd name="T2" fmla="*/ 47 w 59"/>
                  <a:gd name="T3" fmla="*/ 50 h 59"/>
                  <a:gd name="T4" fmla="*/ 10 w 59"/>
                  <a:gd name="T5" fmla="*/ 47 h 59"/>
                  <a:gd name="T6" fmla="*/ 12 w 59"/>
                  <a:gd name="T7" fmla="*/ 10 h 59"/>
                  <a:gd name="T8" fmla="*/ 50 w 59"/>
                  <a:gd name="T9" fmla="*/ 12 h 59"/>
                </a:gdLst>
                <a:ahLst/>
                <a:cxnLst>
                  <a:cxn ang="0">
                    <a:pos x="T0" y="T1"/>
                  </a:cxn>
                  <a:cxn ang="0">
                    <a:pos x="T2" y="T3"/>
                  </a:cxn>
                  <a:cxn ang="0">
                    <a:pos x="T4" y="T5"/>
                  </a:cxn>
                  <a:cxn ang="0">
                    <a:pos x="T6" y="T7"/>
                  </a:cxn>
                  <a:cxn ang="0">
                    <a:pos x="T8" y="T9"/>
                  </a:cxn>
                </a:cxnLst>
                <a:rect l="0" t="0" r="r" b="b"/>
                <a:pathLst>
                  <a:path w="59" h="59">
                    <a:moveTo>
                      <a:pt x="50" y="12"/>
                    </a:moveTo>
                    <a:cubicBezTo>
                      <a:pt x="59" y="23"/>
                      <a:pt x="58" y="40"/>
                      <a:pt x="47" y="50"/>
                    </a:cubicBezTo>
                    <a:cubicBezTo>
                      <a:pt x="36" y="59"/>
                      <a:pt x="19" y="58"/>
                      <a:pt x="10" y="47"/>
                    </a:cubicBezTo>
                    <a:cubicBezTo>
                      <a:pt x="0" y="36"/>
                      <a:pt x="1" y="19"/>
                      <a:pt x="12" y="10"/>
                    </a:cubicBezTo>
                    <a:cubicBezTo>
                      <a:pt x="23" y="0"/>
                      <a:pt x="40" y="1"/>
                      <a:pt x="50" y="1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55" name="Freeform 92"/>
              <p:cNvSpPr>
                <a:spLocks/>
              </p:cNvSpPr>
              <p:nvPr/>
            </p:nvSpPr>
            <p:spPr bwMode="auto">
              <a:xfrm>
                <a:off x="2575" y="3356"/>
                <a:ext cx="140" cy="142"/>
              </a:xfrm>
              <a:custGeom>
                <a:avLst/>
                <a:gdLst>
                  <a:gd name="T0" fmla="*/ 47 w 59"/>
                  <a:gd name="T1" fmla="*/ 10 h 60"/>
                  <a:gd name="T2" fmla="*/ 49 w 59"/>
                  <a:gd name="T3" fmla="*/ 47 h 60"/>
                  <a:gd name="T4" fmla="*/ 12 w 59"/>
                  <a:gd name="T5" fmla="*/ 50 h 60"/>
                  <a:gd name="T6" fmla="*/ 9 w 59"/>
                  <a:gd name="T7" fmla="*/ 13 h 60"/>
                  <a:gd name="T8" fmla="*/ 47 w 59"/>
                  <a:gd name="T9" fmla="*/ 10 h 60"/>
                </a:gdLst>
                <a:ahLst/>
                <a:cxnLst>
                  <a:cxn ang="0">
                    <a:pos x="T0" y="T1"/>
                  </a:cxn>
                  <a:cxn ang="0">
                    <a:pos x="T2" y="T3"/>
                  </a:cxn>
                  <a:cxn ang="0">
                    <a:pos x="T4" y="T5"/>
                  </a:cxn>
                  <a:cxn ang="0">
                    <a:pos x="T6" y="T7"/>
                  </a:cxn>
                  <a:cxn ang="0">
                    <a:pos x="T8" y="T9"/>
                  </a:cxn>
                </a:cxnLst>
                <a:rect l="0" t="0" r="r" b="b"/>
                <a:pathLst>
                  <a:path w="59" h="60">
                    <a:moveTo>
                      <a:pt x="47" y="10"/>
                    </a:moveTo>
                    <a:cubicBezTo>
                      <a:pt x="58" y="20"/>
                      <a:pt x="59" y="36"/>
                      <a:pt x="49" y="47"/>
                    </a:cubicBezTo>
                    <a:cubicBezTo>
                      <a:pt x="40" y="59"/>
                      <a:pt x="23" y="60"/>
                      <a:pt x="12" y="50"/>
                    </a:cubicBezTo>
                    <a:cubicBezTo>
                      <a:pt x="1" y="41"/>
                      <a:pt x="0" y="24"/>
                      <a:pt x="9" y="13"/>
                    </a:cubicBezTo>
                    <a:cubicBezTo>
                      <a:pt x="19" y="2"/>
                      <a:pt x="35" y="0"/>
                      <a:pt x="47" y="1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56" name="Freeform 93"/>
              <p:cNvSpPr>
                <a:spLocks/>
              </p:cNvSpPr>
              <p:nvPr/>
            </p:nvSpPr>
            <p:spPr bwMode="auto">
              <a:xfrm>
                <a:off x="2760" y="3510"/>
                <a:ext cx="144" cy="142"/>
              </a:xfrm>
              <a:custGeom>
                <a:avLst/>
                <a:gdLst>
                  <a:gd name="T0" fmla="*/ 45 w 61"/>
                  <a:gd name="T1" fmla="*/ 8 h 60"/>
                  <a:gd name="T2" fmla="*/ 53 w 61"/>
                  <a:gd name="T3" fmla="*/ 45 h 60"/>
                  <a:gd name="T4" fmla="*/ 16 w 61"/>
                  <a:gd name="T5" fmla="*/ 52 h 60"/>
                  <a:gd name="T6" fmla="*/ 8 w 61"/>
                  <a:gd name="T7" fmla="*/ 16 h 60"/>
                  <a:gd name="T8" fmla="*/ 45 w 61"/>
                  <a:gd name="T9" fmla="*/ 8 h 60"/>
                </a:gdLst>
                <a:ahLst/>
                <a:cxnLst>
                  <a:cxn ang="0">
                    <a:pos x="T0" y="T1"/>
                  </a:cxn>
                  <a:cxn ang="0">
                    <a:pos x="T2" y="T3"/>
                  </a:cxn>
                  <a:cxn ang="0">
                    <a:pos x="T4" y="T5"/>
                  </a:cxn>
                  <a:cxn ang="0">
                    <a:pos x="T6" y="T7"/>
                  </a:cxn>
                  <a:cxn ang="0">
                    <a:pos x="T8" y="T9"/>
                  </a:cxn>
                </a:cxnLst>
                <a:rect l="0" t="0" r="r" b="b"/>
                <a:pathLst>
                  <a:path w="61" h="60">
                    <a:moveTo>
                      <a:pt x="45" y="8"/>
                    </a:moveTo>
                    <a:cubicBezTo>
                      <a:pt x="57" y="16"/>
                      <a:pt x="61" y="32"/>
                      <a:pt x="53" y="45"/>
                    </a:cubicBezTo>
                    <a:cubicBezTo>
                      <a:pt x="45" y="57"/>
                      <a:pt x="29" y="60"/>
                      <a:pt x="16" y="52"/>
                    </a:cubicBezTo>
                    <a:cubicBezTo>
                      <a:pt x="4" y="44"/>
                      <a:pt x="0" y="28"/>
                      <a:pt x="8" y="16"/>
                    </a:cubicBezTo>
                    <a:cubicBezTo>
                      <a:pt x="16" y="3"/>
                      <a:pt x="33" y="0"/>
                      <a:pt x="45" y="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57" name="Freeform 94"/>
              <p:cNvSpPr>
                <a:spLocks/>
              </p:cNvSpPr>
              <p:nvPr/>
            </p:nvSpPr>
            <p:spPr bwMode="auto">
              <a:xfrm>
                <a:off x="2968" y="3636"/>
                <a:ext cx="142" cy="144"/>
              </a:xfrm>
              <a:custGeom>
                <a:avLst/>
                <a:gdLst>
                  <a:gd name="T0" fmla="*/ 41 w 60"/>
                  <a:gd name="T1" fmla="*/ 6 h 61"/>
                  <a:gd name="T2" fmla="*/ 54 w 60"/>
                  <a:gd name="T3" fmla="*/ 42 h 61"/>
                  <a:gd name="T4" fmla="*/ 19 w 60"/>
                  <a:gd name="T5" fmla="*/ 55 h 61"/>
                  <a:gd name="T6" fmla="*/ 6 w 60"/>
                  <a:gd name="T7" fmla="*/ 19 h 61"/>
                  <a:gd name="T8" fmla="*/ 41 w 60"/>
                  <a:gd name="T9" fmla="*/ 6 h 61"/>
                </a:gdLst>
                <a:ahLst/>
                <a:cxnLst>
                  <a:cxn ang="0">
                    <a:pos x="T0" y="T1"/>
                  </a:cxn>
                  <a:cxn ang="0">
                    <a:pos x="T2" y="T3"/>
                  </a:cxn>
                  <a:cxn ang="0">
                    <a:pos x="T4" y="T5"/>
                  </a:cxn>
                  <a:cxn ang="0">
                    <a:pos x="T6" y="T7"/>
                  </a:cxn>
                  <a:cxn ang="0">
                    <a:pos x="T8" y="T9"/>
                  </a:cxn>
                </a:cxnLst>
                <a:rect l="0" t="0" r="r" b="b"/>
                <a:pathLst>
                  <a:path w="60" h="61">
                    <a:moveTo>
                      <a:pt x="41" y="6"/>
                    </a:moveTo>
                    <a:cubicBezTo>
                      <a:pt x="55" y="13"/>
                      <a:pt x="60" y="28"/>
                      <a:pt x="54" y="42"/>
                    </a:cubicBezTo>
                    <a:cubicBezTo>
                      <a:pt x="48" y="55"/>
                      <a:pt x="32" y="61"/>
                      <a:pt x="19" y="55"/>
                    </a:cubicBezTo>
                    <a:cubicBezTo>
                      <a:pt x="6" y="48"/>
                      <a:pt x="0" y="33"/>
                      <a:pt x="6" y="19"/>
                    </a:cubicBezTo>
                    <a:cubicBezTo>
                      <a:pt x="12" y="6"/>
                      <a:pt x="28" y="0"/>
                      <a:pt x="41" y="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58" name="Freeform 95"/>
              <p:cNvSpPr>
                <a:spLocks/>
              </p:cNvSpPr>
              <p:nvPr/>
            </p:nvSpPr>
            <p:spPr bwMode="auto">
              <a:xfrm>
                <a:off x="3193" y="3735"/>
                <a:ext cx="139" cy="140"/>
              </a:xfrm>
              <a:custGeom>
                <a:avLst/>
                <a:gdLst>
                  <a:gd name="T0" fmla="*/ 37 w 59"/>
                  <a:gd name="T1" fmla="*/ 4 h 59"/>
                  <a:gd name="T2" fmla="*/ 55 w 59"/>
                  <a:gd name="T3" fmla="*/ 37 h 59"/>
                  <a:gd name="T4" fmla="*/ 22 w 59"/>
                  <a:gd name="T5" fmla="*/ 55 h 59"/>
                  <a:gd name="T6" fmla="*/ 4 w 59"/>
                  <a:gd name="T7" fmla="*/ 21 h 59"/>
                  <a:gd name="T8" fmla="*/ 37 w 59"/>
                  <a:gd name="T9" fmla="*/ 4 h 59"/>
                </a:gdLst>
                <a:ahLst/>
                <a:cxnLst>
                  <a:cxn ang="0">
                    <a:pos x="T0" y="T1"/>
                  </a:cxn>
                  <a:cxn ang="0">
                    <a:pos x="T2" y="T3"/>
                  </a:cxn>
                  <a:cxn ang="0">
                    <a:pos x="T4" y="T5"/>
                  </a:cxn>
                  <a:cxn ang="0">
                    <a:pos x="T6" y="T7"/>
                  </a:cxn>
                  <a:cxn ang="0">
                    <a:pos x="T8" y="T9"/>
                  </a:cxn>
                </a:cxnLst>
                <a:rect l="0" t="0" r="r" b="b"/>
                <a:pathLst>
                  <a:path w="59" h="59">
                    <a:moveTo>
                      <a:pt x="37" y="4"/>
                    </a:moveTo>
                    <a:cubicBezTo>
                      <a:pt x="51" y="8"/>
                      <a:pt x="59" y="23"/>
                      <a:pt x="55" y="37"/>
                    </a:cubicBezTo>
                    <a:cubicBezTo>
                      <a:pt x="51" y="51"/>
                      <a:pt x="36" y="59"/>
                      <a:pt x="22" y="55"/>
                    </a:cubicBezTo>
                    <a:cubicBezTo>
                      <a:pt x="8" y="50"/>
                      <a:pt x="0" y="35"/>
                      <a:pt x="4" y="21"/>
                    </a:cubicBezTo>
                    <a:cubicBezTo>
                      <a:pt x="8" y="7"/>
                      <a:pt x="23" y="0"/>
                      <a:pt x="37"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59" name="Freeform 96"/>
              <p:cNvSpPr>
                <a:spLocks/>
              </p:cNvSpPr>
              <p:nvPr/>
            </p:nvSpPr>
            <p:spPr bwMode="auto">
              <a:xfrm>
                <a:off x="3429" y="3801"/>
                <a:ext cx="135" cy="135"/>
              </a:xfrm>
              <a:custGeom>
                <a:avLst/>
                <a:gdLst>
                  <a:gd name="T0" fmla="*/ 33 w 57"/>
                  <a:gd name="T1" fmla="*/ 2 h 57"/>
                  <a:gd name="T2" fmla="*/ 55 w 57"/>
                  <a:gd name="T3" fmla="*/ 32 h 57"/>
                  <a:gd name="T4" fmla="*/ 24 w 57"/>
                  <a:gd name="T5" fmla="*/ 55 h 57"/>
                  <a:gd name="T6" fmla="*/ 2 w 57"/>
                  <a:gd name="T7" fmla="*/ 24 h 57"/>
                  <a:gd name="T8" fmla="*/ 33 w 57"/>
                  <a:gd name="T9" fmla="*/ 2 h 57"/>
                </a:gdLst>
                <a:ahLst/>
                <a:cxnLst>
                  <a:cxn ang="0">
                    <a:pos x="T0" y="T1"/>
                  </a:cxn>
                  <a:cxn ang="0">
                    <a:pos x="T2" y="T3"/>
                  </a:cxn>
                  <a:cxn ang="0">
                    <a:pos x="T4" y="T5"/>
                  </a:cxn>
                  <a:cxn ang="0">
                    <a:pos x="T6" y="T7"/>
                  </a:cxn>
                  <a:cxn ang="0">
                    <a:pos x="T8" y="T9"/>
                  </a:cxn>
                </a:cxnLst>
                <a:rect l="0" t="0" r="r" b="b"/>
                <a:pathLst>
                  <a:path w="57" h="57">
                    <a:moveTo>
                      <a:pt x="33" y="2"/>
                    </a:moveTo>
                    <a:cubicBezTo>
                      <a:pt x="47" y="4"/>
                      <a:pt x="57" y="18"/>
                      <a:pt x="55" y="32"/>
                    </a:cubicBezTo>
                    <a:cubicBezTo>
                      <a:pt x="52" y="47"/>
                      <a:pt x="39" y="57"/>
                      <a:pt x="24" y="55"/>
                    </a:cubicBezTo>
                    <a:cubicBezTo>
                      <a:pt x="10" y="52"/>
                      <a:pt x="0" y="39"/>
                      <a:pt x="2" y="24"/>
                    </a:cubicBezTo>
                    <a:cubicBezTo>
                      <a:pt x="5" y="10"/>
                      <a:pt x="18" y="0"/>
                      <a:pt x="33" y="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60" name="Freeform 97"/>
              <p:cNvSpPr>
                <a:spLocks/>
              </p:cNvSpPr>
              <p:nvPr/>
            </p:nvSpPr>
            <p:spPr bwMode="auto">
              <a:xfrm>
                <a:off x="3675" y="3837"/>
                <a:ext cx="126" cy="125"/>
              </a:xfrm>
              <a:custGeom>
                <a:avLst/>
                <a:gdLst>
                  <a:gd name="T0" fmla="*/ 27 w 53"/>
                  <a:gd name="T1" fmla="*/ 0 h 53"/>
                  <a:gd name="T2" fmla="*/ 53 w 53"/>
                  <a:gd name="T3" fmla="*/ 27 h 53"/>
                  <a:gd name="T4" fmla="*/ 26 w 53"/>
                  <a:gd name="T5" fmla="*/ 53 h 53"/>
                  <a:gd name="T6" fmla="*/ 0 w 53"/>
                  <a:gd name="T7" fmla="*/ 26 h 53"/>
                  <a:gd name="T8" fmla="*/ 27 w 53"/>
                  <a:gd name="T9" fmla="*/ 0 h 53"/>
                </a:gdLst>
                <a:ahLst/>
                <a:cxnLst>
                  <a:cxn ang="0">
                    <a:pos x="T0" y="T1"/>
                  </a:cxn>
                  <a:cxn ang="0">
                    <a:pos x="T2" y="T3"/>
                  </a:cxn>
                  <a:cxn ang="0">
                    <a:pos x="T4" y="T5"/>
                  </a:cxn>
                  <a:cxn ang="0">
                    <a:pos x="T6" y="T7"/>
                  </a:cxn>
                  <a:cxn ang="0">
                    <a:pos x="T8" y="T9"/>
                  </a:cxn>
                </a:cxnLst>
                <a:rect l="0" t="0" r="r" b="b"/>
                <a:pathLst>
                  <a:path w="53" h="53">
                    <a:moveTo>
                      <a:pt x="27" y="0"/>
                    </a:moveTo>
                    <a:cubicBezTo>
                      <a:pt x="41" y="0"/>
                      <a:pt x="53" y="12"/>
                      <a:pt x="53" y="27"/>
                    </a:cubicBezTo>
                    <a:cubicBezTo>
                      <a:pt x="53" y="41"/>
                      <a:pt x="41" y="53"/>
                      <a:pt x="26" y="53"/>
                    </a:cubicBezTo>
                    <a:cubicBezTo>
                      <a:pt x="11" y="53"/>
                      <a:pt x="0" y="41"/>
                      <a:pt x="0" y="26"/>
                    </a:cubicBezTo>
                    <a:cubicBezTo>
                      <a:pt x="0" y="11"/>
                      <a:pt x="12" y="0"/>
                      <a:pt x="27" y="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61" name="Freeform 98"/>
              <p:cNvSpPr>
                <a:spLocks/>
              </p:cNvSpPr>
              <p:nvPr/>
            </p:nvSpPr>
            <p:spPr bwMode="auto">
              <a:xfrm>
                <a:off x="3915" y="3830"/>
                <a:ext cx="132" cy="132"/>
              </a:xfrm>
              <a:custGeom>
                <a:avLst/>
                <a:gdLst>
                  <a:gd name="T0" fmla="*/ 25 w 56"/>
                  <a:gd name="T1" fmla="*/ 2 h 56"/>
                  <a:gd name="T2" fmla="*/ 54 w 56"/>
                  <a:gd name="T3" fmla="*/ 25 h 56"/>
                  <a:gd name="T4" fmla="*/ 31 w 56"/>
                  <a:gd name="T5" fmla="*/ 55 h 56"/>
                  <a:gd name="T6" fmla="*/ 2 w 56"/>
                  <a:gd name="T7" fmla="*/ 31 h 56"/>
                  <a:gd name="T8" fmla="*/ 25 w 56"/>
                  <a:gd name="T9" fmla="*/ 2 h 56"/>
                </a:gdLst>
                <a:ahLst/>
                <a:cxnLst>
                  <a:cxn ang="0">
                    <a:pos x="T0" y="T1"/>
                  </a:cxn>
                  <a:cxn ang="0">
                    <a:pos x="T2" y="T3"/>
                  </a:cxn>
                  <a:cxn ang="0">
                    <a:pos x="T4" y="T5"/>
                  </a:cxn>
                  <a:cxn ang="0">
                    <a:pos x="T6" y="T7"/>
                  </a:cxn>
                  <a:cxn ang="0">
                    <a:pos x="T8" y="T9"/>
                  </a:cxn>
                </a:cxnLst>
                <a:rect l="0" t="0" r="r" b="b"/>
                <a:pathLst>
                  <a:path w="56" h="56">
                    <a:moveTo>
                      <a:pt x="25" y="2"/>
                    </a:moveTo>
                    <a:cubicBezTo>
                      <a:pt x="39" y="0"/>
                      <a:pt x="52" y="10"/>
                      <a:pt x="54" y="25"/>
                    </a:cubicBezTo>
                    <a:cubicBezTo>
                      <a:pt x="56" y="39"/>
                      <a:pt x="46" y="53"/>
                      <a:pt x="31" y="55"/>
                    </a:cubicBezTo>
                    <a:cubicBezTo>
                      <a:pt x="17" y="56"/>
                      <a:pt x="3" y="46"/>
                      <a:pt x="2" y="31"/>
                    </a:cubicBezTo>
                    <a:cubicBezTo>
                      <a:pt x="0" y="17"/>
                      <a:pt x="10" y="4"/>
                      <a:pt x="25" y="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62" name="Freeform 99"/>
              <p:cNvSpPr>
                <a:spLocks/>
              </p:cNvSpPr>
              <p:nvPr/>
            </p:nvSpPr>
            <p:spPr bwMode="auto">
              <a:xfrm>
                <a:off x="4151" y="3790"/>
                <a:ext cx="140" cy="139"/>
              </a:xfrm>
              <a:custGeom>
                <a:avLst/>
                <a:gdLst>
                  <a:gd name="T0" fmla="*/ 22 w 59"/>
                  <a:gd name="T1" fmla="*/ 4 h 59"/>
                  <a:gd name="T2" fmla="*/ 55 w 59"/>
                  <a:gd name="T3" fmla="*/ 23 h 59"/>
                  <a:gd name="T4" fmla="*/ 36 w 59"/>
                  <a:gd name="T5" fmla="*/ 55 h 59"/>
                  <a:gd name="T6" fmla="*/ 4 w 59"/>
                  <a:gd name="T7" fmla="*/ 37 h 59"/>
                  <a:gd name="T8" fmla="*/ 22 w 59"/>
                  <a:gd name="T9" fmla="*/ 4 h 59"/>
                </a:gdLst>
                <a:ahLst/>
                <a:cxnLst>
                  <a:cxn ang="0">
                    <a:pos x="T0" y="T1"/>
                  </a:cxn>
                  <a:cxn ang="0">
                    <a:pos x="T2" y="T3"/>
                  </a:cxn>
                  <a:cxn ang="0">
                    <a:pos x="T4" y="T5"/>
                  </a:cxn>
                  <a:cxn ang="0">
                    <a:pos x="T6" y="T7"/>
                  </a:cxn>
                  <a:cxn ang="0">
                    <a:pos x="T8" y="T9"/>
                  </a:cxn>
                </a:cxnLst>
                <a:rect l="0" t="0" r="r" b="b"/>
                <a:pathLst>
                  <a:path w="59" h="59">
                    <a:moveTo>
                      <a:pt x="22" y="4"/>
                    </a:moveTo>
                    <a:cubicBezTo>
                      <a:pt x="37" y="0"/>
                      <a:pt x="51" y="9"/>
                      <a:pt x="55" y="23"/>
                    </a:cubicBezTo>
                    <a:cubicBezTo>
                      <a:pt x="59" y="37"/>
                      <a:pt x="50" y="52"/>
                      <a:pt x="36" y="55"/>
                    </a:cubicBezTo>
                    <a:cubicBezTo>
                      <a:pt x="22" y="59"/>
                      <a:pt x="8" y="51"/>
                      <a:pt x="4" y="37"/>
                    </a:cubicBezTo>
                    <a:cubicBezTo>
                      <a:pt x="0" y="22"/>
                      <a:pt x="8" y="8"/>
                      <a:pt x="22"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63" name="Freeform 100"/>
              <p:cNvSpPr>
                <a:spLocks/>
              </p:cNvSpPr>
              <p:nvPr/>
            </p:nvSpPr>
            <p:spPr bwMode="auto">
              <a:xfrm>
                <a:off x="4383" y="3719"/>
                <a:ext cx="142" cy="142"/>
              </a:xfrm>
              <a:custGeom>
                <a:avLst/>
                <a:gdLst>
                  <a:gd name="T0" fmla="*/ 19 w 60"/>
                  <a:gd name="T1" fmla="*/ 6 h 60"/>
                  <a:gd name="T2" fmla="*/ 54 w 60"/>
                  <a:gd name="T3" fmla="*/ 20 h 60"/>
                  <a:gd name="T4" fmla="*/ 40 w 60"/>
                  <a:gd name="T5" fmla="*/ 55 h 60"/>
                  <a:gd name="T6" fmla="*/ 5 w 60"/>
                  <a:gd name="T7" fmla="*/ 41 h 60"/>
                  <a:gd name="T8" fmla="*/ 19 w 60"/>
                  <a:gd name="T9" fmla="*/ 6 h 60"/>
                </a:gdLst>
                <a:ahLst/>
                <a:cxnLst>
                  <a:cxn ang="0">
                    <a:pos x="T0" y="T1"/>
                  </a:cxn>
                  <a:cxn ang="0">
                    <a:pos x="T2" y="T3"/>
                  </a:cxn>
                  <a:cxn ang="0">
                    <a:pos x="T4" y="T5"/>
                  </a:cxn>
                  <a:cxn ang="0">
                    <a:pos x="T6" y="T7"/>
                  </a:cxn>
                  <a:cxn ang="0">
                    <a:pos x="T8" y="T9"/>
                  </a:cxn>
                </a:cxnLst>
                <a:rect l="0" t="0" r="r" b="b"/>
                <a:pathLst>
                  <a:path w="60" h="60">
                    <a:moveTo>
                      <a:pt x="19" y="6"/>
                    </a:moveTo>
                    <a:cubicBezTo>
                      <a:pt x="33" y="0"/>
                      <a:pt x="48" y="6"/>
                      <a:pt x="54" y="20"/>
                    </a:cubicBezTo>
                    <a:cubicBezTo>
                      <a:pt x="60" y="33"/>
                      <a:pt x="54" y="49"/>
                      <a:pt x="40" y="55"/>
                    </a:cubicBezTo>
                    <a:cubicBezTo>
                      <a:pt x="27" y="60"/>
                      <a:pt x="11" y="54"/>
                      <a:pt x="5" y="41"/>
                    </a:cubicBezTo>
                    <a:cubicBezTo>
                      <a:pt x="0" y="27"/>
                      <a:pt x="6" y="12"/>
                      <a:pt x="19" y="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64" name="Freeform 101"/>
              <p:cNvSpPr>
                <a:spLocks/>
              </p:cNvSpPr>
              <p:nvPr/>
            </p:nvSpPr>
            <p:spPr bwMode="auto">
              <a:xfrm>
                <a:off x="4603" y="3617"/>
                <a:ext cx="142" cy="144"/>
              </a:xfrm>
              <a:custGeom>
                <a:avLst/>
                <a:gdLst>
                  <a:gd name="T0" fmla="*/ 16 w 60"/>
                  <a:gd name="T1" fmla="*/ 8 h 61"/>
                  <a:gd name="T2" fmla="*/ 53 w 60"/>
                  <a:gd name="T3" fmla="*/ 17 h 61"/>
                  <a:gd name="T4" fmla="*/ 44 w 60"/>
                  <a:gd name="T5" fmla="*/ 53 h 61"/>
                  <a:gd name="T6" fmla="*/ 7 w 60"/>
                  <a:gd name="T7" fmla="*/ 44 h 61"/>
                  <a:gd name="T8" fmla="*/ 16 w 60"/>
                  <a:gd name="T9" fmla="*/ 8 h 61"/>
                </a:gdLst>
                <a:ahLst/>
                <a:cxnLst>
                  <a:cxn ang="0">
                    <a:pos x="T0" y="T1"/>
                  </a:cxn>
                  <a:cxn ang="0">
                    <a:pos x="T2" y="T3"/>
                  </a:cxn>
                  <a:cxn ang="0">
                    <a:pos x="T4" y="T5"/>
                  </a:cxn>
                  <a:cxn ang="0">
                    <a:pos x="T6" y="T7"/>
                  </a:cxn>
                  <a:cxn ang="0">
                    <a:pos x="T8" y="T9"/>
                  </a:cxn>
                </a:cxnLst>
                <a:rect l="0" t="0" r="r" b="b"/>
                <a:pathLst>
                  <a:path w="60" h="61">
                    <a:moveTo>
                      <a:pt x="16" y="8"/>
                    </a:moveTo>
                    <a:cubicBezTo>
                      <a:pt x="29" y="0"/>
                      <a:pt x="45" y="4"/>
                      <a:pt x="53" y="17"/>
                    </a:cubicBezTo>
                    <a:cubicBezTo>
                      <a:pt x="60" y="29"/>
                      <a:pt x="56" y="46"/>
                      <a:pt x="44" y="53"/>
                    </a:cubicBezTo>
                    <a:cubicBezTo>
                      <a:pt x="31" y="61"/>
                      <a:pt x="15" y="57"/>
                      <a:pt x="7" y="44"/>
                    </a:cubicBezTo>
                    <a:cubicBezTo>
                      <a:pt x="0" y="32"/>
                      <a:pt x="4" y="15"/>
                      <a:pt x="16" y="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65" name="Freeform 102"/>
              <p:cNvSpPr>
                <a:spLocks/>
              </p:cNvSpPr>
              <p:nvPr/>
            </p:nvSpPr>
            <p:spPr bwMode="auto">
              <a:xfrm>
                <a:off x="4809" y="3487"/>
                <a:ext cx="140" cy="142"/>
              </a:xfrm>
              <a:custGeom>
                <a:avLst/>
                <a:gdLst>
                  <a:gd name="T0" fmla="*/ 13 w 59"/>
                  <a:gd name="T1" fmla="*/ 9 h 60"/>
                  <a:gd name="T2" fmla="*/ 50 w 59"/>
                  <a:gd name="T3" fmla="*/ 13 h 60"/>
                  <a:gd name="T4" fmla="*/ 46 w 59"/>
                  <a:gd name="T5" fmla="*/ 51 h 60"/>
                  <a:gd name="T6" fmla="*/ 9 w 59"/>
                  <a:gd name="T7" fmla="*/ 47 h 60"/>
                  <a:gd name="T8" fmla="*/ 13 w 59"/>
                  <a:gd name="T9" fmla="*/ 9 h 60"/>
                </a:gdLst>
                <a:ahLst/>
                <a:cxnLst>
                  <a:cxn ang="0">
                    <a:pos x="T0" y="T1"/>
                  </a:cxn>
                  <a:cxn ang="0">
                    <a:pos x="T2" y="T3"/>
                  </a:cxn>
                  <a:cxn ang="0">
                    <a:pos x="T4" y="T5"/>
                  </a:cxn>
                  <a:cxn ang="0">
                    <a:pos x="T6" y="T7"/>
                  </a:cxn>
                  <a:cxn ang="0">
                    <a:pos x="T8" y="T9"/>
                  </a:cxn>
                </a:cxnLst>
                <a:rect l="0" t="0" r="r" b="b"/>
                <a:pathLst>
                  <a:path w="59" h="60">
                    <a:moveTo>
                      <a:pt x="13" y="9"/>
                    </a:moveTo>
                    <a:cubicBezTo>
                      <a:pt x="24" y="0"/>
                      <a:pt x="41" y="2"/>
                      <a:pt x="50" y="13"/>
                    </a:cubicBezTo>
                    <a:cubicBezTo>
                      <a:pt x="59" y="25"/>
                      <a:pt x="57" y="41"/>
                      <a:pt x="46" y="51"/>
                    </a:cubicBezTo>
                    <a:cubicBezTo>
                      <a:pt x="35" y="60"/>
                      <a:pt x="18" y="58"/>
                      <a:pt x="9" y="47"/>
                    </a:cubicBezTo>
                    <a:cubicBezTo>
                      <a:pt x="0" y="35"/>
                      <a:pt x="1" y="19"/>
                      <a:pt x="13" y="9"/>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66" name="Freeform 103"/>
              <p:cNvSpPr>
                <a:spLocks/>
              </p:cNvSpPr>
              <p:nvPr/>
            </p:nvSpPr>
            <p:spPr bwMode="auto">
              <a:xfrm>
                <a:off x="4994" y="3330"/>
                <a:ext cx="139" cy="140"/>
              </a:xfrm>
              <a:custGeom>
                <a:avLst/>
                <a:gdLst>
                  <a:gd name="T0" fmla="*/ 10 w 59"/>
                  <a:gd name="T1" fmla="*/ 11 h 59"/>
                  <a:gd name="T2" fmla="*/ 47 w 59"/>
                  <a:gd name="T3" fmla="*/ 10 h 59"/>
                  <a:gd name="T4" fmla="*/ 49 w 59"/>
                  <a:gd name="T5" fmla="*/ 47 h 59"/>
                  <a:gd name="T6" fmla="*/ 11 w 59"/>
                  <a:gd name="T7" fmla="*/ 49 h 59"/>
                  <a:gd name="T8" fmla="*/ 10 w 59"/>
                  <a:gd name="T9" fmla="*/ 11 h 59"/>
                </a:gdLst>
                <a:ahLst/>
                <a:cxnLst>
                  <a:cxn ang="0">
                    <a:pos x="T0" y="T1"/>
                  </a:cxn>
                  <a:cxn ang="0">
                    <a:pos x="T2" y="T3"/>
                  </a:cxn>
                  <a:cxn ang="0">
                    <a:pos x="T4" y="T5"/>
                  </a:cxn>
                  <a:cxn ang="0">
                    <a:pos x="T6" y="T7"/>
                  </a:cxn>
                  <a:cxn ang="0">
                    <a:pos x="T8" y="T9"/>
                  </a:cxn>
                </a:cxnLst>
                <a:rect l="0" t="0" r="r" b="b"/>
                <a:pathLst>
                  <a:path w="59" h="59">
                    <a:moveTo>
                      <a:pt x="10" y="11"/>
                    </a:moveTo>
                    <a:cubicBezTo>
                      <a:pt x="20" y="0"/>
                      <a:pt x="36" y="0"/>
                      <a:pt x="47" y="10"/>
                    </a:cubicBezTo>
                    <a:cubicBezTo>
                      <a:pt x="58" y="20"/>
                      <a:pt x="59" y="36"/>
                      <a:pt x="49" y="47"/>
                    </a:cubicBezTo>
                    <a:cubicBezTo>
                      <a:pt x="39" y="58"/>
                      <a:pt x="22" y="59"/>
                      <a:pt x="11" y="49"/>
                    </a:cubicBezTo>
                    <a:cubicBezTo>
                      <a:pt x="0" y="39"/>
                      <a:pt x="0" y="22"/>
                      <a:pt x="10" y="1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67" name="Freeform 104"/>
              <p:cNvSpPr>
                <a:spLocks/>
              </p:cNvSpPr>
              <p:nvPr/>
            </p:nvSpPr>
            <p:spPr bwMode="auto">
              <a:xfrm>
                <a:off x="5152" y="3146"/>
                <a:ext cx="142" cy="142"/>
              </a:xfrm>
              <a:custGeom>
                <a:avLst/>
                <a:gdLst>
                  <a:gd name="T0" fmla="*/ 8 w 60"/>
                  <a:gd name="T1" fmla="*/ 15 h 60"/>
                  <a:gd name="T2" fmla="*/ 45 w 60"/>
                  <a:gd name="T3" fmla="*/ 8 h 60"/>
                  <a:gd name="T4" fmla="*/ 52 w 60"/>
                  <a:gd name="T5" fmla="*/ 45 h 60"/>
                  <a:gd name="T6" fmla="*/ 15 w 60"/>
                  <a:gd name="T7" fmla="*/ 52 h 60"/>
                  <a:gd name="T8" fmla="*/ 8 w 60"/>
                  <a:gd name="T9" fmla="*/ 15 h 60"/>
                </a:gdLst>
                <a:ahLst/>
                <a:cxnLst>
                  <a:cxn ang="0">
                    <a:pos x="T0" y="T1"/>
                  </a:cxn>
                  <a:cxn ang="0">
                    <a:pos x="T2" y="T3"/>
                  </a:cxn>
                  <a:cxn ang="0">
                    <a:pos x="T4" y="T5"/>
                  </a:cxn>
                  <a:cxn ang="0">
                    <a:pos x="T6" y="T7"/>
                  </a:cxn>
                  <a:cxn ang="0">
                    <a:pos x="T8" y="T9"/>
                  </a:cxn>
                </a:cxnLst>
                <a:rect l="0" t="0" r="r" b="b"/>
                <a:pathLst>
                  <a:path w="60" h="60">
                    <a:moveTo>
                      <a:pt x="8" y="15"/>
                    </a:moveTo>
                    <a:cubicBezTo>
                      <a:pt x="17" y="3"/>
                      <a:pt x="33" y="0"/>
                      <a:pt x="45" y="8"/>
                    </a:cubicBezTo>
                    <a:cubicBezTo>
                      <a:pt x="57" y="17"/>
                      <a:pt x="60" y="33"/>
                      <a:pt x="52" y="45"/>
                    </a:cubicBezTo>
                    <a:cubicBezTo>
                      <a:pt x="43" y="57"/>
                      <a:pt x="27" y="60"/>
                      <a:pt x="15" y="52"/>
                    </a:cubicBezTo>
                    <a:cubicBezTo>
                      <a:pt x="3" y="43"/>
                      <a:pt x="0" y="27"/>
                      <a:pt x="8" y="1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68" name="Freeform 105"/>
              <p:cNvSpPr>
                <a:spLocks/>
              </p:cNvSpPr>
              <p:nvPr/>
            </p:nvSpPr>
            <p:spPr bwMode="auto">
              <a:xfrm>
                <a:off x="5285" y="2942"/>
                <a:ext cx="144" cy="145"/>
              </a:xfrm>
              <a:custGeom>
                <a:avLst/>
                <a:gdLst>
                  <a:gd name="T0" fmla="*/ 7 w 61"/>
                  <a:gd name="T1" fmla="*/ 18 h 61"/>
                  <a:gd name="T2" fmla="*/ 42 w 61"/>
                  <a:gd name="T3" fmla="*/ 7 h 61"/>
                  <a:gd name="T4" fmla="*/ 54 w 61"/>
                  <a:gd name="T5" fmla="*/ 42 h 61"/>
                  <a:gd name="T6" fmla="*/ 18 w 61"/>
                  <a:gd name="T7" fmla="*/ 54 h 61"/>
                  <a:gd name="T8" fmla="*/ 7 w 61"/>
                  <a:gd name="T9" fmla="*/ 18 h 61"/>
                </a:gdLst>
                <a:ahLst/>
                <a:cxnLst>
                  <a:cxn ang="0">
                    <a:pos x="T0" y="T1"/>
                  </a:cxn>
                  <a:cxn ang="0">
                    <a:pos x="T2" y="T3"/>
                  </a:cxn>
                  <a:cxn ang="0">
                    <a:pos x="T4" y="T5"/>
                  </a:cxn>
                  <a:cxn ang="0">
                    <a:pos x="T6" y="T7"/>
                  </a:cxn>
                  <a:cxn ang="0">
                    <a:pos x="T8" y="T9"/>
                  </a:cxn>
                </a:cxnLst>
                <a:rect l="0" t="0" r="r" b="b"/>
                <a:pathLst>
                  <a:path w="61" h="61">
                    <a:moveTo>
                      <a:pt x="7" y="18"/>
                    </a:moveTo>
                    <a:cubicBezTo>
                      <a:pt x="13" y="5"/>
                      <a:pt x="29" y="0"/>
                      <a:pt x="42" y="7"/>
                    </a:cubicBezTo>
                    <a:cubicBezTo>
                      <a:pt x="55" y="13"/>
                      <a:pt x="61" y="29"/>
                      <a:pt x="54" y="42"/>
                    </a:cubicBezTo>
                    <a:cubicBezTo>
                      <a:pt x="47" y="55"/>
                      <a:pt x="31" y="61"/>
                      <a:pt x="18" y="54"/>
                    </a:cubicBezTo>
                    <a:cubicBezTo>
                      <a:pt x="5" y="47"/>
                      <a:pt x="0" y="31"/>
                      <a:pt x="7" y="1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69" name="Freeform 106"/>
              <p:cNvSpPr>
                <a:spLocks/>
              </p:cNvSpPr>
              <p:nvPr/>
            </p:nvSpPr>
            <p:spPr bwMode="auto">
              <a:xfrm>
                <a:off x="5389" y="2725"/>
                <a:ext cx="142" cy="139"/>
              </a:xfrm>
              <a:custGeom>
                <a:avLst/>
                <a:gdLst>
                  <a:gd name="T0" fmla="*/ 5 w 60"/>
                  <a:gd name="T1" fmla="*/ 21 h 59"/>
                  <a:gd name="T2" fmla="*/ 39 w 60"/>
                  <a:gd name="T3" fmla="*/ 4 h 59"/>
                  <a:gd name="T4" fmla="*/ 55 w 60"/>
                  <a:gd name="T5" fmla="*/ 38 h 59"/>
                  <a:gd name="T6" fmla="*/ 22 w 60"/>
                  <a:gd name="T7" fmla="*/ 55 h 59"/>
                  <a:gd name="T8" fmla="*/ 5 w 60"/>
                  <a:gd name="T9" fmla="*/ 21 h 59"/>
                </a:gdLst>
                <a:ahLst/>
                <a:cxnLst>
                  <a:cxn ang="0">
                    <a:pos x="T0" y="T1"/>
                  </a:cxn>
                  <a:cxn ang="0">
                    <a:pos x="T2" y="T3"/>
                  </a:cxn>
                  <a:cxn ang="0">
                    <a:pos x="T4" y="T5"/>
                  </a:cxn>
                  <a:cxn ang="0">
                    <a:pos x="T6" y="T7"/>
                  </a:cxn>
                  <a:cxn ang="0">
                    <a:pos x="T8" y="T9"/>
                  </a:cxn>
                </a:cxnLst>
                <a:rect l="0" t="0" r="r" b="b"/>
                <a:pathLst>
                  <a:path w="60" h="59">
                    <a:moveTo>
                      <a:pt x="5" y="21"/>
                    </a:moveTo>
                    <a:cubicBezTo>
                      <a:pt x="10" y="7"/>
                      <a:pt x="25" y="0"/>
                      <a:pt x="39" y="4"/>
                    </a:cubicBezTo>
                    <a:cubicBezTo>
                      <a:pt x="53" y="9"/>
                      <a:pt x="60" y="24"/>
                      <a:pt x="55" y="38"/>
                    </a:cubicBezTo>
                    <a:cubicBezTo>
                      <a:pt x="51" y="52"/>
                      <a:pt x="36" y="59"/>
                      <a:pt x="22" y="55"/>
                    </a:cubicBezTo>
                    <a:cubicBezTo>
                      <a:pt x="8" y="50"/>
                      <a:pt x="0" y="35"/>
                      <a:pt x="5" y="2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70" name="Freeform 107"/>
              <p:cNvSpPr>
                <a:spLocks/>
              </p:cNvSpPr>
              <p:nvPr/>
            </p:nvSpPr>
            <p:spPr bwMode="auto">
              <a:xfrm>
                <a:off x="5465" y="2495"/>
                <a:ext cx="137" cy="135"/>
              </a:xfrm>
              <a:custGeom>
                <a:avLst/>
                <a:gdLst>
                  <a:gd name="T0" fmla="*/ 3 w 58"/>
                  <a:gd name="T1" fmla="*/ 24 h 57"/>
                  <a:gd name="T2" fmla="*/ 34 w 58"/>
                  <a:gd name="T3" fmla="*/ 3 h 57"/>
                  <a:gd name="T4" fmla="*/ 55 w 58"/>
                  <a:gd name="T5" fmla="*/ 34 h 57"/>
                  <a:gd name="T6" fmla="*/ 24 w 58"/>
                  <a:gd name="T7" fmla="*/ 55 h 57"/>
                  <a:gd name="T8" fmla="*/ 3 w 58"/>
                  <a:gd name="T9" fmla="*/ 24 h 57"/>
                </a:gdLst>
                <a:ahLst/>
                <a:cxnLst>
                  <a:cxn ang="0">
                    <a:pos x="T0" y="T1"/>
                  </a:cxn>
                  <a:cxn ang="0">
                    <a:pos x="T2" y="T3"/>
                  </a:cxn>
                  <a:cxn ang="0">
                    <a:pos x="T4" y="T5"/>
                  </a:cxn>
                  <a:cxn ang="0">
                    <a:pos x="T6" y="T7"/>
                  </a:cxn>
                  <a:cxn ang="0">
                    <a:pos x="T8" y="T9"/>
                  </a:cxn>
                </a:cxnLst>
                <a:rect l="0" t="0" r="r" b="b"/>
                <a:pathLst>
                  <a:path w="58" h="57">
                    <a:moveTo>
                      <a:pt x="3" y="24"/>
                    </a:moveTo>
                    <a:cubicBezTo>
                      <a:pt x="6" y="9"/>
                      <a:pt x="19" y="0"/>
                      <a:pt x="34" y="3"/>
                    </a:cubicBezTo>
                    <a:cubicBezTo>
                      <a:pt x="48" y="5"/>
                      <a:pt x="58" y="19"/>
                      <a:pt x="55" y="34"/>
                    </a:cubicBezTo>
                    <a:cubicBezTo>
                      <a:pt x="52" y="48"/>
                      <a:pt x="38" y="57"/>
                      <a:pt x="24" y="55"/>
                    </a:cubicBezTo>
                    <a:cubicBezTo>
                      <a:pt x="9" y="52"/>
                      <a:pt x="0" y="38"/>
                      <a:pt x="3"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71" name="Freeform 108"/>
              <p:cNvSpPr>
                <a:spLocks/>
              </p:cNvSpPr>
              <p:nvPr/>
            </p:nvSpPr>
            <p:spPr bwMode="auto">
              <a:xfrm>
                <a:off x="5507" y="2258"/>
                <a:ext cx="131" cy="130"/>
              </a:xfrm>
              <a:custGeom>
                <a:avLst/>
                <a:gdLst>
                  <a:gd name="T0" fmla="*/ 1 w 55"/>
                  <a:gd name="T1" fmla="*/ 26 h 55"/>
                  <a:gd name="T2" fmla="*/ 29 w 55"/>
                  <a:gd name="T3" fmla="*/ 1 h 55"/>
                  <a:gd name="T4" fmla="*/ 54 w 55"/>
                  <a:gd name="T5" fmla="*/ 29 h 55"/>
                  <a:gd name="T6" fmla="*/ 26 w 55"/>
                  <a:gd name="T7" fmla="*/ 54 h 55"/>
                  <a:gd name="T8" fmla="*/ 1 w 55"/>
                  <a:gd name="T9" fmla="*/ 26 h 55"/>
                </a:gdLst>
                <a:ahLst/>
                <a:cxnLst>
                  <a:cxn ang="0">
                    <a:pos x="T0" y="T1"/>
                  </a:cxn>
                  <a:cxn ang="0">
                    <a:pos x="T2" y="T3"/>
                  </a:cxn>
                  <a:cxn ang="0">
                    <a:pos x="T4" y="T5"/>
                  </a:cxn>
                  <a:cxn ang="0">
                    <a:pos x="T6" y="T7"/>
                  </a:cxn>
                  <a:cxn ang="0">
                    <a:pos x="T8" y="T9"/>
                  </a:cxn>
                </a:cxnLst>
                <a:rect l="0" t="0" r="r" b="b"/>
                <a:pathLst>
                  <a:path w="55" h="55">
                    <a:moveTo>
                      <a:pt x="1" y="26"/>
                    </a:moveTo>
                    <a:cubicBezTo>
                      <a:pt x="2" y="11"/>
                      <a:pt x="14" y="0"/>
                      <a:pt x="29" y="1"/>
                    </a:cubicBezTo>
                    <a:cubicBezTo>
                      <a:pt x="43" y="2"/>
                      <a:pt x="55" y="14"/>
                      <a:pt x="54" y="29"/>
                    </a:cubicBezTo>
                    <a:cubicBezTo>
                      <a:pt x="53" y="43"/>
                      <a:pt x="41" y="55"/>
                      <a:pt x="26" y="54"/>
                    </a:cubicBezTo>
                    <a:cubicBezTo>
                      <a:pt x="11" y="53"/>
                      <a:pt x="0" y="41"/>
                      <a:pt x="1" y="2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72" name="Freeform 109"/>
              <p:cNvSpPr>
                <a:spLocks/>
              </p:cNvSpPr>
              <p:nvPr/>
            </p:nvSpPr>
            <p:spPr bwMode="auto">
              <a:xfrm>
                <a:off x="5512" y="2015"/>
                <a:ext cx="133" cy="130"/>
              </a:xfrm>
              <a:custGeom>
                <a:avLst/>
                <a:gdLst>
                  <a:gd name="T0" fmla="*/ 1 w 56"/>
                  <a:gd name="T1" fmla="*/ 30 h 55"/>
                  <a:gd name="T2" fmla="*/ 25 w 56"/>
                  <a:gd name="T3" fmla="*/ 1 h 55"/>
                  <a:gd name="T4" fmla="*/ 54 w 56"/>
                  <a:gd name="T5" fmla="*/ 25 h 55"/>
                  <a:gd name="T6" fmla="*/ 30 w 56"/>
                  <a:gd name="T7" fmla="*/ 54 h 55"/>
                  <a:gd name="T8" fmla="*/ 1 w 56"/>
                  <a:gd name="T9" fmla="*/ 30 h 55"/>
                </a:gdLst>
                <a:ahLst/>
                <a:cxnLst>
                  <a:cxn ang="0">
                    <a:pos x="T0" y="T1"/>
                  </a:cxn>
                  <a:cxn ang="0">
                    <a:pos x="T2" y="T3"/>
                  </a:cxn>
                  <a:cxn ang="0">
                    <a:pos x="T4" y="T5"/>
                  </a:cxn>
                  <a:cxn ang="0">
                    <a:pos x="T6" y="T7"/>
                  </a:cxn>
                  <a:cxn ang="0">
                    <a:pos x="T8" y="T9"/>
                  </a:cxn>
                </a:cxnLst>
                <a:rect l="0" t="0" r="r" b="b"/>
                <a:pathLst>
                  <a:path w="56" h="55">
                    <a:moveTo>
                      <a:pt x="1" y="30"/>
                    </a:moveTo>
                    <a:cubicBezTo>
                      <a:pt x="0" y="16"/>
                      <a:pt x="11" y="3"/>
                      <a:pt x="25" y="1"/>
                    </a:cubicBezTo>
                    <a:cubicBezTo>
                      <a:pt x="40" y="0"/>
                      <a:pt x="53" y="11"/>
                      <a:pt x="54" y="25"/>
                    </a:cubicBezTo>
                    <a:cubicBezTo>
                      <a:pt x="56" y="40"/>
                      <a:pt x="45" y="53"/>
                      <a:pt x="30" y="54"/>
                    </a:cubicBezTo>
                    <a:cubicBezTo>
                      <a:pt x="16" y="55"/>
                      <a:pt x="3" y="45"/>
                      <a:pt x="1" y="3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73" name="Freeform 110"/>
              <p:cNvSpPr>
                <a:spLocks/>
              </p:cNvSpPr>
              <p:nvPr/>
            </p:nvSpPr>
            <p:spPr bwMode="auto">
              <a:xfrm>
                <a:off x="5481" y="1771"/>
                <a:ext cx="138" cy="137"/>
              </a:xfrm>
              <a:custGeom>
                <a:avLst/>
                <a:gdLst>
                  <a:gd name="T0" fmla="*/ 3 w 58"/>
                  <a:gd name="T1" fmla="*/ 35 h 58"/>
                  <a:gd name="T2" fmla="*/ 23 w 58"/>
                  <a:gd name="T3" fmla="*/ 3 h 58"/>
                  <a:gd name="T4" fmla="*/ 55 w 58"/>
                  <a:gd name="T5" fmla="*/ 23 h 58"/>
                  <a:gd name="T6" fmla="*/ 35 w 58"/>
                  <a:gd name="T7" fmla="*/ 55 h 58"/>
                  <a:gd name="T8" fmla="*/ 3 w 58"/>
                  <a:gd name="T9" fmla="*/ 35 h 58"/>
                </a:gdLst>
                <a:ahLst/>
                <a:cxnLst>
                  <a:cxn ang="0">
                    <a:pos x="T0" y="T1"/>
                  </a:cxn>
                  <a:cxn ang="0">
                    <a:pos x="T2" y="T3"/>
                  </a:cxn>
                  <a:cxn ang="0">
                    <a:pos x="T4" y="T5"/>
                  </a:cxn>
                  <a:cxn ang="0">
                    <a:pos x="T6" y="T7"/>
                  </a:cxn>
                  <a:cxn ang="0">
                    <a:pos x="T8" y="T9"/>
                  </a:cxn>
                </a:cxnLst>
                <a:rect l="0" t="0" r="r" b="b"/>
                <a:pathLst>
                  <a:path w="58" h="58">
                    <a:moveTo>
                      <a:pt x="3" y="35"/>
                    </a:moveTo>
                    <a:cubicBezTo>
                      <a:pt x="0" y="21"/>
                      <a:pt x="9" y="6"/>
                      <a:pt x="23" y="3"/>
                    </a:cubicBezTo>
                    <a:cubicBezTo>
                      <a:pt x="37" y="0"/>
                      <a:pt x="51" y="8"/>
                      <a:pt x="55" y="23"/>
                    </a:cubicBezTo>
                    <a:cubicBezTo>
                      <a:pt x="58" y="37"/>
                      <a:pt x="49" y="51"/>
                      <a:pt x="35" y="55"/>
                    </a:cubicBezTo>
                    <a:cubicBezTo>
                      <a:pt x="21" y="58"/>
                      <a:pt x="6" y="49"/>
                      <a:pt x="3" y="3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74" name="Freeform 111"/>
              <p:cNvSpPr>
                <a:spLocks/>
              </p:cNvSpPr>
              <p:nvPr/>
            </p:nvSpPr>
            <p:spPr bwMode="auto">
              <a:xfrm>
                <a:off x="5417" y="1532"/>
                <a:ext cx="142" cy="144"/>
              </a:xfrm>
              <a:custGeom>
                <a:avLst/>
                <a:gdLst>
                  <a:gd name="T0" fmla="*/ 5 w 60"/>
                  <a:gd name="T1" fmla="*/ 40 h 61"/>
                  <a:gd name="T2" fmla="*/ 20 w 60"/>
                  <a:gd name="T3" fmla="*/ 6 h 61"/>
                  <a:gd name="T4" fmla="*/ 55 w 60"/>
                  <a:gd name="T5" fmla="*/ 21 h 61"/>
                  <a:gd name="T6" fmla="*/ 39 w 60"/>
                  <a:gd name="T7" fmla="*/ 55 h 61"/>
                  <a:gd name="T8" fmla="*/ 5 w 60"/>
                  <a:gd name="T9" fmla="*/ 40 h 61"/>
                </a:gdLst>
                <a:ahLst/>
                <a:cxnLst>
                  <a:cxn ang="0">
                    <a:pos x="T0" y="T1"/>
                  </a:cxn>
                  <a:cxn ang="0">
                    <a:pos x="T2" y="T3"/>
                  </a:cxn>
                  <a:cxn ang="0">
                    <a:pos x="T4" y="T5"/>
                  </a:cxn>
                  <a:cxn ang="0">
                    <a:pos x="T6" y="T7"/>
                  </a:cxn>
                  <a:cxn ang="0">
                    <a:pos x="T8" y="T9"/>
                  </a:cxn>
                </a:cxnLst>
                <a:rect l="0" t="0" r="r" b="b"/>
                <a:pathLst>
                  <a:path w="60" h="61">
                    <a:moveTo>
                      <a:pt x="5" y="40"/>
                    </a:moveTo>
                    <a:cubicBezTo>
                      <a:pt x="0" y="26"/>
                      <a:pt x="7" y="11"/>
                      <a:pt x="20" y="6"/>
                    </a:cubicBezTo>
                    <a:cubicBezTo>
                      <a:pt x="34" y="0"/>
                      <a:pt x="49" y="7"/>
                      <a:pt x="55" y="21"/>
                    </a:cubicBezTo>
                    <a:cubicBezTo>
                      <a:pt x="60" y="35"/>
                      <a:pt x="53" y="50"/>
                      <a:pt x="39" y="55"/>
                    </a:cubicBezTo>
                    <a:cubicBezTo>
                      <a:pt x="26" y="61"/>
                      <a:pt x="10" y="54"/>
                      <a:pt x="5" y="4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75" name="Freeform 112"/>
              <p:cNvSpPr>
                <a:spLocks/>
              </p:cNvSpPr>
              <p:nvPr/>
            </p:nvSpPr>
            <p:spPr bwMode="auto">
              <a:xfrm>
                <a:off x="5323" y="1307"/>
                <a:ext cx="144" cy="144"/>
              </a:xfrm>
              <a:custGeom>
                <a:avLst/>
                <a:gdLst>
                  <a:gd name="T0" fmla="*/ 7 w 61"/>
                  <a:gd name="T1" fmla="*/ 44 h 61"/>
                  <a:gd name="T2" fmla="*/ 17 w 61"/>
                  <a:gd name="T3" fmla="*/ 8 h 61"/>
                  <a:gd name="T4" fmla="*/ 54 w 61"/>
                  <a:gd name="T5" fmla="*/ 18 h 61"/>
                  <a:gd name="T6" fmla="*/ 43 w 61"/>
                  <a:gd name="T7" fmla="*/ 54 h 61"/>
                  <a:gd name="T8" fmla="*/ 7 w 61"/>
                  <a:gd name="T9" fmla="*/ 44 h 61"/>
                </a:gdLst>
                <a:ahLst/>
                <a:cxnLst>
                  <a:cxn ang="0">
                    <a:pos x="T0" y="T1"/>
                  </a:cxn>
                  <a:cxn ang="0">
                    <a:pos x="T2" y="T3"/>
                  </a:cxn>
                  <a:cxn ang="0">
                    <a:pos x="T4" y="T5"/>
                  </a:cxn>
                  <a:cxn ang="0">
                    <a:pos x="T6" y="T7"/>
                  </a:cxn>
                  <a:cxn ang="0">
                    <a:pos x="T8" y="T9"/>
                  </a:cxn>
                </a:cxnLst>
                <a:rect l="0" t="0" r="r" b="b"/>
                <a:pathLst>
                  <a:path w="61" h="61">
                    <a:moveTo>
                      <a:pt x="7" y="44"/>
                    </a:moveTo>
                    <a:cubicBezTo>
                      <a:pt x="0" y="31"/>
                      <a:pt x="5" y="15"/>
                      <a:pt x="17" y="8"/>
                    </a:cubicBezTo>
                    <a:cubicBezTo>
                      <a:pt x="30" y="0"/>
                      <a:pt x="46" y="5"/>
                      <a:pt x="54" y="18"/>
                    </a:cubicBezTo>
                    <a:cubicBezTo>
                      <a:pt x="61" y="31"/>
                      <a:pt x="56" y="47"/>
                      <a:pt x="43" y="54"/>
                    </a:cubicBezTo>
                    <a:cubicBezTo>
                      <a:pt x="30" y="61"/>
                      <a:pt x="14" y="57"/>
                      <a:pt x="7" y="4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76" name="Freeform 113"/>
              <p:cNvSpPr>
                <a:spLocks/>
              </p:cNvSpPr>
              <p:nvPr/>
            </p:nvSpPr>
            <p:spPr bwMode="auto">
              <a:xfrm>
                <a:off x="5200" y="1101"/>
                <a:ext cx="142" cy="142"/>
              </a:xfrm>
              <a:custGeom>
                <a:avLst/>
                <a:gdLst>
                  <a:gd name="T0" fmla="*/ 9 w 60"/>
                  <a:gd name="T1" fmla="*/ 46 h 60"/>
                  <a:gd name="T2" fmla="*/ 14 w 60"/>
                  <a:gd name="T3" fmla="*/ 8 h 60"/>
                  <a:gd name="T4" fmla="*/ 51 w 60"/>
                  <a:gd name="T5" fmla="*/ 14 h 60"/>
                  <a:gd name="T6" fmla="*/ 46 w 60"/>
                  <a:gd name="T7" fmla="*/ 51 h 60"/>
                  <a:gd name="T8" fmla="*/ 9 w 60"/>
                  <a:gd name="T9" fmla="*/ 46 h 60"/>
                </a:gdLst>
                <a:ahLst/>
                <a:cxnLst>
                  <a:cxn ang="0">
                    <a:pos x="T0" y="T1"/>
                  </a:cxn>
                  <a:cxn ang="0">
                    <a:pos x="T2" y="T3"/>
                  </a:cxn>
                  <a:cxn ang="0">
                    <a:pos x="T4" y="T5"/>
                  </a:cxn>
                  <a:cxn ang="0">
                    <a:pos x="T6" y="T7"/>
                  </a:cxn>
                  <a:cxn ang="0">
                    <a:pos x="T8" y="T9"/>
                  </a:cxn>
                </a:cxnLst>
                <a:rect l="0" t="0" r="r" b="b"/>
                <a:pathLst>
                  <a:path w="60" h="60">
                    <a:moveTo>
                      <a:pt x="9" y="46"/>
                    </a:moveTo>
                    <a:cubicBezTo>
                      <a:pt x="0" y="34"/>
                      <a:pt x="2" y="17"/>
                      <a:pt x="14" y="8"/>
                    </a:cubicBezTo>
                    <a:cubicBezTo>
                      <a:pt x="26" y="0"/>
                      <a:pt x="42" y="2"/>
                      <a:pt x="51" y="14"/>
                    </a:cubicBezTo>
                    <a:cubicBezTo>
                      <a:pt x="60" y="25"/>
                      <a:pt x="58" y="42"/>
                      <a:pt x="46" y="51"/>
                    </a:cubicBezTo>
                    <a:cubicBezTo>
                      <a:pt x="34" y="60"/>
                      <a:pt x="18" y="57"/>
                      <a:pt x="9" y="4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77" name="Freeform 114"/>
              <p:cNvSpPr>
                <a:spLocks/>
              </p:cNvSpPr>
              <p:nvPr/>
            </p:nvSpPr>
            <p:spPr bwMode="auto">
              <a:xfrm>
                <a:off x="5051" y="912"/>
                <a:ext cx="137" cy="139"/>
              </a:xfrm>
              <a:custGeom>
                <a:avLst/>
                <a:gdLst>
                  <a:gd name="T0" fmla="*/ 10 w 58"/>
                  <a:gd name="T1" fmla="*/ 48 h 59"/>
                  <a:gd name="T2" fmla="*/ 10 w 58"/>
                  <a:gd name="T3" fmla="*/ 11 h 59"/>
                  <a:gd name="T4" fmla="*/ 48 w 58"/>
                  <a:gd name="T5" fmla="*/ 11 h 59"/>
                  <a:gd name="T6" fmla="*/ 48 w 58"/>
                  <a:gd name="T7" fmla="*/ 48 h 59"/>
                  <a:gd name="T8" fmla="*/ 10 w 58"/>
                  <a:gd name="T9" fmla="*/ 48 h 59"/>
                </a:gdLst>
                <a:ahLst/>
                <a:cxnLst>
                  <a:cxn ang="0">
                    <a:pos x="T0" y="T1"/>
                  </a:cxn>
                  <a:cxn ang="0">
                    <a:pos x="T2" y="T3"/>
                  </a:cxn>
                  <a:cxn ang="0">
                    <a:pos x="T4" y="T5"/>
                  </a:cxn>
                  <a:cxn ang="0">
                    <a:pos x="T6" y="T7"/>
                  </a:cxn>
                  <a:cxn ang="0">
                    <a:pos x="T8" y="T9"/>
                  </a:cxn>
                </a:cxnLst>
                <a:rect l="0" t="0" r="r" b="b"/>
                <a:pathLst>
                  <a:path w="58" h="59">
                    <a:moveTo>
                      <a:pt x="10" y="48"/>
                    </a:moveTo>
                    <a:cubicBezTo>
                      <a:pt x="0" y="38"/>
                      <a:pt x="0" y="21"/>
                      <a:pt x="10" y="11"/>
                    </a:cubicBezTo>
                    <a:cubicBezTo>
                      <a:pt x="20" y="0"/>
                      <a:pt x="37" y="0"/>
                      <a:pt x="48" y="11"/>
                    </a:cubicBezTo>
                    <a:cubicBezTo>
                      <a:pt x="58" y="21"/>
                      <a:pt x="58" y="38"/>
                      <a:pt x="48" y="48"/>
                    </a:cubicBezTo>
                    <a:cubicBezTo>
                      <a:pt x="37" y="59"/>
                      <a:pt x="21" y="59"/>
                      <a:pt x="10" y="4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78" name="Freeform 115"/>
              <p:cNvSpPr>
                <a:spLocks/>
              </p:cNvSpPr>
              <p:nvPr/>
            </p:nvSpPr>
            <p:spPr bwMode="auto">
              <a:xfrm>
                <a:off x="4871" y="744"/>
                <a:ext cx="142" cy="142"/>
              </a:xfrm>
              <a:custGeom>
                <a:avLst/>
                <a:gdLst>
                  <a:gd name="T0" fmla="*/ 14 w 60"/>
                  <a:gd name="T1" fmla="*/ 51 h 60"/>
                  <a:gd name="T2" fmla="*/ 9 w 60"/>
                  <a:gd name="T3" fmla="*/ 14 h 60"/>
                  <a:gd name="T4" fmla="*/ 46 w 60"/>
                  <a:gd name="T5" fmla="*/ 9 h 60"/>
                  <a:gd name="T6" fmla="*/ 51 w 60"/>
                  <a:gd name="T7" fmla="*/ 46 h 60"/>
                  <a:gd name="T8" fmla="*/ 14 w 60"/>
                  <a:gd name="T9" fmla="*/ 51 h 60"/>
                </a:gdLst>
                <a:ahLst/>
                <a:cxnLst>
                  <a:cxn ang="0">
                    <a:pos x="T0" y="T1"/>
                  </a:cxn>
                  <a:cxn ang="0">
                    <a:pos x="T2" y="T3"/>
                  </a:cxn>
                  <a:cxn ang="0">
                    <a:pos x="T4" y="T5"/>
                  </a:cxn>
                  <a:cxn ang="0">
                    <a:pos x="T6" y="T7"/>
                  </a:cxn>
                  <a:cxn ang="0">
                    <a:pos x="T8" y="T9"/>
                  </a:cxn>
                </a:cxnLst>
                <a:rect l="0" t="0" r="r" b="b"/>
                <a:pathLst>
                  <a:path w="60" h="60">
                    <a:moveTo>
                      <a:pt x="14" y="51"/>
                    </a:moveTo>
                    <a:cubicBezTo>
                      <a:pt x="3" y="42"/>
                      <a:pt x="0" y="26"/>
                      <a:pt x="9" y="14"/>
                    </a:cubicBezTo>
                    <a:cubicBezTo>
                      <a:pt x="18" y="2"/>
                      <a:pt x="34" y="0"/>
                      <a:pt x="46" y="9"/>
                    </a:cubicBezTo>
                    <a:cubicBezTo>
                      <a:pt x="58" y="18"/>
                      <a:pt x="60" y="34"/>
                      <a:pt x="51" y="46"/>
                    </a:cubicBezTo>
                    <a:cubicBezTo>
                      <a:pt x="43" y="58"/>
                      <a:pt x="26" y="60"/>
                      <a:pt x="14" y="5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79" name="Freeform 116"/>
              <p:cNvSpPr>
                <a:spLocks/>
              </p:cNvSpPr>
              <p:nvPr/>
            </p:nvSpPr>
            <p:spPr bwMode="auto">
              <a:xfrm>
                <a:off x="4672" y="602"/>
                <a:ext cx="144" cy="144"/>
              </a:xfrm>
              <a:custGeom>
                <a:avLst/>
                <a:gdLst>
                  <a:gd name="T0" fmla="*/ 18 w 61"/>
                  <a:gd name="T1" fmla="*/ 54 h 61"/>
                  <a:gd name="T2" fmla="*/ 7 w 61"/>
                  <a:gd name="T3" fmla="*/ 18 h 61"/>
                  <a:gd name="T4" fmla="*/ 43 w 61"/>
                  <a:gd name="T5" fmla="*/ 7 h 61"/>
                  <a:gd name="T6" fmla="*/ 54 w 61"/>
                  <a:gd name="T7" fmla="*/ 43 h 61"/>
                  <a:gd name="T8" fmla="*/ 18 w 61"/>
                  <a:gd name="T9" fmla="*/ 54 h 61"/>
                </a:gdLst>
                <a:ahLst/>
                <a:cxnLst>
                  <a:cxn ang="0">
                    <a:pos x="T0" y="T1"/>
                  </a:cxn>
                  <a:cxn ang="0">
                    <a:pos x="T2" y="T3"/>
                  </a:cxn>
                  <a:cxn ang="0">
                    <a:pos x="T4" y="T5"/>
                  </a:cxn>
                  <a:cxn ang="0">
                    <a:pos x="T6" y="T7"/>
                  </a:cxn>
                  <a:cxn ang="0">
                    <a:pos x="T8" y="T9"/>
                  </a:cxn>
                </a:cxnLst>
                <a:rect l="0" t="0" r="r" b="b"/>
                <a:pathLst>
                  <a:path w="61" h="61">
                    <a:moveTo>
                      <a:pt x="18" y="54"/>
                    </a:moveTo>
                    <a:cubicBezTo>
                      <a:pt x="5" y="47"/>
                      <a:pt x="0" y="31"/>
                      <a:pt x="7" y="18"/>
                    </a:cubicBezTo>
                    <a:cubicBezTo>
                      <a:pt x="14" y="5"/>
                      <a:pt x="30" y="0"/>
                      <a:pt x="43" y="7"/>
                    </a:cubicBezTo>
                    <a:cubicBezTo>
                      <a:pt x="56" y="14"/>
                      <a:pt x="61" y="31"/>
                      <a:pt x="54" y="43"/>
                    </a:cubicBezTo>
                    <a:cubicBezTo>
                      <a:pt x="47" y="56"/>
                      <a:pt x="31" y="61"/>
                      <a:pt x="18"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80" name="Freeform 117"/>
              <p:cNvSpPr>
                <a:spLocks/>
              </p:cNvSpPr>
              <p:nvPr/>
            </p:nvSpPr>
            <p:spPr bwMode="auto">
              <a:xfrm>
                <a:off x="4457" y="493"/>
                <a:ext cx="142" cy="142"/>
              </a:xfrm>
              <a:custGeom>
                <a:avLst/>
                <a:gdLst>
                  <a:gd name="T0" fmla="*/ 21 w 60"/>
                  <a:gd name="T1" fmla="*/ 54 h 60"/>
                  <a:gd name="T2" fmla="*/ 6 w 60"/>
                  <a:gd name="T3" fmla="*/ 20 h 60"/>
                  <a:gd name="T4" fmla="*/ 40 w 60"/>
                  <a:gd name="T5" fmla="*/ 5 h 60"/>
                  <a:gd name="T6" fmla="*/ 55 w 60"/>
                  <a:gd name="T7" fmla="*/ 39 h 60"/>
                  <a:gd name="T8" fmla="*/ 21 w 60"/>
                  <a:gd name="T9" fmla="*/ 54 h 60"/>
                </a:gdLst>
                <a:ahLst/>
                <a:cxnLst>
                  <a:cxn ang="0">
                    <a:pos x="T0" y="T1"/>
                  </a:cxn>
                  <a:cxn ang="0">
                    <a:pos x="T2" y="T3"/>
                  </a:cxn>
                  <a:cxn ang="0">
                    <a:pos x="T4" y="T5"/>
                  </a:cxn>
                  <a:cxn ang="0">
                    <a:pos x="T6" y="T7"/>
                  </a:cxn>
                  <a:cxn ang="0">
                    <a:pos x="T8" y="T9"/>
                  </a:cxn>
                </a:cxnLst>
                <a:rect l="0" t="0" r="r" b="b"/>
                <a:pathLst>
                  <a:path w="60" h="60">
                    <a:moveTo>
                      <a:pt x="21" y="54"/>
                    </a:moveTo>
                    <a:cubicBezTo>
                      <a:pt x="7" y="49"/>
                      <a:pt x="0" y="34"/>
                      <a:pt x="6" y="20"/>
                    </a:cubicBezTo>
                    <a:cubicBezTo>
                      <a:pt x="11" y="6"/>
                      <a:pt x="26" y="0"/>
                      <a:pt x="40" y="5"/>
                    </a:cubicBezTo>
                    <a:cubicBezTo>
                      <a:pt x="53" y="10"/>
                      <a:pt x="60" y="25"/>
                      <a:pt x="55" y="39"/>
                    </a:cubicBezTo>
                    <a:cubicBezTo>
                      <a:pt x="50" y="53"/>
                      <a:pt x="35" y="60"/>
                      <a:pt x="21"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81" name="Freeform 118"/>
              <p:cNvSpPr>
                <a:spLocks/>
              </p:cNvSpPr>
              <p:nvPr/>
            </p:nvSpPr>
            <p:spPr bwMode="auto">
              <a:xfrm>
                <a:off x="4229" y="412"/>
                <a:ext cx="140" cy="140"/>
              </a:xfrm>
              <a:custGeom>
                <a:avLst/>
                <a:gdLst>
                  <a:gd name="T0" fmla="*/ 24 w 59"/>
                  <a:gd name="T1" fmla="*/ 55 h 59"/>
                  <a:gd name="T2" fmla="*/ 4 w 59"/>
                  <a:gd name="T3" fmla="*/ 24 h 59"/>
                  <a:gd name="T4" fmla="*/ 35 w 59"/>
                  <a:gd name="T5" fmla="*/ 4 h 59"/>
                  <a:gd name="T6" fmla="*/ 55 w 59"/>
                  <a:gd name="T7" fmla="*/ 35 h 59"/>
                  <a:gd name="T8" fmla="*/ 24 w 59"/>
                  <a:gd name="T9" fmla="*/ 55 h 59"/>
                </a:gdLst>
                <a:ahLst/>
                <a:cxnLst>
                  <a:cxn ang="0">
                    <a:pos x="T0" y="T1"/>
                  </a:cxn>
                  <a:cxn ang="0">
                    <a:pos x="T2" y="T3"/>
                  </a:cxn>
                  <a:cxn ang="0">
                    <a:pos x="T4" y="T5"/>
                  </a:cxn>
                  <a:cxn ang="0">
                    <a:pos x="T6" y="T7"/>
                  </a:cxn>
                  <a:cxn ang="0">
                    <a:pos x="T8" y="T9"/>
                  </a:cxn>
                </a:cxnLst>
                <a:rect l="0" t="0" r="r" b="b"/>
                <a:pathLst>
                  <a:path w="59" h="59">
                    <a:moveTo>
                      <a:pt x="24" y="55"/>
                    </a:moveTo>
                    <a:cubicBezTo>
                      <a:pt x="9" y="52"/>
                      <a:pt x="0" y="38"/>
                      <a:pt x="4" y="24"/>
                    </a:cubicBezTo>
                    <a:cubicBezTo>
                      <a:pt x="7" y="9"/>
                      <a:pt x="21" y="0"/>
                      <a:pt x="35" y="4"/>
                    </a:cubicBezTo>
                    <a:cubicBezTo>
                      <a:pt x="50" y="7"/>
                      <a:pt x="59" y="21"/>
                      <a:pt x="55" y="35"/>
                    </a:cubicBezTo>
                    <a:cubicBezTo>
                      <a:pt x="52" y="50"/>
                      <a:pt x="38" y="59"/>
                      <a:pt x="24"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82" name="Freeform 119"/>
              <p:cNvSpPr>
                <a:spLocks/>
              </p:cNvSpPr>
              <p:nvPr/>
            </p:nvSpPr>
            <p:spPr bwMode="auto">
              <a:xfrm>
                <a:off x="3995" y="370"/>
                <a:ext cx="133" cy="130"/>
              </a:xfrm>
              <a:custGeom>
                <a:avLst/>
                <a:gdLst>
                  <a:gd name="T0" fmla="*/ 26 w 56"/>
                  <a:gd name="T1" fmla="*/ 54 h 55"/>
                  <a:gd name="T2" fmla="*/ 1 w 56"/>
                  <a:gd name="T3" fmla="*/ 25 h 55"/>
                  <a:gd name="T4" fmla="*/ 30 w 56"/>
                  <a:gd name="T5" fmla="*/ 1 h 55"/>
                  <a:gd name="T6" fmla="*/ 54 w 56"/>
                  <a:gd name="T7" fmla="*/ 30 h 55"/>
                  <a:gd name="T8" fmla="*/ 26 w 56"/>
                  <a:gd name="T9" fmla="*/ 54 h 55"/>
                </a:gdLst>
                <a:ahLst/>
                <a:cxnLst>
                  <a:cxn ang="0">
                    <a:pos x="T0" y="T1"/>
                  </a:cxn>
                  <a:cxn ang="0">
                    <a:pos x="T2" y="T3"/>
                  </a:cxn>
                  <a:cxn ang="0">
                    <a:pos x="T4" y="T5"/>
                  </a:cxn>
                  <a:cxn ang="0">
                    <a:pos x="T6" y="T7"/>
                  </a:cxn>
                  <a:cxn ang="0">
                    <a:pos x="T8" y="T9"/>
                  </a:cxn>
                </a:cxnLst>
                <a:rect l="0" t="0" r="r" b="b"/>
                <a:pathLst>
                  <a:path w="56" h="55">
                    <a:moveTo>
                      <a:pt x="26" y="54"/>
                    </a:moveTo>
                    <a:cubicBezTo>
                      <a:pt x="11" y="53"/>
                      <a:pt x="0" y="40"/>
                      <a:pt x="1" y="25"/>
                    </a:cubicBezTo>
                    <a:cubicBezTo>
                      <a:pt x="3" y="11"/>
                      <a:pt x="16" y="0"/>
                      <a:pt x="30" y="1"/>
                    </a:cubicBezTo>
                    <a:cubicBezTo>
                      <a:pt x="45" y="2"/>
                      <a:pt x="56" y="15"/>
                      <a:pt x="54" y="30"/>
                    </a:cubicBezTo>
                    <a:cubicBezTo>
                      <a:pt x="53" y="44"/>
                      <a:pt x="40" y="55"/>
                      <a:pt x="26"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83" name="Freeform 120"/>
              <p:cNvSpPr>
                <a:spLocks/>
              </p:cNvSpPr>
              <p:nvPr/>
            </p:nvSpPr>
            <p:spPr bwMode="auto">
              <a:xfrm>
                <a:off x="3754" y="355"/>
                <a:ext cx="130" cy="131"/>
              </a:xfrm>
              <a:custGeom>
                <a:avLst/>
                <a:gdLst>
                  <a:gd name="T0" fmla="*/ 29 w 55"/>
                  <a:gd name="T1" fmla="*/ 54 h 55"/>
                  <a:gd name="T2" fmla="*/ 1 w 55"/>
                  <a:gd name="T3" fmla="*/ 29 h 55"/>
                  <a:gd name="T4" fmla="*/ 26 w 55"/>
                  <a:gd name="T5" fmla="*/ 1 h 55"/>
                  <a:gd name="T6" fmla="*/ 54 w 55"/>
                  <a:gd name="T7" fmla="*/ 26 h 55"/>
                  <a:gd name="T8" fmla="*/ 29 w 55"/>
                  <a:gd name="T9" fmla="*/ 54 h 55"/>
                </a:gdLst>
                <a:ahLst/>
                <a:cxnLst>
                  <a:cxn ang="0">
                    <a:pos x="T0" y="T1"/>
                  </a:cxn>
                  <a:cxn ang="0">
                    <a:pos x="T2" y="T3"/>
                  </a:cxn>
                  <a:cxn ang="0">
                    <a:pos x="T4" y="T5"/>
                  </a:cxn>
                  <a:cxn ang="0">
                    <a:pos x="T6" y="T7"/>
                  </a:cxn>
                  <a:cxn ang="0">
                    <a:pos x="T8" y="T9"/>
                  </a:cxn>
                </a:cxnLst>
                <a:rect l="0" t="0" r="r" b="b"/>
                <a:pathLst>
                  <a:path w="55" h="55">
                    <a:moveTo>
                      <a:pt x="29" y="54"/>
                    </a:moveTo>
                    <a:cubicBezTo>
                      <a:pt x="14" y="55"/>
                      <a:pt x="2" y="43"/>
                      <a:pt x="1" y="29"/>
                    </a:cubicBezTo>
                    <a:cubicBezTo>
                      <a:pt x="0" y="14"/>
                      <a:pt x="11" y="2"/>
                      <a:pt x="26" y="1"/>
                    </a:cubicBezTo>
                    <a:cubicBezTo>
                      <a:pt x="41" y="0"/>
                      <a:pt x="53" y="11"/>
                      <a:pt x="54" y="26"/>
                    </a:cubicBezTo>
                    <a:cubicBezTo>
                      <a:pt x="55" y="41"/>
                      <a:pt x="43" y="53"/>
                      <a:pt x="29"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84" name="Freeform 121"/>
              <p:cNvSpPr>
                <a:spLocks/>
              </p:cNvSpPr>
              <p:nvPr/>
            </p:nvSpPr>
            <p:spPr bwMode="auto">
              <a:xfrm>
                <a:off x="3507" y="372"/>
                <a:ext cx="138" cy="137"/>
              </a:xfrm>
              <a:custGeom>
                <a:avLst/>
                <a:gdLst>
                  <a:gd name="T0" fmla="*/ 34 w 58"/>
                  <a:gd name="T1" fmla="*/ 55 h 58"/>
                  <a:gd name="T2" fmla="*/ 3 w 58"/>
                  <a:gd name="T3" fmla="*/ 34 h 58"/>
                  <a:gd name="T4" fmla="*/ 24 w 58"/>
                  <a:gd name="T5" fmla="*/ 3 h 58"/>
                  <a:gd name="T6" fmla="*/ 55 w 58"/>
                  <a:gd name="T7" fmla="*/ 24 h 58"/>
                  <a:gd name="T8" fmla="*/ 34 w 58"/>
                  <a:gd name="T9" fmla="*/ 55 h 58"/>
                </a:gdLst>
                <a:ahLst/>
                <a:cxnLst>
                  <a:cxn ang="0">
                    <a:pos x="T0" y="T1"/>
                  </a:cxn>
                  <a:cxn ang="0">
                    <a:pos x="T2" y="T3"/>
                  </a:cxn>
                  <a:cxn ang="0">
                    <a:pos x="T4" y="T5"/>
                  </a:cxn>
                  <a:cxn ang="0">
                    <a:pos x="T6" y="T7"/>
                  </a:cxn>
                  <a:cxn ang="0">
                    <a:pos x="T8" y="T9"/>
                  </a:cxn>
                </a:cxnLst>
                <a:rect l="0" t="0" r="r" b="b"/>
                <a:pathLst>
                  <a:path w="58" h="58">
                    <a:moveTo>
                      <a:pt x="34" y="55"/>
                    </a:moveTo>
                    <a:cubicBezTo>
                      <a:pt x="20" y="58"/>
                      <a:pt x="6" y="48"/>
                      <a:pt x="3" y="34"/>
                    </a:cubicBezTo>
                    <a:cubicBezTo>
                      <a:pt x="0" y="20"/>
                      <a:pt x="10" y="6"/>
                      <a:pt x="24" y="3"/>
                    </a:cubicBezTo>
                    <a:cubicBezTo>
                      <a:pt x="38" y="0"/>
                      <a:pt x="52" y="9"/>
                      <a:pt x="55" y="24"/>
                    </a:cubicBezTo>
                    <a:cubicBezTo>
                      <a:pt x="58" y="38"/>
                      <a:pt x="49" y="52"/>
                      <a:pt x="34"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85" name="Freeform 122"/>
              <p:cNvSpPr>
                <a:spLocks/>
              </p:cNvSpPr>
              <p:nvPr/>
            </p:nvSpPr>
            <p:spPr bwMode="auto">
              <a:xfrm>
                <a:off x="3268" y="422"/>
                <a:ext cx="142" cy="142"/>
              </a:xfrm>
              <a:custGeom>
                <a:avLst/>
                <a:gdLst>
                  <a:gd name="T0" fmla="*/ 39 w 60"/>
                  <a:gd name="T1" fmla="*/ 55 h 60"/>
                  <a:gd name="T2" fmla="*/ 5 w 60"/>
                  <a:gd name="T3" fmla="*/ 39 h 60"/>
                  <a:gd name="T4" fmla="*/ 21 w 60"/>
                  <a:gd name="T5" fmla="*/ 5 h 60"/>
                  <a:gd name="T6" fmla="*/ 55 w 60"/>
                  <a:gd name="T7" fmla="*/ 22 h 60"/>
                  <a:gd name="T8" fmla="*/ 39 w 60"/>
                  <a:gd name="T9" fmla="*/ 55 h 60"/>
                </a:gdLst>
                <a:ahLst/>
                <a:cxnLst>
                  <a:cxn ang="0">
                    <a:pos x="T0" y="T1"/>
                  </a:cxn>
                  <a:cxn ang="0">
                    <a:pos x="T2" y="T3"/>
                  </a:cxn>
                  <a:cxn ang="0">
                    <a:pos x="T4" y="T5"/>
                  </a:cxn>
                  <a:cxn ang="0">
                    <a:pos x="T6" y="T7"/>
                  </a:cxn>
                  <a:cxn ang="0">
                    <a:pos x="T8" y="T9"/>
                  </a:cxn>
                </a:cxnLst>
                <a:rect l="0" t="0" r="r" b="b"/>
                <a:pathLst>
                  <a:path w="60" h="60">
                    <a:moveTo>
                      <a:pt x="39" y="55"/>
                    </a:moveTo>
                    <a:cubicBezTo>
                      <a:pt x="25" y="60"/>
                      <a:pt x="10" y="53"/>
                      <a:pt x="5" y="39"/>
                    </a:cubicBezTo>
                    <a:cubicBezTo>
                      <a:pt x="0" y="25"/>
                      <a:pt x="7" y="10"/>
                      <a:pt x="21" y="5"/>
                    </a:cubicBezTo>
                    <a:cubicBezTo>
                      <a:pt x="35" y="0"/>
                      <a:pt x="50" y="8"/>
                      <a:pt x="55" y="22"/>
                    </a:cubicBezTo>
                    <a:cubicBezTo>
                      <a:pt x="60" y="35"/>
                      <a:pt x="53" y="51"/>
                      <a:pt x="39"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86" name="Freeform 123"/>
              <p:cNvSpPr>
                <a:spLocks/>
              </p:cNvSpPr>
              <p:nvPr/>
            </p:nvSpPr>
            <p:spPr bwMode="auto">
              <a:xfrm>
                <a:off x="3041" y="507"/>
                <a:ext cx="142" cy="144"/>
              </a:xfrm>
              <a:custGeom>
                <a:avLst/>
                <a:gdLst>
                  <a:gd name="T0" fmla="*/ 42 w 60"/>
                  <a:gd name="T1" fmla="*/ 54 h 61"/>
                  <a:gd name="T2" fmla="*/ 6 w 60"/>
                  <a:gd name="T3" fmla="*/ 43 h 61"/>
                  <a:gd name="T4" fmla="*/ 18 w 60"/>
                  <a:gd name="T5" fmla="*/ 7 h 61"/>
                  <a:gd name="T6" fmla="*/ 54 w 60"/>
                  <a:gd name="T7" fmla="*/ 18 h 61"/>
                  <a:gd name="T8" fmla="*/ 42 w 60"/>
                  <a:gd name="T9" fmla="*/ 54 h 61"/>
                </a:gdLst>
                <a:ahLst/>
                <a:cxnLst>
                  <a:cxn ang="0">
                    <a:pos x="T0" y="T1"/>
                  </a:cxn>
                  <a:cxn ang="0">
                    <a:pos x="T2" y="T3"/>
                  </a:cxn>
                  <a:cxn ang="0">
                    <a:pos x="T4" y="T5"/>
                  </a:cxn>
                  <a:cxn ang="0">
                    <a:pos x="T6" y="T7"/>
                  </a:cxn>
                  <a:cxn ang="0">
                    <a:pos x="T8" y="T9"/>
                  </a:cxn>
                </a:cxnLst>
                <a:rect l="0" t="0" r="r" b="b"/>
                <a:pathLst>
                  <a:path w="60" h="61">
                    <a:moveTo>
                      <a:pt x="42" y="54"/>
                    </a:moveTo>
                    <a:cubicBezTo>
                      <a:pt x="29" y="61"/>
                      <a:pt x="13" y="56"/>
                      <a:pt x="6" y="43"/>
                    </a:cubicBezTo>
                    <a:cubicBezTo>
                      <a:pt x="0" y="30"/>
                      <a:pt x="5" y="14"/>
                      <a:pt x="18" y="7"/>
                    </a:cubicBezTo>
                    <a:cubicBezTo>
                      <a:pt x="31" y="0"/>
                      <a:pt x="47" y="5"/>
                      <a:pt x="54" y="18"/>
                    </a:cubicBezTo>
                    <a:cubicBezTo>
                      <a:pt x="60" y="31"/>
                      <a:pt x="55" y="47"/>
                      <a:pt x="42"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87" name="Freeform 124"/>
              <p:cNvSpPr>
                <a:spLocks/>
              </p:cNvSpPr>
              <p:nvPr/>
            </p:nvSpPr>
            <p:spPr bwMode="auto">
              <a:xfrm>
                <a:off x="2828" y="625"/>
                <a:ext cx="142" cy="142"/>
              </a:xfrm>
              <a:custGeom>
                <a:avLst/>
                <a:gdLst>
                  <a:gd name="T0" fmla="*/ 45 w 60"/>
                  <a:gd name="T1" fmla="*/ 51 h 60"/>
                  <a:gd name="T2" fmla="*/ 8 w 60"/>
                  <a:gd name="T3" fmla="*/ 45 h 60"/>
                  <a:gd name="T4" fmla="*/ 15 w 60"/>
                  <a:gd name="T5" fmla="*/ 8 h 60"/>
                  <a:gd name="T6" fmla="*/ 52 w 60"/>
                  <a:gd name="T7" fmla="*/ 14 h 60"/>
                  <a:gd name="T8" fmla="*/ 45 w 60"/>
                  <a:gd name="T9" fmla="*/ 51 h 60"/>
                </a:gdLst>
                <a:ahLst/>
                <a:cxnLst>
                  <a:cxn ang="0">
                    <a:pos x="T0" y="T1"/>
                  </a:cxn>
                  <a:cxn ang="0">
                    <a:pos x="T2" y="T3"/>
                  </a:cxn>
                  <a:cxn ang="0">
                    <a:pos x="T4" y="T5"/>
                  </a:cxn>
                  <a:cxn ang="0">
                    <a:pos x="T6" y="T7"/>
                  </a:cxn>
                  <a:cxn ang="0">
                    <a:pos x="T8" y="T9"/>
                  </a:cxn>
                </a:cxnLst>
                <a:rect l="0" t="0" r="r" b="b"/>
                <a:pathLst>
                  <a:path w="60" h="60">
                    <a:moveTo>
                      <a:pt x="45" y="51"/>
                    </a:moveTo>
                    <a:cubicBezTo>
                      <a:pt x="33" y="60"/>
                      <a:pt x="17" y="57"/>
                      <a:pt x="8" y="45"/>
                    </a:cubicBezTo>
                    <a:cubicBezTo>
                      <a:pt x="0" y="33"/>
                      <a:pt x="3" y="16"/>
                      <a:pt x="15" y="8"/>
                    </a:cubicBezTo>
                    <a:cubicBezTo>
                      <a:pt x="27" y="0"/>
                      <a:pt x="43" y="3"/>
                      <a:pt x="52" y="14"/>
                    </a:cubicBezTo>
                    <a:cubicBezTo>
                      <a:pt x="60" y="26"/>
                      <a:pt x="57" y="43"/>
                      <a:pt x="45" y="5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grpSp>
        <p:grpSp>
          <p:nvGrpSpPr>
            <p:cNvPr id="107" name="Group 127"/>
            <p:cNvGrpSpPr>
              <a:grpSpLocks noChangeAspect="1"/>
            </p:cNvGrpSpPr>
            <p:nvPr/>
          </p:nvGrpSpPr>
          <p:grpSpPr bwMode="auto">
            <a:xfrm>
              <a:off x="4054124" y="1924241"/>
              <a:ext cx="695012" cy="696040"/>
              <a:chOff x="2150" y="465"/>
              <a:chExt cx="3380" cy="3385"/>
            </a:xfrm>
            <a:gradFill flip="none" rotWithShape="1">
              <a:gsLst>
                <a:gs pos="0">
                  <a:srgbClr val="01E2BC"/>
                </a:gs>
                <a:gs pos="77000">
                  <a:srgbClr val="01E2BC">
                    <a:alpha val="0"/>
                  </a:srgbClr>
                </a:gs>
              </a:gsLst>
              <a:lin ang="13500000" scaled="1"/>
              <a:tileRect/>
            </a:gradFill>
          </p:grpSpPr>
          <p:sp>
            <p:nvSpPr>
              <p:cNvPr id="113" name="Freeform 128"/>
              <p:cNvSpPr>
                <a:spLocks/>
              </p:cNvSpPr>
              <p:nvPr/>
            </p:nvSpPr>
            <p:spPr bwMode="auto">
              <a:xfrm>
                <a:off x="3440" y="465"/>
                <a:ext cx="341" cy="93"/>
              </a:xfrm>
              <a:custGeom>
                <a:avLst/>
                <a:gdLst>
                  <a:gd name="T0" fmla="*/ 143 w 144"/>
                  <a:gd name="T1" fmla="*/ 9 h 39"/>
                  <a:gd name="T2" fmla="*/ 135 w 144"/>
                  <a:gd name="T3" fmla="*/ 21 h 39"/>
                  <a:gd name="T4" fmla="*/ 12 w 144"/>
                  <a:gd name="T5" fmla="*/ 38 h 39"/>
                  <a:gd name="T6" fmla="*/ 1 w 144"/>
                  <a:gd name="T7" fmla="*/ 29 h 39"/>
                  <a:gd name="T8" fmla="*/ 1 w 144"/>
                  <a:gd name="T9" fmla="*/ 29 h 39"/>
                  <a:gd name="T10" fmla="*/ 9 w 144"/>
                  <a:gd name="T11" fmla="*/ 18 h 39"/>
                  <a:gd name="T12" fmla="*/ 132 w 144"/>
                  <a:gd name="T13" fmla="*/ 1 h 39"/>
                  <a:gd name="T14" fmla="*/ 143 w 144"/>
                  <a:gd name="T15" fmla="*/ 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9">
                    <a:moveTo>
                      <a:pt x="143" y="9"/>
                    </a:moveTo>
                    <a:cubicBezTo>
                      <a:pt x="144" y="15"/>
                      <a:pt x="140" y="20"/>
                      <a:pt x="135" y="21"/>
                    </a:cubicBezTo>
                    <a:cubicBezTo>
                      <a:pt x="12" y="38"/>
                      <a:pt x="12" y="38"/>
                      <a:pt x="12" y="38"/>
                    </a:cubicBezTo>
                    <a:cubicBezTo>
                      <a:pt x="6" y="39"/>
                      <a:pt x="1" y="35"/>
                      <a:pt x="1" y="29"/>
                    </a:cubicBezTo>
                    <a:cubicBezTo>
                      <a:pt x="1" y="29"/>
                      <a:pt x="1" y="29"/>
                      <a:pt x="1" y="29"/>
                    </a:cubicBezTo>
                    <a:cubicBezTo>
                      <a:pt x="0" y="24"/>
                      <a:pt x="4" y="19"/>
                      <a:pt x="9" y="18"/>
                    </a:cubicBezTo>
                    <a:cubicBezTo>
                      <a:pt x="132" y="1"/>
                      <a:pt x="132" y="1"/>
                      <a:pt x="132" y="1"/>
                    </a:cubicBezTo>
                    <a:cubicBezTo>
                      <a:pt x="137" y="0"/>
                      <a:pt x="143" y="4"/>
                      <a:pt x="143" y="9"/>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14" name="Freeform 129"/>
              <p:cNvSpPr>
                <a:spLocks/>
              </p:cNvSpPr>
              <p:nvPr/>
            </p:nvSpPr>
            <p:spPr bwMode="auto">
              <a:xfrm>
                <a:off x="3109" y="517"/>
                <a:ext cx="329" cy="154"/>
              </a:xfrm>
              <a:custGeom>
                <a:avLst/>
                <a:gdLst>
                  <a:gd name="T0" fmla="*/ 137 w 139"/>
                  <a:gd name="T1" fmla="*/ 8 h 65"/>
                  <a:gd name="T2" fmla="*/ 131 w 139"/>
                  <a:gd name="T3" fmla="*/ 21 h 65"/>
                  <a:gd name="T4" fmla="*/ 15 w 139"/>
                  <a:gd name="T5" fmla="*/ 63 h 65"/>
                  <a:gd name="T6" fmla="*/ 2 w 139"/>
                  <a:gd name="T7" fmla="*/ 57 h 65"/>
                  <a:gd name="T8" fmla="*/ 2 w 139"/>
                  <a:gd name="T9" fmla="*/ 57 h 65"/>
                  <a:gd name="T10" fmla="*/ 8 w 139"/>
                  <a:gd name="T11" fmla="*/ 45 h 65"/>
                  <a:gd name="T12" fmla="*/ 124 w 139"/>
                  <a:gd name="T13" fmla="*/ 2 h 65"/>
                  <a:gd name="T14" fmla="*/ 137 w 139"/>
                  <a:gd name="T15" fmla="*/ 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65">
                    <a:moveTo>
                      <a:pt x="137" y="8"/>
                    </a:moveTo>
                    <a:cubicBezTo>
                      <a:pt x="139" y="13"/>
                      <a:pt x="136" y="19"/>
                      <a:pt x="131" y="21"/>
                    </a:cubicBezTo>
                    <a:cubicBezTo>
                      <a:pt x="15" y="63"/>
                      <a:pt x="15" y="63"/>
                      <a:pt x="15" y="63"/>
                    </a:cubicBezTo>
                    <a:cubicBezTo>
                      <a:pt x="9" y="65"/>
                      <a:pt x="4" y="63"/>
                      <a:pt x="2" y="57"/>
                    </a:cubicBezTo>
                    <a:cubicBezTo>
                      <a:pt x="2" y="57"/>
                      <a:pt x="2" y="57"/>
                      <a:pt x="2" y="57"/>
                    </a:cubicBezTo>
                    <a:cubicBezTo>
                      <a:pt x="0" y="52"/>
                      <a:pt x="3" y="47"/>
                      <a:pt x="8" y="45"/>
                    </a:cubicBezTo>
                    <a:cubicBezTo>
                      <a:pt x="124" y="2"/>
                      <a:pt x="124" y="2"/>
                      <a:pt x="124" y="2"/>
                    </a:cubicBezTo>
                    <a:cubicBezTo>
                      <a:pt x="130" y="0"/>
                      <a:pt x="135" y="3"/>
                      <a:pt x="137" y="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15" name="Freeform 130"/>
              <p:cNvSpPr>
                <a:spLocks/>
              </p:cNvSpPr>
              <p:nvPr/>
            </p:nvSpPr>
            <p:spPr bwMode="auto">
              <a:xfrm>
                <a:off x="2808" y="643"/>
                <a:ext cx="303" cy="208"/>
              </a:xfrm>
              <a:custGeom>
                <a:avLst/>
                <a:gdLst>
                  <a:gd name="T0" fmla="*/ 126 w 128"/>
                  <a:gd name="T1" fmla="*/ 6 h 88"/>
                  <a:gd name="T2" fmla="*/ 122 w 128"/>
                  <a:gd name="T3" fmla="*/ 20 h 88"/>
                  <a:gd name="T4" fmla="*/ 17 w 128"/>
                  <a:gd name="T5" fmla="*/ 85 h 88"/>
                  <a:gd name="T6" fmla="*/ 3 w 128"/>
                  <a:gd name="T7" fmla="*/ 82 h 88"/>
                  <a:gd name="T8" fmla="*/ 3 w 128"/>
                  <a:gd name="T9" fmla="*/ 82 h 88"/>
                  <a:gd name="T10" fmla="*/ 7 w 128"/>
                  <a:gd name="T11" fmla="*/ 68 h 88"/>
                  <a:gd name="T12" fmla="*/ 112 w 128"/>
                  <a:gd name="T13" fmla="*/ 3 h 88"/>
                  <a:gd name="T14" fmla="*/ 126 w 128"/>
                  <a:gd name="T15" fmla="*/ 6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88">
                    <a:moveTo>
                      <a:pt x="126" y="6"/>
                    </a:moveTo>
                    <a:cubicBezTo>
                      <a:pt x="128" y="11"/>
                      <a:pt x="127" y="17"/>
                      <a:pt x="122" y="20"/>
                    </a:cubicBezTo>
                    <a:cubicBezTo>
                      <a:pt x="17" y="85"/>
                      <a:pt x="17" y="85"/>
                      <a:pt x="17" y="85"/>
                    </a:cubicBezTo>
                    <a:cubicBezTo>
                      <a:pt x="12" y="88"/>
                      <a:pt x="6" y="87"/>
                      <a:pt x="3" y="82"/>
                    </a:cubicBezTo>
                    <a:cubicBezTo>
                      <a:pt x="3" y="82"/>
                      <a:pt x="3" y="82"/>
                      <a:pt x="3" y="82"/>
                    </a:cubicBezTo>
                    <a:cubicBezTo>
                      <a:pt x="0" y="78"/>
                      <a:pt x="2" y="71"/>
                      <a:pt x="7" y="68"/>
                    </a:cubicBezTo>
                    <a:cubicBezTo>
                      <a:pt x="112" y="3"/>
                      <a:pt x="112" y="3"/>
                      <a:pt x="112" y="3"/>
                    </a:cubicBezTo>
                    <a:cubicBezTo>
                      <a:pt x="116" y="0"/>
                      <a:pt x="123" y="1"/>
                      <a:pt x="126" y="6"/>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16" name="Freeform 131"/>
              <p:cNvSpPr>
                <a:spLocks/>
              </p:cNvSpPr>
              <p:nvPr/>
            </p:nvSpPr>
            <p:spPr bwMode="auto">
              <a:xfrm>
                <a:off x="2555" y="832"/>
                <a:ext cx="263" cy="256"/>
              </a:xfrm>
              <a:custGeom>
                <a:avLst/>
                <a:gdLst>
                  <a:gd name="T0" fmla="*/ 107 w 111"/>
                  <a:gd name="T1" fmla="*/ 4 h 108"/>
                  <a:gd name="T2" fmla="*/ 107 w 111"/>
                  <a:gd name="T3" fmla="*/ 18 h 108"/>
                  <a:gd name="T4" fmla="*/ 18 w 111"/>
                  <a:gd name="T5" fmla="*/ 105 h 108"/>
                  <a:gd name="T6" fmla="*/ 4 w 111"/>
                  <a:gd name="T7" fmla="*/ 104 h 108"/>
                  <a:gd name="T8" fmla="*/ 4 w 111"/>
                  <a:gd name="T9" fmla="*/ 104 h 108"/>
                  <a:gd name="T10" fmla="*/ 4 w 111"/>
                  <a:gd name="T11" fmla="*/ 90 h 108"/>
                  <a:gd name="T12" fmla="*/ 93 w 111"/>
                  <a:gd name="T13" fmla="*/ 4 h 108"/>
                  <a:gd name="T14" fmla="*/ 107 w 111"/>
                  <a:gd name="T15" fmla="*/ 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8">
                    <a:moveTo>
                      <a:pt x="107" y="4"/>
                    </a:moveTo>
                    <a:cubicBezTo>
                      <a:pt x="111" y="8"/>
                      <a:pt x="111" y="15"/>
                      <a:pt x="107" y="18"/>
                    </a:cubicBezTo>
                    <a:cubicBezTo>
                      <a:pt x="18" y="105"/>
                      <a:pt x="18" y="105"/>
                      <a:pt x="18" y="105"/>
                    </a:cubicBezTo>
                    <a:cubicBezTo>
                      <a:pt x="14" y="108"/>
                      <a:pt x="8" y="108"/>
                      <a:pt x="4" y="104"/>
                    </a:cubicBezTo>
                    <a:cubicBezTo>
                      <a:pt x="4" y="104"/>
                      <a:pt x="4" y="104"/>
                      <a:pt x="4" y="104"/>
                    </a:cubicBezTo>
                    <a:cubicBezTo>
                      <a:pt x="0" y="100"/>
                      <a:pt x="0" y="94"/>
                      <a:pt x="4" y="90"/>
                    </a:cubicBezTo>
                    <a:cubicBezTo>
                      <a:pt x="93" y="4"/>
                      <a:pt x="93" y="4"/>
                      <a:pt x="93" y="4"/>
                    </a:cubicBezTo>
                    <a:cubicBezTo>
                      <a:pt x="97" y="0"/>
                      <a:pt x="104" y="0"/>
                      <a:pt x="107" y="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17" name="Freeform 132"/>
              <p:cNvSpPr>
                <a:spLocks/>
              </p:cNvSpPr>
              <p:nvPr/>
            </p:nvSpPr>
            <p:spPr bwMode="auto">
              <a:xfrm>
                <a:off x="2354" y="1078"/>
                <a:ext cx="217" cy="296"/>
              </a:xfrm>
              <a:custGeom>
                <a:avLst/>
                <a:gdLst>
                  <a:gd name="T0" fmla="*/ 86 w 92"/>
                  <a:gd name="T1" fmla="*/ 3 h 125"/>
                  <a:gd name="T2" fmla="*/ 89 w 92"/>
                  <a:gd name="T3" fmla="*/ 17 h 125"/>
                  <a:gd name="T4" fmla="*/ 20 w 92"/>
                  <a:gd name="T5" fmla="*/ 120 h 125"/>
                  <a:gd name="T6" fmla="*/ 6 w 92"/>
                  <a:gd name="T7" fmla="*/ 122 h 125"/>
                  <a:gd name="T8" fmla="*/ 6 w 92"/>
                  <a:gd name="T9" fmla="*/ 122 h 125"/>
                  <a:gd name="T10" fmla="*/ 3 w 92"/>
                  <a:gd name="T11" fmla="*/ 109 h 125"/>
                  <a:gd name="T12" fmla="*/ 73 w 92"/>
                  <a:gd name="T13" fmla="*/ 6 h 125"/>
                  <a:gd name="T14" fmla="*/ 86 w 92"/>
                  <a:gd name="T15" fmla="*/ 3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5">
                    <a:moveTo>
                      <a:pt x="86" y="3"/>
                    </a:moveTo>
                    <a:cubicBezTo>
                      <a:pt x="91" y="6"/>
                      <a:pt x="92" y="12"/>
                      <a:pt x="89" y="17"/>
                    </a:cubicBezTo>
                    <a:cubicBezTo>
                      <a:pt x="20" y="120"/>
                      <a:pt x="20" y="120"/>
                      <a:pt x="20" y="120"/>
                    </a:cubicBezTo>
                    <a:cubicBezTo>
                      <a:pt x="17" y="124"/>
                      <a:pt x="10" y="125"/>
                      <a:pt x="6" y="122"/>
                    </a:cubicBezTo>
                    <a:cubicBezTo>
                      <a:pt x="6" y="122"/>
                      <a:pt x="6" y="122"/>
                      <a:pt x="6" y="122"/>
                    </a:cubicBezTo>
                    <a:cubicBezTo>
                      <a:pt x="1" y="119"/>
                      <a:pt x="0" y="113"/>
                      <a:pt x="3" y="109"/>
                    </a:cubicBezTo>
                    <a:cubicBezTo>
                      <a:pt x="73" y="6"/>
                      <a:pt x="73" y="6"/>
                      <a:pt x="73" y="6"/>
                    </a:cubicBezTo>
                    <a:cubicBezTo>
                      <a:pt x="76" y="1"/>
                      <a:pt x="82" y="0"/>
                      <a:pt x="86"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18" name="Freeform 133"/>
              <p:cNvSpPr>
                <a:spLocks/>
              </p:cNvSpPr>
              <p:nvPr/>
            </p:nvSpPr>
            <p:spPr bwMode="auto">
              <a:xfrm>
                <a:off x="2219" y="1370"/>
                <a:ext cx="163" cy="326"/>
              </a:xfrm>
              <a:custGeom>
                <a:avLst/>
                <a:gdLst>
                  <a:gd name="T0" fmla="*/ 61 w 69"/>
                  <a:gd name="T1" fmla="*/ 3 h 138"/>
                  <a:gd name="T2" fmla="*/ 67 w 69"/>
                  <a:gd name="T3" fmla="*/ 16 h 138"/>
                  <a:gd name="T4" fmla="*/ 20 w 69"/>
                  <a:gd name="T5" fmla="*/ 130 h 138"/>
                  <a:gd name="T6" fmla="*/ 7 w 69"/>
                  <a:gd name="T7" fmla="*/ 136 h 138"/>
                  <a:gd name="T8" fmla="*/ 7 w 69"/>
                  <a:gd name="T9" fmla="*/ 136 h 138"/>
                  <a:gd name="T10" fmla="*/ 2 w 69"/>
                  <a:gd name="T11" fmla="*/ 123 h 138"/>
                  <a:gd name="T12" fmla="*/ 48 w 69"/>
                  <a:gd name="T13" fmla="*/ 8 h 138"/>
                  <a:gd name="T14" fmla="*/ 61 w 69"/>
                  <a:gd name="T15" fmla="*/ 3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38">
                    <a:moveTo>
                      <a:pt x="61" y="3"/>
                    </a:moveTo>
                    <a:cubicBezTo>
                      <a:pt x="66" y="5"/>
                      <a:pt x="69" y="10"/>
                      <a:pt x="67" y="16"/>
                    </a:cubicBezTo>
                    <a:cubicBezTo>
                      <a:pt x="20" y="130"/>
                      <a:pt x="20" y="130"/>
                      <a:pt x="20" y="130"/>
                    </a:cubicBezTo>
                    <a:cubicBezTo>
                      <a:pt x="18" y="136"/>
                      <a:pt x="12" y="138"/>
                      <a:pt x="7" y="136"/>
                    </a:cubicBezTo>
                    <a:cubicBezTo>
                      <a:pt x="7" y="136"/>
                      <a:pt x="7" y="136"/>
                      <a:pt x="7" y="136"/>
                    </a:cubicBezTo>
                    <a:cubicBezTo>
                      <a:pt x="2" y="134"/>
                      <a:pt x="0" y="128"/>
                      <a:pt x="2" y="123"/>
                    </a:cubicBezTo>
                    <a:cubicBezTo>
                      <a:pt x="48" y="8"/>
                      <a:pt x="48" y="8"/>
                      <a:pt x="48" y="8"/>
                    </a:cubicBezTo>
                    <a:cubicBezTo>
                      <a:pt x="50" y="3"/>
                      <a:pt x="56" y="0"/>
                      <a:pt x="61"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19" name="Freeform 134"/>
              <p:cNvSpPr>
                <a:spLocks/>
              </p:cNvSpPr>
              <p:nvPr/>
            </p:nvSpPr>
            <p:spPr bwMode="auto">
              <a:xfrm>
                <a:off x="2153" y="1696"/>
                <a:ext cx="101" cy="341"/>
              </a:xfrm>
              <a:custGeom>
                <a:avLst/>
                <a:gdLst>
                  <a:gd name="T0" fmla="*/ 34 w 43"/>
                  <a:gd name="T1" fmla="*/ 1 h 144"/>
                  <a:gd name="T2" fmla="*/ 42 w 43"/>
                  <a:gd name="T3" fmla="*/ 13 h 144"/>
                  <a:gd name="T4" fmla="*/ 21 w 43"/>
                  <a:gd name="T5" fmla="*/ 135 h 144"/>
                  <a:gd name="T6" fmla="*/ 9 w 43"/>
                  <a:gd name="T7" fmla="*/ 143 h 144"/>
                  <a:gd name="T8" fmla="*/ 9 w 43"/>
                  <a:gd name="T9" fmla="*/ 143 h 144"/>
                  <a:gd name="T10" fmla="*/ 1 w 43"/>
                  <a:gd name="T11" fmla="*/ 132 h 144"/>
                  <a:gd name="T12" fmla="*/ 22 w 43"/>
                  <a:gd name="T13" fmla="*/ 10 h 144"/>
                  <a:gd name="T14" fmla="*/ 34 w 43"/>
                  <a:gd name="T15" fmla="*/ 1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44">
                    <a:moveTo>
                      <a:pt x="34" y="1"/>
                    </a:moveTo>
                    <a:cubicBezTo>
                      <a:pt x="39" y="2"/>
                      <a:pt x="43" y="8"/>
                      <a:pt x="42" y="13"/>
                    </a:cubicBezTo>
                    <a:cubicBezTo>
                      <a:pt x="21" y="135"/>
                      <a:pt x="21" y="135"/>
                      <a:pt x="21" y="135"/>
                    </a:cubicBezTo>
                    <a:cubicBezTo>
                      <a:pt x="20" y="141"/>
                      <a:pt x="14" y="144"/>
                      <a:pt x="9" y="143"/>
                    </a:cubicBezTo>
                    <a:cubicBezTo>
                      <a:pt x="9" y="143"/>
                      <a:pt x="9" y="143"/>
                      <a:pt x="9" y="143"/>
                    </a:cubicBezTo>
                    <a:cubicBezTo>
                      <a:pt x="4" y="142"/>
                      <a:pt x="0" y="137"/>
                      <a:pt x="1" y="132"/>
                    </a:cubicBezTo>
                    <a:cubicBezTo>
                      <a:pt x="22" y="10"/>
                      <a:pt x="22" y="10"/>
                      <a:pt x="22" y="10"/>
                    </a:cubicBezTo>
                    <a:cubicBezTo>
                      <a:pt x="23" y="4"/>
                      <a:pt x="29" y="0"/>
                      <a:pt x="34" y="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20" name="Freeform 135"/>
              <p:cNvSpPr>
                <a:spLocks/>
              </p:cNvSpPr>
              <p:nvPr/>
            </p:nvSpPr>
            <p:spPr bwMode="auto">
              <a:xfrm>
                <a:off x="2150" y="2044"/>
                <a:ext cx="57" cy="341"/>
              </a:xfrm>
              <a:custGeom>
                <a:avLst/>
                <a:gdLst>
                  <a:gd name="T0" fmla="*/ 10 w 24"/>
                  <a:gd name="T1" fmla="*/ 0 h 144"/>
                  <a:gd name="T2" fmla="*/ 20 w 24"/>
                  <a:gd name="T3" fmla="*/ 9 h 144"/>
                  <a:gd name="T4" fmla="*/ 24 w 24"/>
                  <a:gd name="T5" fmla="*/ 133 h 144"/>
                  <a:gd name="T6" fmla="*/ 15 w 24"/>
                  <a:gd name="T7" fmla="*/ 144 h 144"/>
                  <a:gd name="T8" fmla="*/ 15 w 24"/>
                  <a:gd name="T9" fmla="*/ 144 h 144"/>
                  <a:gd name="T10" fmla="*/ 4 w 24"/>
                  <a:gd name="T11" fmla="*/ 134 h 144"/>
                  <a:gd name="T12" fmla="*/ 0 w 24"/>
                  <a:gd name="T13" fmla="*/ 10 h 144"/>
                  <a:gd name="T14" fmla="*/ 10 w 24"/>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44">
                    <a:moveTo>
                      <a:pt x="10" y="0"/>
                    </a:moveTo>
                    <a:cubicBezTo>
                      <a:pt x="15" y="0"/>
                      <a:pt x="20" y="4"/>
                      <a:pt x="20" y="9"/>
                    </a:cubicBezTo>
                    <a:cubicBezTo>
                      <a:pt x="24" y="133"/>
                      <a:pt x="24" y="133"/>
                      <a:pt x="24" y="133"/>
                    </a:cubicBezTo>
                    <a:cubicBezTo>
                      <a:pt x="24" y="139"/>
                      <a:pt x="20" y="144"/>
                      <a:pt x="15" y="144"/>
                    </a:cubicBezTo>
                    <a:cubicBezTo>
                      <a:pt x="15" y="144"/>
                      <a:pt x="15" y="144"/>
                      <a:pt x="15" y="144"/>
                    </a:cubicBezTo>
                    <a:cubicBezTo>
                      <a:pt x="9" y="144"/>
                      <a:pt x="4" y="140"/>
                      <a:pt x="4" y="134"/>
                    </a:cubicBezTo>
                    <a:cubicBezTo>
                      <a:pt x="0" y="10"/>
                      <a:pt x="0" y="10"/>
                      <a:pt x="0" y="10"/>
                    </a:cubicBezTo>
                    <a:cubicBezTo>
                      <a:pt x="0" y="5"/>
                      <a:pt x="4" y="0"/>
                      <a:pt x="10" y="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21" name="Freeform 136"/>
              <p:cNvSpPr>
                <a:spLocks/>
              </p:cNvSpPr>
              <p:nvPr/>
            </p:nvSpPr>
            <p:spPr bwMode="auto">
              <a:xfrm>
                <a:off x="2164" y="2390"/>
                <a:ext cx="123" cy="336"/>
              </a:xfrm>
              <a:custGeom>
                <a:avLst/>
                <a:gdLst>
                  <a:gd name="T0" fmla="*/ 9 w 52"/>
                  <a:gd name="T1" fmla="*/ 1 h 142"/>
                  <a:gd name="T2" fmla="*/ 21 w 52"/>
                  <a:gd name="T3" fmla="*/ 9 h 142"/>
                  <a:gd name="T4" fmla="*/ 51 w 52"/>
                  <a:gd name="T5" fmla="*/ 129 h 142"/>
                  <a:gd name="T6" fmla="*/ 44 w 52"/>
                  <a:gd name="T7" fmla="*/ 141 h 142"/>
                  <a:gd name="T8" fmla="*/ 44 w 52"/>
                  <a:gd name="T9" fmla="*/ 141 h 142"/>
                  <a:gd name="T10" fmla="*/ 32 w 52"/>
                  <a:gd name="T11" fmla="*/ 134 h 142"/>
                  <a:gd name="T12" fmla="*/ 2 w 52"/>
                  <a:gd name="T13" fmla="*/ 13 h 142"/>
                  <a:gd name="T14" fmla="*/ 9 w 52"/>
                  <a:gd name="T15" fmla="*/ 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9" y="1"/>
                    </a:moveTo>
                    <a:cubicBezTo>
                      <a:pt x="14" y="0"/>
                      <a:pt x="20" y="3"/>
                      <a:pt x="21" y="9"/>
                    </a:cubicBezTo>
                    <a:cubicBezTo>
                      <a:pt x="51" y="129"/>
                      <a:pt x="51" y="129"/>
                      <a:pt x="51" y="129"/>
                    </a:cubicBezTo>
                    <a:cubicBezTo>
                      <a:pt x="52" y="134"/>
                      <a:pt x="49" y="140"/>
                      <a:pt x="44" y="141"/>
                    </a:cubicBezTo>
                    <a:cubicBezTo>
                      <a:pt x="44" y="141"/>
                      <a:pt x="44" y="141"/>
                      <a:pt x="44" y="141"/>
                    </a:cubicBezTo>
                    <a:cubicBezTo>
                      <a:pt x="38" y="142"/>
                      <a:pt x="33" y="139"/>
                      <a:pt x="32" y="134"/>
                    </a:cubicBezTo>
                    <a:cubicBezTo>
                      <a:pt x="2" y="13"/>
                      <a:pt x="2" y="13"/>
                      <a:pt x="2" y="13"/>
                    </a:cubicBezTo>
                    <a:cubicBezTo>
                      <a:pt x="0" y="8"/>
                      <a:pt x="4" y="3"/>
                      <a:pt x="9" y="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22" name="Freeform 137"/>
              <p:cNvSpPr>
                <a:spLocks/>
              </p:cNvSpPr>
              <p:nvPr/>
            </p:nvSpPr>
            <p:spPr bwMode="auto">
              <a:xfrm>
                <a:off x="2254" y="2726"/>
                <a:ext cx="183" cy="317"/>
              </a:xfrm>
              <a:custGeom>
                <a:avLst/>
                <a:gdLst>
                  <a:gd name="T0" fmla="*/ 7 w 77"/>
                  <a:gd name="T1" fmla="*/ 3 h 134"/>
                  <a:gd name="T2" fmla="*/ 20 w 77"/>
                  <a:gd name="T3" fmla="*/ 7 h 134"/>
                  <a:gd name="T4" fmla="*/ 75 w 77"/>
                  <a:gd name="T5" fmla="*/ 119 h 134"/>
                  <a:gd name="T6" fmla="*/ 70 w 77"/>
                  <a:gd name="T7" fmla="*/ 132 h 134"/>
                  <a:gd name="T8" fmla="*/ 70 w 77"/>
                  <a:gd name="T9" fmla="*/ 132 h 134"/>
                  <a:gd name="T10" fmla="*/ 57 w 77"/>
                  <a:gd name="T11" fmla="*/ 127 h 134"/>
                  <a:gd name="T12" fmla="*/ 2 w 77"/>
                  <a:gd name="T13" fmla="*/ 16 h 134"/>
                  <a:gd name="T14" fmla="*/ 7 w 77"/>
                  <a:gd name="T15" fmla="*/ 3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4">
                    <a:moveTo>
                      <a:pt x="7" y="3"/>
                    </a:moveTo>
                    <a:cubicBezTo>
                      <a:pt x="12" y="0"/>
                      <a:pt x="18" y="2"/>
                      <a:pt x="20" y="7"/>
                    </a:cubicBezTo>
                    <a:cubicBezTo>
                      <a:pt x="75" y="119"/>
                      <a:pt x="75" y="119"/>
                      <a:pt x="75" y="119"/>
                    </a:cubicBezTo>
                    <a:cubicBezTo>
                      <a:pt x="77" y="124"/>
                      <a:pt x="75" y="130"/>
                      <a:pt x="70" y="132"/>
                    </a:cubicBezTo>
                    <a:cubicBezTo>
                      <a:pt x="70" y="132"/>
                      <a:pt x="70" y="132"/>
                      <a:pt x="70" y="132"/>
                    </a:cubicBezTo>
                    <a:cubicBezTo>
                      <a:pt x="65" y="134"/>
                      <a:pt x="59" y="132"/>
                      <a:pt x="57" y="127"/>
                    </a:cubicBezTo>
                    <a:cubicBezTo>
                      <a:pt x="2" y="16"/>
                      <a:pt x="2" y="16"/>
                      <a:pt x="2" y="16"/>
                    </a:cubicBezTo>
                    <a:cubicBezTo>
                      <a:pt x="0" y="11"/>
                      <a:pt x="2" y="5"/>
                      <a:pt x="7"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23" name="Freeform 138"/>
              <p:cNvSpPr>
                <a:spLocks/>
              </p:cNvSpPr>
              <p:nvPr/>
            </p:nvSpPr>
            <p:spPr bwMode="auto">
              <a:xfrm>
                <a:off x="2413" y="3038"/>
                <a:ext cx="234" cy="284"/>
              </a:xfrm>
              <a:custGeom>
                <a:avLst/>
                <a:gdLst>
                  <a:gd name="T0" fmla="*/ 5 w 99"/>
                  <a:gd name="T1" fmla="*/ 3 h 120"/>
                  <a:gd name="T2" fmla="*/ 19 w 99"/>
                  <a:gd name="T3" fmla="*/ 5 h 120"/>
                  <a:gd name="T4" fmla="*/ 95 w 99"/>
                  <a:gd name="T5" fmla="*/ 103 h 120"/>
                  <a:gd name="T6" fmla="*/ 93 w 99"/>
                  <a:gd name="T7" fmla="*/ 117 h 120"/>
                  <a:gd name="T8" fmla="*/ 93 w 99"/>
                  <a:gd name="T9" fmla="*/ 117 h 120"/>
                  <a:gd name="T10" fmla="*/ 79 w 99"/>
                  <a:gd name="T11" fmla="*/ 115 h 120"/>
                  <a:gd name="T12" fmla="*/ 3 w 99"/>
                  <a:gd name="T13" fmla="*/ 17 h 120"/>
                  <a:gd name="T14" fmla="*/ 5 w 99"/>
                  <a:gd name="T15" fmla="*/ 3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5" y="3"/>
                    </a:moveTo>
                    <a:cubicBezTo>
                      <a:pt x="9" y="0"/>
                      <a:pt x="15" y="0"/>
                      <a:pt x="19" y="5"/>
                    </a:cubicBezTo>
                    <a:cubicBezTo>
                      <a:pt x="95" y="103"/>
                      <a:pt x="95" y="103"/>
                      <a:pt x="95" y="103"/>
                    </a:cubicBezTo>
                    <a:cubicBezTo>
                      <a:pt x="99" y="107"/>
                      <a:pt x="98" y="113"/>
                      <a:pt x="93" y="117"/>
                    </a:cubicBezTo>
                    <a:cubicBezTo>
                      <a:pt x="93" y="117"/>
                      <a:pt x="93" y="117"/>
                      <a:pt x="93" y="117"/>
                    </a:cubicBezTo>
                    <a:cubicBezTo>
                      <a:pt x="89" y="120"/>
                      <a:pt x="83" y="119"/>
                      <a:pt x="79" y="115"/>
                    </a:cubicBezTo>
                    <a:cubicBezTo>
                      <a:pt x="3" y="17"/>
                      <a:pt x="3" y="17"/>
                      <a:pt x="3" y="17"/>
                    </a:cubicBezTo>
                    <a:cubicBezTo>
                      <a:pt x="0" y="13"/>
                      <a:pt x="0" y="6"/>
                      <a:pt x="5"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24" name="Freeform 139"/>
              <p:cNvSpPr>
                <a:spLocks/>
              </p:cNvSpPr>
              <p:nvPr/>
            </p:nvSpPr>
            <p:spPr bwMode="auto">
              <a:xfrm>
                <a:off x="2631" y="3308"/>
                <a:ext cx="279" cy="244"/>
              </a:xfrm>
              <a:custGeom>
                <a:avLst/>
                <a:gdLst>
                  <a:gd name="T0" fmla="*/ 4 w 118"/>
                  <a:gd name="T1" fmla="*/ 5 h 103"/>
                  <a:gd name="T2" fmla="*/ 18 w 118"/>
                  <a:gd name="T3" fmla="*/ 4 h 103"/>
                  <a:gd name="T4" fmla="*/ 113 w 118"/>
                  <a:gd name="T5" fmla="*/ 84 h 103"/>
                  <a:gd name="T6" fmla="*/ 114 w 118"/>
                  <a:gd name="T7" fmla="*/ 98 h 103"/>
                  <a:gd name="T8" fmla="*/ 114 w 118"/>
                  <a:gd name="T9" fmla="*/ 98 h 103"/>
                  <a:gd name="T10" fmla="*/ 100 w 118"/>
                  <a:gd name="T11" fmla="*/ 99 h 103"/>
                  <a:gd name="T12" fmla="*/ 5 w 118"/>
                  <a:gd name="T13" fmla="*/ 19 h 103"/>
                  <a:gd name="T14" fmla="*/ 4 w 118"/>
                  <a:gd name="T15" fmla="*/ 5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4" y="5"/>
                    </a:moveTo>
                    <a:cubicBezTo>
                      <a:pt x="7" y="1"/>
                      <a:pt x="14" y="0"/>
                      <a:pt x="18" y="4"/>
                    </a:cubicBezTo>
                    <a:cubicBezTo>
                      <a:pt x="113" y="84"/>
                      <a:pt x="113" y="84"/>
                      <a:pt x="113" y="84"/>
                    </a:cubicBezTo>
                    <a:cubicBezTo>
                      <a:pt x="117" y="87"/>
                      <a:pt x="118" y="94"/>
                      <a:pt x="114" y="98"/>
                    </a:cubicBezTo>
                    <a:cubicBezTo>
                      <a:pt x="114" y="98"/>
                      <a:pt x="114" y="98"/>
                      <a:pt x="114" y="98"/>
                    </a:cubicBezTo>
                    <a:cubicBezTo>
                      <a:pt x="111" y="102"/>
                      <a:pt x="104" y="103"/>
                      <a:pt x="100" y="99"/>
                    </a:cubicBezTo>
                    <a:cubicBezTo>
                      <a:pt x="5" y="19"/>
                      <a:pt x="5" y="19"/>
                      <a:pt x="5" y="19"/>
                    </a:cubicBezTo>
                    <a:cubicBezTo>
                      <a:pt x="1" y="16"/>
                      <a:pt x="0" y="9"/>
                      <a:pt x="4" y="5"/>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25" name="Freeform 140"/>
              <p:cNvSpPr>
                <a:spLocks/>
              </p:cNvSpPr>
              <p:nvPr/>
            </p:nvSpPr>
            <p:spPr bwMode="auto">
              <a:xfrm>
                <a:off x="2903" y="3528"/>
                <a:ext cx="312" cy="192"/>
              </a:xfrm>
              <a:custGeom>
                <a:avLst/>
                <a:gdLst>
                  <a:gd name="T0" fmla="*/ 2 w 132"/>
                  <a:gd name="T1" fmla="*/ 7 h 81"/>
                  <a:gd name="T2" fmla="*/ 16 w 132"/>
                  <a:gd name="T3" fmla="*/ 3 h 81"/>
                  <a:gd name="T4" fmla="*/ 125 w 132"/>
                  <a:gd name="T5" fmla="*/ 61 h 81"/>
                  <a:gd name="T6" fmla="*/ 129 w 132"/>
                  <a:gd name="T7" fmla="*/ 75 h 81"/>
                  <a:gd name="T8" fmla="*/ 129 w 132"/>
                  <a:gd name="T9" fmla="*/ 75 h 81"/>
                  <a:gd name="T10" fmla="*/ 116 w 132"/>
                  <a:gd name="T11" fmla="*/ 79 h 81"/>
                  <a:gd name="T12" fmla="*/ 6 w 132"/>
                  <a:gd name="T13" fmla="*/ 20 h 81"/>
                  <a:gd name="T14" fmla="*/ 2 w 132"/>
                  <a:gd name="T15" fmla="*/ 7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1">
                    <a:moveTo>
                      <a:pt x="2" y="7"/>
                    </a:moveTo>
                    <a:cubicBezTo>
                      <a:pt x="5" y="2"/>
                      <a:pt x="11" y="0"/>
                      <a:pt x="16" y="3"/>
                    </a:cubicBezTo>
                    <a:cubicBezTo>
                      <a:pt x="125" y="61"/>
                      <a:pt x="125" y="61"/>
                      <a:pt x="125" y="61"/>
                    </a:cubicBezTo>
                    <a:cubicBezTo>
                      <a:pt x="130" y="64"/>
                      <a:pt x="132" y="70"/>
                      <a:pt x="129" y="75"/>
                    </a:cubicBezTo>
                    <a:cubicBezTo>
                      <a:pt x="129" y="75"/>
                      <a:pt x="129" y="75"/>
                      <a:pt x="129" y="75"/>
                    </a:cubicBezTo>
                    <a:cubicBezTo>
                      <a:pt x="127" y="79"/>
                      <a:pt x="121" y="81"/>
                      <a:pt x="116" y="79"/>
                    </a:cubicBezTo>
                    <a:cubicBezTo>
                      <a:pt x="6" y="20"/>
                      <a:pt x="6" y="20"/>
                      <a:pt x="6" y="20"/>
                    </a:cubicBezTo>
                    <a:cubicBezTo>
                      <a:pt x="1" y="18"/>
                      <a:pt x="0" y="12"/>
                      <a:pt x="2" y="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26" name="Freeform 141"/>
              <p:cNvSpPr>
                <a:spLocks/>
              </p:cNvSpPr>
              <p:nvPr/>
            </p:nvSpPr>
            <p:spPr bwMode="auto">
              <a:xfrm>
                <a:off x="3213" y="3689"/>
                <a:ext cx="334" cy="132"/>
              </a:xfrm>
              <a:custGeom>
                <a:avLst/>
                <a:gdLst>
                  <a:gd name="T0" fmla="*/ 2 w 141"/>
                  <a:gd name="T1" fmla="*/ 8 h 56"/>
                  <a:gd name="T2" fmla="*/ 14 w 141"/>
                  <a:gd name="T3" fmla="*/ 1 h 56"/>
                  <a:gd name="T4" fmla="*/ 133 w 141"/>
                  <a:gd name="T5" fmla="*/ 35 h 56"/>
                  <a:gd name="T6" fmla="*/ 140 w 141"/>
                  <a:gd name="T7" fmla="*/ 48 h 56"/>
                  <a:gd name="T8" fmla="*/ 140 w 141"/>
                  <a:gd name="T9" fmla="*/ 48 h 56"/>
                  <a:gd name="T10" fmla="*/ 128 w 141"/>
                  <a:gd name="T11" fmla="*/ 55 h 56"/>
                  <a:gd name="T12" fmla="*/ 8 w 141"/>
                  <a:gd name="T13" fmla="*/ 20 h 56"/>
                  <a:gd name="T14" fmla="*/ 2 w 141"/>
                  <a:gd name="T15" fmla="*/ 8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6">
                    <a:moveTo>
                      <a:pt x="2" y="8"/>
                    </a:moveTo>
                    <a:cubicBezTo>
                      <a:pt x="3" y="3"/>
                      <a:pt x="9" y="0"/>
                      <a:pt x="14" y="1"/>
                    </a:cubicBezTo>
                    <a:cubicBezTo>
                      <a:pt x="133" y="35"/>
                      <a:pt x="133" y="35"/>
                      <a:pt x="133" y="35"/>
                    </a:cubicBezTo>
                    <a:cubicBezTo>
                      <a:pt x="138" y="37"/>
                      <a:pt x="141" y="42"/>
                      <a:pt x="140" y="48"/>
                    </a:cubicBezTo>
                    <a:cubicBezTo>
                      <a:pt x="140" y="48"/>
                      <a:pt x="140" y="48"/>
                      <a:pt x="140" y="48"/>
                    </a:cubicBezTo>
                    <a:cubicBezTo>
                      <a:pt x="138" y="53"/>
                      <a:pt x="133" y="56"/>
                      <a:pt x="128" y="55"/>
                    </a:cubicBezTo>
                    <a:cubicBezTo>
                      <a:pt x="8" y="20"/>
                      <a:pt x="8" y="20"/>
                      <a:pt x="8" y="20"/>
                    </a:cubicBezTo>
                    <a:cubicBezTo>
                      <a:pt x="3" y="19"/>
                      <a:pt x="0" y="13"/>
                      <a:pt x="2" y="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27" name="Freeform 142"/>
              <p:cNvSpPr>
                <a:spLocks/>
              </p:cNvSpPr>
              <p:nvPr/>
            </p:nvSpPr>
            <p:spPr bwMode="auto">
              <a:xfrm>
                <a:off x="3551" y="3781"/>
                <a:ext cx="343" cy="69"/>
              </a:xfrm>
              <a:custGeom>
                <a:avLst/>
                <a:gdLst>
                  <a:gd name="T0" fmla="*/ 0 w 145"/>
                  <a:gd name="T1" fmla="*/ 10 h 29"/>
                  <a:gd name="T2" fmla="*/ 11 w 145"/>
                  <a:gd name="T3" fmla="*/ 0 h 29"/>
                  <a:gd name="T4" fmla="*/ 135 w 145"/>
                  <a:gd name="T5" fmla="*/ 9 h 29"/>
                  <a:gd name="T6" fmla="*/ 144 w 145"/>
                  <a:gd name="T7" fmla="*/ 20 h 29"/>
                  <a:gd name="T8" fmla="*/ 144 w 145"/>
                  <a:gd name="T9" fmla="*/ 20 h 29"/>
                  <a:gd name="T10" fmla="*/ 133 w 145"/>
                  <a:gd name="T11" fmla="*/ 29 h 29"/>
                  <a:gd name="T12" fmla="*/ 10 w 145"/>
                  <a:gd name="T13" fmla="*/ 20 h 29"/>
                  <a:gd name="T14" fmla="*/ 0 w 145"/>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9">
                    <a:moveTo>
                      <a:pt x="0" y="10"/>
                    </a:moveTo>
                    <a:cubicBezTo>
                      <a:pt x="1" y="4"/>
                      <a:pt x="6" y="0"/>
                      <a:pt x="11" y="0"/>
                    </a:cubicBezTo>
                    <a:cubicBezTo>
                      <a:pt x="135" y="9"/>
                      <a:pt x="135" y="9"/>
                      <a:pt x="135" y="9"/>
                    </a:cubicBezTo>
                    <a:cubicBezTo>
                      <a:pt x="140" y="9"/>
                      <a:pt x="145" y="14"/>
                      <a:pt x="144" y="20"/>
                    </a:cubicBezTo>
                    <a:cubicBezTo>
                      <a:pt x="144" y="20"/>
                      <a:pt x="144" y="20"/>
                      <a:pt x="144" y="20"/>
                    </a:cubicBezTo>
                    <a:cubicBezTo>
                      <a:pt x="144" y="25"/>
                      <a:pt x="139" y="29"/>
                      <a:pt x="133" y="29"/>
                    </a:cubicBezTo>
                    <a:cubicBezTo>
                      <a:pt x="10" y="20"/>
                      <a:pt x="10" y="20"/>
                      <a:pt x="10" y="20"/>
                    </a:cubicBezTo>
                    <a:cubicBezTo>
                      <a:pt x="4" y="20"/>
                      <a:pt x="0" y="15"/>
                      <a:pt x="0" y="1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28" name="Freeform 143"/>
              <p:cNvSpPr>
                <a:spLocks/>
              </p:cNvSpPr>
              <p:nvPr/>
            </p:nvSpPr>
            <p:spPr bwMode="auto">
              <a:xfrm>
                <a:off x="3899" y="3758"/>
                <a:ext cx="341" cy="92"/>
              </a:xfrm>
              <a:custGeom>
                <a:avLst/>
                <a:gdLst>
                  <a:gd name="T0" fmla="*/ 1 w 144"/>
                  <a:gd name="T1" fmla="*/ 30 h 39"/>
                  <a:gd name="T2" fmla="*/ 9 w 144"/>
                  <a:gd name="T3" fmla="*/ 18 h 39"/>
                  <a:gd name="T4" fmla="*/ 132 w 144"/>
                  <a:gd name="T5" fmla="*/ 1 h 39"/>
                  <a:gd name="T6" fmla="*/ 143 w 144"/>
                  <a:gd name="T7" fmla="*/ 10 h 39"/>
                  <a:gd name="T8" fmla="*/ 143 w 144"/>
                  <a:gd name="T9" fmla="*/ 10 h 39"/>
                  <a:gd name="T10" fmla="*/ 135 w 144"/>
                  <a:gd name="T11" fmla="*/ 21 h 39"/>
                  <a:gd name="T12" fmla="*/ 12 w 144"/>
                  <a:gd name="T13" fmla="*/ 38 h 39"/>
                  <a:gd name="T14" fmla="*/ 1 w 144"/>
                  <a:gd name="T15" fmla="*/ 3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9">
                    <a:moveTo>
                      <a:pt x="1" y="30"/>
                    </a:moveTo>
                    <a:cubicBezTo>
                      <a:pt x="0" y="24"/>
                      <a:pt x="4" y="19"/>
                      <a:pt x="9" y="18"/>
                    </a:cubicBezTo>
                    <a:cubicBezTo>
                      <a:pt x="132" y="1"/>
                      <a:pt x="132" y="1"/>
                      <a:pt x="132" y="1"/>
                    </a:cubicBezTo>
                    <a:cubicBezTo>
                      <a:pt x="138" y="0"/>
                      <a:pt x="143" y="4"/>
                      <a:pt x="143" y="10"/>
                    </a:cubicBezTo>
                    <a:cubicBezTo>
                      <a:pt x="143" y="10"/>
                      <a:pt x="143" y="10"/>
                      <a:pt x="143" y="10"/>
                    </a:cubicBezTo>
                    <a:cubicBezTo>
                      <a:pt x="144" y="15"/>
                      <a:pt x="140" y="20"/>
                      <a:pt x="135" y="21"/>
                    </a:cubicBezTo>
                    <a:cubicBezTo>
                      <a:pt x="12" y="38"/>
                      <a:pt x="12" y="38"/>
                      <a:pt x="12" y="38"/>
                    </a:cubicBezTo>
                    <a:cubicBezTo>
                      <a:pt x="7" y="39"/>
                      <a:pt x="2" y="35"/>
                      <a:pt x="1" y="3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29" name="Freeform 144"/>
              <p:cNvSpPr>
                <a:spLocks/>
              </p:cNvSpPr>
              <p:nvPr/>
            </p:nvSpPr>
            <p:spPr bwMode="auto">
              <a:xfrm>
                <a:off x="4242" y="3644"/>
                <a:ext cx="329" cy="154"/>
              </a:xfrm>
              <a:custGeom>
                <a:avLst/>
                <a:gdLst>
                  <a:gd name="T0" fmla="*/ 2 w 139"/>
                  <a:gd name="T1" fmla="*/ 57 h 65"/>
                  <a:gd name="T2" fmla="*/ 8 w 139"/>
                  <a:gd name="T3" fmla="*/ 44 h 65"/>
                  <a:gd name="T4" fmla="*/ 124 w 139"/>
                  <a:gd name="T5" fmla="*/ 2 h 65"/>
                  <a:gd name="T6" fmla="*/ 137 w 139"/>
                  <a:gd name="T7" fmla="*/ 8 h 65"/>
                  <a:gd name="T8" fmla="*/ 137 w 139"/>
                  <a:gd name="T9" fmla="*/ 8 h 65"/>
                  <a:gd name="T10" fmla="*/ 131 w 139"/>
                  <a:gd name="T11" fmla="*/ 20 h 65"/>
                  <a:gd name="T12" fmla="*/ 15 w 139"/>
                  <a:gd name="T13" fmla="*/ 63 h 65"/>
                  <a:gd name="T14" fmla="*/ 2 w 139"/>
                  <a:gd name="T15" fmla="*/ 57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65">
                    <a:moveTo>
                      <a:pt x="2" y="57"/>
                    </a:moveTo>
                    <a:cubicBezTo>
                      <a:pt x="0" y="52"/>
                      <a:pt x="3" y="46"/>
                      <a:pt x="8" y="44"/>
                    </a:cubicBezTo>
                    <a:cubicBezTo>
                      <a:pt x="124" y="2"/>
                      <a:pt x="124" y="2"/>
                      <a:pt x="124" y="2"/>
                    </a:cubicBezTo>
                    <a:cubicBezTo>
                      <a:pt x="130" y="0"/>
                      <a:pt x="135" y="2"/>
                      <a:pt x="137" y="8"/>
                    </a:cubicBezTo>
                    <a:cubicBezTo>
                      <a:pt x="137" y="8"/>
                      <a:pt x="137" y="8"/>
                      <a:pt x="137" y="8"/>
                    </a:cubicBezTo>
                    <a:cubicBezTo>
                      <a:pt x="139" y="13"/>
                      <a:pt x="136" y="18"/>
                      <a:pt x="131" y="20"/>
                    </a:cubicBezTo>
                    <a:cubicBezTo>
                      <a:pt x="15" y="63"/>
                      <a:pt x="15" y="63"/>
                      <a:pt x="15" y="63"/>
                    </a:cubicBezTo>
                    <a:cubicBezTo>
                      <a:pt x="9" y="65"/>
                      <a:pt x="4" y="62"/>
                      <a:pt x="2" y="5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30" name="Freeform 145"/>
              <p:cNvSpPr>
                <a:spLocks/>
              </p:cNvSpPr>
              <p:nvPr/>
            </p:nvSpPr>
            <p:spPr bwMode="auto">
              <a:xfrm>
                <a:off x="4569" y="3464"/>
                <a:ext cx="303" cy="208"/>
              </a:xfrm>
              <a:custGeom>
                <a:avLst/>
                <a:gdLst>
                  <a:gd name="T0" fmla="*/ 2 w 128"/>
                  <a:gd name="T1" fmla="*/ 82 h 88"/>
                  <a:gd name="T2" fmla="*/ 6 w 128"/>
                  <a:gd name="T3" fmla="*/ 68 h 88"/>
                  <a:gd name="T4" fmla="*/ 111 w 128"/>
                  <a:gd name="T5" fmla="*/ 3 h 88"/>
                  <a:gd name="T6" fmla="*/ 125 w 128"/>
                  <a:gd name="T7" fmla="*/ 6 h 88"/>
                  <a:gd name="T8" fmla="*/ 125 w 128"/>
                  <a:gd name="T9" fmla="*/ 6 h 88"/>
                  <a:gd name="T10" fmla="*/ 121 w 128"/>
                  <a:gd name="T11" fmla="*/ 20 h 88"/>
                  <a:gd name="T12" fmla="*/ 16 w 128"/>
                  <a:gd name="T13" fmla="*/ 85 h 88"/>
                  <a:gd name="T14" fmla="*/ 2 w 128"/>
                  <a:gd name="T15" fmla="*/ 82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88">
                    <a:moveTo>
                      <a:pt x="2" y="82"/>
                    </a:moveTo>
                    <a:cubicBezTo>
                      <a:pt x="0" y="77"/>
                      <a:pt x="1" y="71"/>
                      <a:pt x="6" y="68"/>
                    </a:cubicBezTo>
                    <a:cubicBezTo>
                      <a:pt x="111" y="3"/>
                      <a:pt x="111" y="3"/>
                      <a:pt x="111" y="3"/>
                    </a:cubicBezTo>
                    <a:cubicBezTo>
                      <a:pt x="116" y="0"/>
                      <a:pt x="122" y="1"/>
                      <a:pt x="125" y="6"/>
                    </a:cubicBezTo>
                    <a:cubicBezTo>
                      <a:pt x="125" y="6"/>
                      <a:pt x="125" y="6"/>
                      <a:pt x="125" y="6"/>
                    </a:cubicBezTo>
                    <a:cubicBezTo>
                      <a:pt x="128" y="10"/>
                      <a:pt x="126" y="17"/>
                      <a:pt x="121" y="20"/>
                    </a:cubicBezTo>
                    <a:cubicBezTo>
                      <a:pt x="16" y="85"/>
                      <a:pt x="16" y="85"/>
                      <a:pt x="16" y="85"/>
                    </a:cubicBezTo>
                    <a:cubicBezTo>
                      <a:pt x="12" y="88"/>
                      <a:pt x="5" y="87"/>
                      <a:pt x="2" y="82"/>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31" name="Freeform 146"/>
              <p:cNvSpPr>
                <a:spLocks/>
              </p:cNvSpPr>
              <p:nvPr/>
            </p:nvSpPr>
            <p:spPr bwMode="auto">
              <a:xfrm>
                <a:off x="4862" y="3227"/>
                <a:ext cx="263" cy="256"/>
              </a:xfrm>
              <a:custGeom>
                <a:avLst/>
                <a:gdLst>
                  <a:gd name="T0" fmla="*/ 4 w 111"/>
                  <a:gd name="T1" fmla="*/ 104 h 108"/>
                  <a:gd name="T2" fmla="*/ 4 w 111"/>
                  <a:gd name="T3" fmla="*/ 90 h 108"/>
                  <a:gd name="T4" fmla="*/ 93 w 111"/>
                  <a:gd name="T5" fmla="*/ 3 h 108"/>
                  <a:gd name="T6" fmla="*/ 107 w 111"/>
                  <a:gd name="T7" fmla="*/ 4 h 108"/>
                  <a:gd name="T8" fmla="*/ 107 w 111"/>
                  <a:gd name="T9" fmla="*/ 4 h 108"/>
                  <a:gd name="T10" fmla="*/ 107 w 111"/>
                  <a:gd name="T11" fmla="*/ 18 h 108"/>
                  <a:gd name="T12" fmla="*/ 18 w 111"/>
                  <a:gd name="T13" fmla="*/ 104 h 108"/>
                  <a:gd name="T14" fmla="*/ 4 w 111"/>
                  <a:gd name="T15" fmla="*/ 10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8">
                    <a:moveTo>
                      <a:pt x="4" y="104"/>
                    </a:moveTo>
                    <a:cubicBezTo>
                      <a:pt x="0" y="100"/>
                      <a:pt x="0" y="93"/>
                      <a:pt x="4" y="90"/>
                    </a:cubicBezTo>
                    <a:cubicBezTo>
                      <a:pt x="93" y="3"/>
                      <a:pt x="93" y="3"/>
                      <a:pt x="93" y="3"/>
                    </a:cubicBezTo>
                    <a:cubicBezTo>
                      <a:pt x="97" y="0"/>
                      <a:pt x="103" y="0"/>
                      <a:pt x="107" y="4"/>
                    </a:cubicBezTo>
                    <a:cubicBezTo>
                      <a:pt x="107" y="4"/>
                      <a:pt x="107" y="4"/>
                      <a:pt x="107" y="4"/>
                    </a:cubicBezTo>
                    <a:cubicBezTo>
                      <a:pt x="111" y="8"/>
                      <a:pt x="111" y="14"/>
                      <a:pt x="107" y="18"/>
                    </a:cubicBezTo>
                    <a:cubicBezTo>
                      <a:pt x="18" y="104"/>
                      <a:pt x="18" y="104"/>
                      <a:pt x="18" y="104"/>
                    </a:cubicBezTo>
                    <a:cubicBezTo>
                      <a:pt x="14" y="108"/>
                      <a:pt x="7" y="108"/>
                      <a:pt x="4" y="10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32" name="Freeform 147"/>
              <p:cNvSpPr>
                <a:spLocks/>
              </p:cNvSpPr>
              <p:nvPr/>
            </p:nvSpPr>
            <p:spPr bwMode="auto">
              <a:xfrm>
                <a:off x="5109" y="2941"/>
                <a:ext cx="217" cy="296"/>
              </a:xfrm>
              <a:custGeom>
                <a:avLst/>
                <a:gdLst>
                  <a:gd name="T0" fmla="*/ 6 w 92"/>
                  <a:gd name="T1" fmla="*/ 122 h 125"/>
                  <a:gd name="T2" fmla="*/ 3 w 92"/>
                  <a:gd name="T3" fmla="*/ 108 h 125"/>
                  <a:gd name="T4" fmla="*/ 72 w 92"/>
                  <a:gd name="T5" fmla="*/ 5 h 125"/>
                  <a:gd name="T6" fmla="*/ 86 w 92"/>
                  <a:gd name="T7" fmla="*/ 3 h 125"/>
                  <a:gd name="T8" fmla="*/ 86 w 92"/>
                  <a:gd name="T9" fmla="*/ 3 h 125"/>
                  <a:gd name="T10" fmla="*/ 89 w 92"/>
                  <a:gd name="T11" fmla="*/ 16 h 125"/>
                  <a:gd name="T12" fmla="*/ 19 w 92"/>
                  <a:gd name="T13" fmla="*/ 119 h 125"/>
                  <a:gd name="T14" fmla="*/ 6 w 92"/>
                  <a:gd name="T15" fmla="*/ 122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5">
                    <a:moveTo>
                      <a:pt x="6" y="122"/>
                    </a:moveTo>
                    <a:cubicBezTo>
                      <a:pt x="1" y="119"/>
                      <a:pt x="0" y="113"/>
                      <a:pt x="3" y="108"/>
                    </a:cubicBezTo>
                    <a:cubicBezTo>
                      <a:pt x="72" y="5"/>
                      <a:pt x="72" y="5"/>
                      <a:pt x="72" y="5"/>
                    </a:cubicBezTo>
                    <a:cubicBezTo>
                      <a:pt x="75" y="1"/>
                      <a:pt x="82" y="0"/>
                      <a:pt x="86" y="3"/>
                    </a:cubicBezTo>
                    <a:cubicBezTo>
                      <a:pt x="86" y="3"/>
                      <a:pt x="86" y="3"/>
                      <a:pt x="86" y="3"/>
                    </a:cubicBezTo>
                    <a:cubicBezTo>
                      <a:pt x="91" y="6"/>
                      <a:pt x="92" y="12"/>
                      <a:pt x="89" y="16"/>
                    </a:cubicBezTo>
                    <a:cubicBezTo>
                      <a:pt x="19" y="119"/>
                      <a:pt x="19" y="119"/>
                      <a:pt x="19" y="119"/>
                    </a:cubicBezTo>
                    <a:cubicBezTo>
                      <a:pt x="16" y="124"/>
                      <a:pt x="10" y="125"/>
                      <a:pt x="6" y="122"/>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33" name="Freeform 148"/>
              <p:cNvSpPr>
                <a:spLocks/>
              </p:cNvSpPr>
              <p:nvPr/>
            </p:nvSpPr>
            <p:spPr bwMode="auto">
              <a:xfrm>
                <a:off x="5298" y="2619"/>
                <a:ext cx="163" cy="327"/>
              </a:xfrm>
              <a:custGeom>
                <a:avLst/>
                <a:gdLst>
                  <a:gd name="T0" fmla="*/ 8 w 69"/>
                  <a:gd name="T1" fmla="*/ 136 h 138"/>
                  <a:gd name="T2" fmla="*/ 2 w 69"/>
                  <a:gd name="T3" fmla="*/ 122 h 138"/>
                  <a:gd name="T4" fmla="*/ 49 w 69"/>
                  <a:gd name="T5" fmla="*/ 8 h 138"/>
                  <a:gd name="T6" fmla="*/ 62 w 69"/>
                  <a:gd name="T7" fmla="*/ 2 h 138"/>
                  <a:gd name="T8" fmla="*/ 62 w 69"/>
                  <a:gd name="T9" fmla="*/ 2 h 138"/>
                  <a:gd name="T10" fmla="*/ 67 w 69"/>
                  <a:gd name="T11" fmla="*/ 15 h 138"/>
                  <a:gd name="T12" fmla="*/ 21 w 69"/>
                  <a:gd name="T13" fmla="*/ 130 h 138"/>
                  <a:gd name="T14" fmla="*/ 8 w 69"/>
                  <a:gd name="T15" fmla="*/ 136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38">
                    <a:moveTo>
                      <a:pt x="8" y="136"/>
                    </a:moveTo>
                    <a:cubicBezTo>
                      <a:pt x="3" y="133"/>
                      <a:pt x="0" y="128"/>
                      <a:pt x="2" y="122"/>
                    </a:cubicBezTo>
                    <a:cubicBezTo>
                      <a:pt x="49" y="8"/>
                      <a:pt x="49" y="8"/>
                      <a:pt x="49" y="8"/>
                    </a:cubicBezTo>
                    <a:cubicBezTo>
                      <a:pt x="51" y="2"/>
                      <a:pt x="57" y="0"/>
                      <a:pt x="62" y="2"/>
                    </a:cubicBezTo>
                    <a:cubicBezTo>
                      <a:pt x="62" y="2"/>
                      <a:pt x="62" y="2"/>
                      <a:pt x="62" y="2"/>
                    </a:cubicBezTo>
                    <a:cubicBezTo>
                      <a:pt x="67" y="4"/>
                      <a:pt x="69" y="10"/>
                      <a:pt x="67" y="15"/>
                    </a:cubicBezTo>
                    <a:cubicBezTo>
                      <a:pt x="21" y="130"/>
                      <a:pt x="21" y="130"/>
                      <a:pt x="21" y="130"/>
                    </a:cubicBezTo>
                    <a:cubicBezTo>
                      <a:pt x="19" y="135"/>
                      <a:pt x="13" y="138"/>
                      <a:pt x="8" y="136"/>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34" name="Freeform 149"/>
              <p:cNvSpPr>
                <a:spLocks/>
              </p:cNvSpPr>
              <p:nvPr/>
            </p:nvSpPr>
            <p:spPr bwMode="auto">
              <a:xfrm>
                <a:off x="5426" y="2278"/>
                <a:ext cx="102" cy="341"/>
              </a:xfrm>
              <a:custGeom>
                <a:avLst/>
                <a:gdLst>
                  <a:gd name="T0" fmla="*/ 9 w 43"/>
                  <a:gd name="T1" fmla="*/ 143 h 144"/>
                  <a:gd name="T2" fmla="*/ 1 w 43"/>
                  <a:gd name="T3" fmla="*/ 131 h 144"/>
                  <a:gd name="T4" fmla="*/ 22 w 43"/>
                  <a:gd name="T5" fmla="*/ 9 h 144"/>
                  <a:gd name="T6" fmla="*/ 34 w 43"/>
                  <a:gd name="T7" fmla="*/ 1 h 144"/>
                  <a:gd name="T8" fmla="*/ 34 w 43"/>
                  <a:gd name="T9" fmla="*/ 1 h 144"/>
                  <a:gd name="T10" fmla="*/ 42 w 43"/>
                  <a:gd name="T11" fmla="*/ 12 h 144"/>
                  <a:gd name="T12" fmla="*/ 21 w 43"/>
                  <a:gd name="T13" fmla="*/ 134 h 144"/>
                  <a:gd name="T14" fmla="*/ 9 w 43"/>
                  <a:gd name="T15" fmla="*/ 143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44">
                    <a:moveTo>
                      <a:pt x="9" y="143"/>
                    </a:moveTo>
                    <a:cubicBezTo>
                      <a:pt x="4" y="142"/>
                      <a:pt x="0" y="136"/>
                      <a:pt x="1" y="131"/>
                    </a:cubicBezTo>
                    <a:cubicBezTo>
                      <a:pt x="22" y="9"/>
                      <a:pt x="22" y="9"/>
                      <a:pt x="22" y="9"/>
                    </a:cubicBezTo>
                    <a:cubicBezTo>
                      <a:pt x="23" y="3"/>
                      <a:pt x="29" y="0"/>
                      <a:pt x="34" y="1"/>
                    </a:cubicBezTo>
                    <a:cubicBezTo>
                      <a:pt x="34" y="1"/>
                      <a:pt x="34" y="1"/>
                      <a:pt x="34" y="1"/>
                    </a:cubicBezTo>
                    <a:cubicBezTo>
                      <a:pt x="39" y="2"/>
                      <a:pt x="43" y="7"/>
                      <a:pt x="42" y="12"/>
                    </a:cubicBezTo>
                    <a:cubicBezTo>
                      <a:pt x="21" y="134"/>
                      <a:pt x="21" y="134"/>
                      <a:pt x="21" y="134"/>
                    </a:cubicBezTo>
                    <a:cubicBezTo>
                      <a:pt x="20" y="140"/>
                      <a:pt x="14" y="144"/>
                      <a:pt x="9" y="14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35" name="Freeform 150"/>
              <p:cNvSpPr>
                <a:spLocks/>
              </p:cNvSpPr>
              <p:nvPr/>
            </p:nvSpPr>
            <p:spPr bwMode="auto">
              <a:xfrm>
                <a:off x="5473" y="1930"/>
                <a:ext cx="57" cy="341"/>
              </a:xfrm>
              <a:custGeom>
                <a:avLst/>
                <a:gdLst>
                  <a:gd name="T0" fmla="*/ 14 w 24"/>
                  <a:gd name="T1" fmla="*/ 144 h 144"/>
                  <a:gd name="T2" fmla="*/ 4 w 24"/>
                  <a:gd name="T3" fmla="*/ 135 h 144"/>
                  <a:gd name="T4" fmla="*/ 0 w 24"/>
                  <a:gd name="T5" fmla="*/ 11 h 144"/>
                  <a:gd name="T6" fmla="*/ 9 w 24"/>
                  <a:gd name="T7" fmla="*/ 0 h 144"/>
                  <a:gd name="T8" fmla="*/ 9 w 24"/>
                  <a:gd name="T9" fmla="*/ 0 h 144"/>
                  <a:gd name="T10" fmla="*/ 20 w 24"/>
                  <a:gd name="T11" fmla="*/ 10 h 144"/>
                  <a:gd name="T12" fmla="*/ 24 w 24"/>
                  <a:gd name="T13" fmla="*/ 134 h 144"/>
                  <a:gd name="T14" fmla="*/ 14 w 24"/>
                  <a:gd name="T15" fmla="*/ 144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44">
                    <a:moveTo>
                      <a:pt x="14" y="144"/>
                    </a:moveTo>
                    <a:cubicBezTo>
                      <a:pt x="9" y="144"/>
                      <a:pt x="4" y="140"/>
                      <a:pt x="4" y="135"/>
                    </a:cubicBezTo>
                    <a:cubicBezTo>
                      <a:pt x="0" y="11"/>
                      <a:pt x="0" y="11"/>
                      <a:pt x="0" y="11"/>
                    </a:cubicBezTo>
                    <a:cubicBezTo>
                      <a:pt x="0" y="5"/>
                      <a:pt x="4" y="0"/>
                      <a:pt x="9" y="0"/>
                    </a:cubicBezTo>
                    <a:cubicBezTo>
                      <a:pt x="9" y="0"/>
                      <a:pt x="9" y="0"/>
                      <a:pt x="9" y="0"/>
                    </a:cubicBezTo>
                    <a:cubicBezTo>
                      <a:pt x="15" y="0"/>
                      <a:pt x="20" y="4"/>
                      <a:pt x="20" y="10"/>
                    </a:cubicBezTo>
                    <a:cubicBezTo>
                      <a:pt x="24" y="134"/>
                      <a:pt x="24" y="134"/>
                      <a:pt x="24" y="134"/>
                    </a:cubicBezTo>
                    <a:cubicBezTo>
                      <a:pt x="24" y="139"/>
                      <a:pt x="20" y="144"/>
                      <a:pt x="14" y="14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36" name="Freeform 151"/>
              <p:cNvSpPr>
                <a:spLocks/>
              </p:cNvSpPr>
              <p:nvPr/>
            </p:nvSpPr>
            <p:spPr bwMode="auto">
              <a:xfrm>
                <a:off x="5393" y="1590"/>
                <a:ext cx="123" cy="336"/>
              </a:xfrm>
              <a:custGeom>
                <a:avLst/>
                <a:gdLst>
                  <a:gd name="T0" fmla="*/ 43 w 52"/>
                  <a:gd name="T1" fmla="*/ 141 h 142"/>
                  <a:gd name="T2" fmla="*/ 31 w 52"/>
                  <a:gd name="T3" fmla="*/ 133 h 142"/>
                  <a:gd name="T4" fmla="*/ 1 w 52"/>
                  <a:gd name="T5" fmla="*/ 13 h 142"/>
                  <a:gd name="T6" fmla="*/ 8 w 52"/>
                  <a:gd name="T7" fmla="*/ 1 h 142"/>
                  <a:gd name="T8" fmla="*/ 8 w 52"/>
                  <a:gd name="T9" fmla="*/ 1 h 142"/>
                  <a:gd name="T10" fmla="*/ 20 w 52"/>
                  <a:gd name="T11" fmla="*/ 8 h 142"/>
                  <a:gd name="T12" fmla="*/ 50 w 52"/>
                  <a:gd name="T13" fmla="*/ 129 h 142"/>
                  <a:gd name="T14" fmla="*/ 43 w 52"/>
                  <a:gd name="T15" fmla="*/ 14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43" y="141"/>
                    </a:moveTo>
                    <a:cubicBezTo>
                      <a:pt x="38" y="142"/>
                      <a:pt x="32" y="139"/>
                      <a:pt x="31" y="133"/>
                    </a:cubicBezTo>
                    <a:cubicBezTo>
                      <a:pt x="1" y="13"/>
                      <a:pt x="1" y="13"/>
                      <a:pt x="1" y="13"/>
                    </a:cubicBezTo>
                    <a:cubicBezTo>
                      <a:pt x="0" y="8"/>
                      <a:pt x="3" y="2"/>
                      <a:pt x="8" y="1"/>
                    </a:cubicBezTo>
                    <a:cubicBezTo>
                      <a:pt x="8" y="1"/>
                      <a:pt x="8" y="1"/>
                      <a:pt x="8" y="1"/>
                    </a:cubicBezTo>
                    <a:cubicBezTo>
                      <a:pt x="14" y="0"/>
                      <a:pt x="19" y="3"/>
                      <a:pt x="20" y="8"/>
                    </a:cubicBezTo>
                    <a:cubicBezTo>
                      <a:pt x="50" y="129"/>
                      <a:pt x="50" y="129"/>
                      <a:pt x="50" y="129"/>
                    </a:cubicBezTo>
                    <a:cubicBezTo>
                      <a:pt x="52" y="134"/>
                      <a:pt x="48" y="139"/>
                      <a:pt x="43" y="14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37" name="Freeform 152"/>
              <p:cNvSpPr>
                <a:spLocks/>
              </p:cNvSpPr>
              <p:nvPr/>
            </p:nvSpPr>
            <p:spPr bwMode="auto">
              <a:xfrm>
                <a:off x="5243" y="1272"/>
                <a:ext cx="183" cy="318"/>
              </a:xfrm>
              <a:custGeom>
                <a:avLst/>
                <a:gdLst>
                  <a:gd name="T0" fmla="*/ 70 w 77"/>
                  <a:gd name="T1" fmla="*/ 131 h 134"/>
                  <a:gd name="T2" fmla="*/ 57 w 77"/>
                  <a:gd name="T3" fmla="*/ 127 h 134"/>
                  <a:gd name="T4" fmla="*/ 2 w 77"/>
                  <a:gd name="T5" fmla="*/ 15 h 134"/>
                  <a:gd name="T6" fmla="*/ 7 w 77"/>
                  <a:gd name="T7" fmla="*/ 2 h 134"/>
                  <a:gd name="T8" fmla="*/ 7 w 77"/>
                  <a:gd name="T9" fmla="*/ 2 h 134"/>
                  <a:gd name="T10" fmla="*/ 20 w 77"/>
                  <a:gd name="T11" fmla="*/ 7 h 134"/>
                  <a:gd name="T12" fmla="*/ 75 w 77"/>
                  <a:gd name="T13" fmla="*/ 118 h 134"/>
                  <a:gd name="T14" fmla="*/ 70 w 77"/>
                  <a:gd name="T15" fmla="*/ 131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4">
                    <a:moveTo>
                      <a:pt x="70" y="131"/>
                    </a:moveTo>
                    <a:cubicBezTo>
                      <a:pt x="65" y="134"/>
                      <a:pt x="59" y="132"/>
                      <a:pt x="57" y="127"/>
                    </a:cubicBezTo>
                    <a:cubicBezTo>
                      <a:pt x="2" y="15"/>
                      <a:pt x="2" y="15"/>
                      <a:pt x="2" y="15"/>
                    </a:cubicBezTo>
                    <a:cubicBezTo>
                      <a:pt x="0" y="10"/>
                      <a:pt x="2" y="4"/>
                      <a:pt x="7" y="2"/>
                    </a:cubicBezTo>
                    <a:cubicBezTo>
                      <a:pt x="7" y="2"/>
                      <a:pt x="7" y="2"/>
                      <a:pt x="7" y="2"/>
                    </a:cubicBezTo>
                    <a:cubicBezTo>
                      <a:pt x="12" y="0"/>
                      <a:pt x="18" y="2"/>
                      <a:pt x="20" y="7"/>
                    </a:cubicBezTo>
                    <a:cubicBezTo>
                      <a:pt x="75" y="118"/>
                      <a:pt x="75" y="118"/>
                      <a:pt x="75" y="118"/>
                    </a:cubicBezTo>
                    <a:cubicBezTo>
                      <a:pt x="77" y="123"/>
                      <a:pt x="75" y="129"/>
                      <a:pt x="70" y="13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38" name="Freeform 153"/>
              <p:cNvSpPr>
                <a:spLocks/>
              </p:cNvSpPr>
              <p:nvPr/>
            </p:nvSpPr>
            <p:spPr bwMode="auto">
              <a:xfrm>
                <a:off x="5033" y="993"/>
                <a:ext cx="234" cy="284"/>
              </a:xfrm>
              <a:custGeom>
                <a:avLst/>
                <a:gdLst>
                  <a:gd name="T0" fmla="*/ 94 w 99"/>
                  <a:gd name="T1" fmla="*/ 117 h 120"/>
                  <a:gd name="T2" fmla="*/ 80 w 99"/>
                  <a:gd name="T3" fmla="*/ 115 h 120"/>
                  <a:gd name="T4" fmla="*/ 4 w 99"/>
                  <a:gd name="T5" fmla="*/ 17 h 120"/>
                  <a:gd name="T6" fmla="*/ 6 w 99"/>
                  <a:gd name="T7" fmla="*/ 3 h 120"/>
                  <a:gd name="T8" fmla="*/ 6 w 99"/>
                  <a:gd name="T9" fmla="*/ 3 h 120"/>
                  <a:gd name="T10" fmla="*/ 20 w 99"/>
                  <a:gd name="T11" fmla="*/ 5 h 120"/>
                  <a:gd name="T12" fmla="*/ 96 w 99"/>
                  <a:gd name="T13" fmla="*/ 103 h 120"/>
                  <a:gd name="T14" fmla="*/ 94 w 99"/>
                  <a:gd name="T15" fmla="*/ 117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4" y="117"/>
                    </a:moveTo>
                    <a:cubicBezTo>
                      <a:pt x="90" y="120"/>
                      <a:pt x="84" y="120"/>
                      <a:pt x="80" y="115"/>
                    </a:cubicBezTo>
                    <a:cubicBezTo>
                      <a:pt x="4" y="17"/>
                      <a:pt x="4" y="17"/>
                      <a:pt x="4" y="17"/>
                    </a:cubicBezTo>
                    <a:cubicBezTo>
                      <a:pt x="0" y="13"/>
                      <a:pt x="1" y="7"/>
                      <a:pt x="6" y="3"/>
                    </a:cubicBezTo>
                    <a:cubicBezTo>
                      <a:pt x="6" y="3"/>
                      <a:pt x="6" y="3"/>
                      <a:pt x="6" y="3"/>
                    </a:cubicBezTo>
                    <a:cubicBezTo>
                      <a:pt x="10" y="0"/>
                      <a:pt x="16" y="1"/>
                      <a:pt x="20" y="5"/>
                    </a:cubicBezTo>
                    <a:cubicBezTo>
                      <a:pt x="96" y="103"/>
                      <a:pt x="96" y="103"/>
                      <a:pt x="96" y="103"/>
                    </a:cubicBezTo>
                    <a:cubicBezTo>
                      <a:pt x="99" y="107"/>
                      <a:pt x="99" y="114"/>
                      <a:pt x="94" y="11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39" name="Freeform 154"/>
              <p:cNvSpPr>
                <a:spLocks/>
              </p:cNvSpPr>
              <p:nvPr/>
            </p:nvSpPr>
            <p:spPr bwMode="auto">
              <a:xfrm>
                <a:off x="4770" y="764"/>
                <a:ext cx="279" cy="243"/>
              </a:xfrm>
              <a:custGeom>
                <a:avLst/>
                <a:gdLst>
                  <a:gd name="T0" fmla="*/ 114 w 118"/>
                  <a:gd name="T1" fmla="*/ 98 h 103"/>
                  <a:gd name="T2" fmla="*/ 100 w 118"/>
                  <a:gd name="T3" fmla="*/ 99 h 103"/>
                  <a:gd name="T4" fmla="*/ 5 w 118"/>
                  <a:gd name="T5" fmla="*/ 19 h 103"/>
                  <a:gd name="T6" fmla="*/ 4 w 118"/>
                  <a:gd name="T7" fmla="*/ 5 h 103"/>
                  <a:gd name="T8" fmla="*/ 4 w 118"/>
                  <a:gd name="T9" fmla="*/ 5 h 103"/>
                  <a:gd name="T10" fmla="*/ 18 w 118"/>
                  <a:gd name="T11" fmla="*/ 4 h 103"/>
                  <a:gd name="T12" fmla="*/ 113 w 118"/>
                  <a:gd name="T13" fmla="*/ 84 h 103"/>
                  <a:gd name="T14" fmla="*/ 114 w 118"/>
                  <a:gd name="T15" fmla="*/ 98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114" y="98"/>
                    </a:moveTo>
                    <a:cubicBezTo>
                      <a:pt x="111" y="102"/>
                      <a:pt x="104" y="103"/>
                      <a:pt x="100" y="99"/>
                    </a:cubicBezTo>
                    <a:cubicBezTo>
                      <a:pt x="5" y="19"/>
                      <a:pt x="5" y="19"/>
                      <a:pt x="5" y="19"/>
                    </a:cubicBezTo>
                    <a:cubicBezTo>
                      <a:pt x="1" y="16"/>
                      <a:pt x="0" y="9"/>
                      <a:pt x="4" y="5"/>
                    </a:cubicBezTo>
                    <a:cubicBezTo>
                      <a:pt x="4" y="5"/>
                      <a:pt x="4" y="5"/>
                      <a:pt x="4" y="5"/>
                    </a:cubicBezTo>
                    <a:cubicBezTo>
                      <a:pt x="7" y="1"/>
                      <a:pt x="14" y="0"/>
                      <a:pt x="18" y="4"/>
                    </a:cubicBezTo>
                    <a:cubicBezTo>
                      <a:pt x="113" y="84"/>
                      <a:pt x="113" y="84"/>
                      <a:pt x="113" y="84"/>
                    </a:cubicBezTo>
                    <a:cubicBezTo>
                      <a:pt x="117" y="87"/>
                      <a:pt x="118" y="94"/>
                      <a:pt x="114" y="9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40" name="Freeform 155"/>
              <p:cNvSpPr>
                <a:spLocks/>
              </p:cNvSpPr>
              <p:nvPr/>
            </p:nvSpPr>
            <p:spPr bwMode="auto">
              <a:xfrm>
                <a:off x="4465" y="596"/>
                <a:ext cx="315" cy="191"/>
              </a:xfrm>
              <a:custGeom>
                <a:avLst/>
                <a:gdLst>
                  <a:gd name="T0" fmla="*/ 130 w 133"/>
                  <a:gd name="T1" fmla="*/ 74 h 81"/>
                  <a:gd name="T2" fmla="*/ 116 w 133"/>
                  <a:gd name="T3" fmla="*/ 78 h 81"/>
                  <a:gd name="T4" fmla="*/ 7 w 133"/>
                  <a:gd name="T5" fmla="*/ 20 h 81"/>
                  <a:gd name="T6" fmla="*/ 3 w 133"/>
                  <a:gd name="T7" fmla="*/ 6 h 81"/>
                  <a:gd name="T8" fmla="*/ 3 w 133"/>
                  <a:gd name="T9" fmla="*/ 6 h 81"/>
                  <a:gd name="T10" fmla="*/ 16 w 133"/>
                  <a:gd name="T11" fmla="*/ 2 h 81"/>
                  <a:gd name="T12" fmla="*/ 126 w 133"/>
                  <a:gd name="T13" fmla="*/ 61 h 81"/>
                  <a:gd name="T14" fmla="*/ 130 w 133"/>
                  <a:gd name="T15" fmla="*/ 74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81">
                    <a:moveTo>
                      <a:pt x="130" y="74"/>
                    </a:moveTo>
                    <a:cubicBezTo>
                      <a:pt x="127" y="79"/>
                      <a:pt x="121" y="81"/>
                      <a:pt x="116" y="78"/>
                    </a:cubicBezTo>
                    <a:cubicBezTo>
                      <a:pt x="7" y="20"/>
                      <a:pt x="7" y="20"/>
                      <a:pt x="7" y="20"/>
                    </a:cubicBezTo>
                    <a:cubicBezTo>
                      <a:pt x="2" y="17"/>
                      <a:pt x="0" y="11"/>
                      <a:pt x="3" y="6"/>
                    </a:cubicBezTo>
                    <a:cubicBezTo>
                      <a:pt x="3" y="6"/>
                      <a:pt x="3" y="6"/>
                      <a:pt x="3" y="6"/>
                    </a:cubicBezTo>
                    <a:cubicBezTo>
                      <a:pt x="5" y="2"/>
                      <a:pt x="11" y="0"/>
                      <a:pt x="16" y="2"/>
                    </a:cubicBezTo>
                    <a:cubicBezTo>
                      <a:pt x="126" y="61"/>
                      <a:pt x="126" y="61"/>
                      <a:pt x="126" y="61"/>
                    </a:cubicBezTo>
                    <a:cubicBezTo>
                      <a:pt x="131" y="63"/>
                      <a:pt x="133" y="69"/>
                      <a:pt x="130" y="7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41" name="Freeform 156"/>
              <p:cNvSpPr>
                <a:spLocks/>
              </p:cNvSpPr>
              <p:nvPr/>
            </p:nvSpPr>
            <p:spPr bwMode="auto">
              <a:xfrm>
                <a:off x="4134" y="494"/>
                <a:ext cx="333" cy="132"/>
              </a:xfrm>
              <a:custGeom>
                <a:avLst/>
                <a:gdLst>
                  <a:gd name="T0" fmla="*/ 139 w 141"/>
                  <a:gd name="T1" fmla="*/ 48 h 56"/>
                  <a:gd name="T2" fmla="*/ 127 w 141"/>
                  <a:gd name="T3" fmla="*/ 55 h 56"/>
                  <a:gd name="T4" fmla="*/ 8 w 141"/>
                  <a:gd name="T5" fmla="*/ 21 h 56"/>
                  <a:gd name="T6" fmla="*/ 1 w 141"/>
                  <a:gd name="T7" fmla="*/ 8 h 56"/>
                  <a:gd name="T8" fmla="*/ 1 w 141"/>
                  <a:gd name="T9" fmla="*/ 8 h 56"/>
                  <a:gd name="T10" fmla="*/ 13 w 141"/>
                  <a:gd name="T11" fmla="*/ 1 h 56"/>
                  <a:gd name="T12" fmla="*/ 133 w 141"/>
                  <a:gd name="T13" fmla="*/ 36 h 56"/>
                  <a:gd name="T14" fmla="*/ 139 w 141"/>
                  <a:gd name="T15" fmla="*/ 48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6">
                    <a:moveTo>
                      <a:pt x="139" y="48"/>
                    </a:moveTo>
                    <a:cubicBezTo>
                      <a:pt x="138" y="53"/>
                      <a:pt x="132" y="56"/>
                      <a:pt x="127" y="55"/>
                    </a:cubicBezTo>
                    <a:cubicBezTo>
                      <a:pt x="8" y="21"/>
                      <a:pt x="8" y="21"/>
                      <a:pt x="8" y="21"/>
                    </a:cubicBezTo>
                    <a:cubicBezTo>
                      <a:pt x="3" y="19"/>
                      <a:pt x="0" y="14"/>
                      <a:pt x="1" y="8"/>
                    </a:cubicBezTo>
                    <a:cubicBezTo>
                      <a:pt x="1" y="8"/>
                      <a:pt x="1" y="8"/>
                      <a:pt x="1" y="8"/>
                    </a:cubicBezTo>
                    <a:cubicBezTo>
                      <a:pt x="3" y="3"/>
                      <a:pt x="8" y="0"/>
                      <a:pt x="13" y="1"/>
                    </a:cubicBezTo>
                    <a:cubicBezTo>
                      <a:pt x="133" y="36"/>
                      <a:pt x="133" y="36"/>
                      <a:pt x="133" y="36"/>
                    </a:cubicBezTo>
                    <a:cubicBezTo>
                      <a:pt x="138" y="37"/>
                      <a:pt x="141" y="43"/>
                      <a:pt x="139" y="4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42" name="Freeform 157"/>
              <p:cNvSpPr>
                <a:spLocks/>
              </p:cNvSpPr>
              <p:nvPr/>
            </p:nvSpPr>
            <p:spPr bwMode="auto">
              <a:xfrm>
                <a:off x="3786" y="465"/>
                <a:ext cx="343" cy="69"/>
              </a:xfrm>
              <a:custGeom>
                <a:avLst/>
                <a:gdLst>
                  <a:gd name="T0" fmla="*/ 145 w 145"/>
                  <a:gd name="T1" fmla="*/ 20 h 29"/>
                  <a:gd name="T2" fmla="*/ 134 w 145"/>
                  <a:gd name="T3" fmla="*/ 29 h 29"/>
                  <a:gd name="T4" fmla="*/ 10 w 145"/>
                  <a:gd name="T5" fmla="*/ 20 h 29"/>
                  <a:gd name="T6" fmla="*/ 1 w 145"/>
                  <a:gd name="T7" fmla="*/ 9 h 29"/>
                  <a:gd name="T8" fmla="*/ 1 w 145"/>
                  <a:gd name="T9" fmla="*/ 9 h 29"/>
                  <a:gd name="T10" fmla="*/ 12 w 145"/>
                  <a:gd name="T11" fmla="*/ 0 h 29"/>
                  <a:gd name="T12" fmla="*/ 135 w 145"/>
                  <a:gd name="T13" fmla="*/ 9 h 29"/>
                  <a:gd name="T14" fmla="*/ 145 w 145"/>
                  <a:gd name="T15" fmla="*/ 2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9">
                    <a:moveTo>
                      <a:pt x="145" y="20"/>
                    </a:moveTo>
                    <a:cubicBezTo>
                      <a:pt x="144" y="25"/>
                      <a:pt x="139" y="29"/>
                      <a:pt x="134" y="29"/>
                    </a:cubicBezTo>
                    <a:cubicBezTo>
                      <a:pt x="10" y="20"/>
                      <a:pt x="10" y="20"/>
                      <a:pt x="10" y="20"/>
                    </a:cubicBezTo>
                    <a:cubicBezTo>
                      <a:pt x="5" y="20"/>
                      <a:pt x="0" y="15"/>
                      <a:pt x="1" y="9"/>
                    </a:cubicBezTo>
                    <a:cubicBezTo>
                      <a:pt x="1" y="9"/>
                      <a:pt x="1" y="9"/>
                      <a:pt x="1" y="9"/>
                    </a:cubicBezTo>
                    <a:cubicBezTo>
                      <a:pt x="1" y="4"/>
                      <a:pt x="6" y="0"/>
                      <a:pt x="12" y="0"/>
                    </a:cubicBezTo>
                    <a:cubicBezTo>
                      <a:pt x="135" y="9"/>
                      <a:pt x="135" y="9"/>
                      <a:pt x="135" y="9"/>
                    </a:cubicBezTo>
                    <a:cubicBezTo>
                      <a:pt x="141" y="9"/>
                      <a:pt x="145" y="14"/>
                      <a:pt x="145" y="2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grpSp>
        <p:grpSp>
          <p:nvGrpSpPr>
            <p:cNvPr id="108" name="组合 107"/>
            <p:cNvGrpSpPr/>
            <p:nvPr/>
          </p:nvGrpSpPr>
          <p:grpSpPr>
            <a:xfrm>
              <a:off x="4138211" y="2008843"/>
              <a:ext cx="526838" cy="526836"/>
              <a:chOff x="3623889" y="1125021"/>
              <a:chExt cx="564634" cy="564632"/>
            </a:xfrm>
          </p:grpSpPr>
          <p:sp>
            <p:nvSpPr>
              <p:cNvPr id="109" name="任意多边形 350"/>
              <p:cNvSpPr/>
              <p:nvPr/>
            </p:nvSpPr>
            <p:spPr>
              <a:xfrm rot="10800000">
                <a:off x="3623889" y="1125021"/>
                <a:ext cx="138551" cy="138550"/>
              </a:xfrm>
              <a:custGeom>
                <a:avLst/>
                <a:gdLst>
                  <a:gd name="connsiteX0" fmla="*/ 0 w 138551"/>
                  <a:gd name="connsiteY0" fmla="*/ 138550 h 138550"/>
                  <a:gd name="connsiteX1" fmla="*/ 0 w 138551"/>
                  <a:gd name="connsiteY1" fmla="*/ 0 h 138550"/>
                  <a:gd name="connsiteX2" fmla="*/ 138551 w 138551"/>
                  <a:gd name="connsiteY2" fmla="*/ 0 h 138550"/>
                  <a:gd name="connsiteX3" fmla="*/ 120038 w 138551"/>
                  <a:gd name="connsiteY3" fmla="*/ 34107 h 138550"/>
                  <a:gd name="connsiteX4" fmla="*/ 34107 w 138551"/>
                  <a:gd name="connsiteY4" fmla="*/ 120037 h 138550"/>
                  <a:gd name="connsiteX5" fmla="*/ 0 w 138551"/>
                  <a:gd name="connsiteY5" fmla="*/ 138550 h 138550"/>
                  <a:gd name="connsiteX0" fmla="*/ 0 w 138551"/>
                  <a:gd name="connsiteY0" fmla="*/ 0 h 138550"/>
                  <a:gd name="connsiteX1" fmla="*/ 138551 w 138551"/>
                  <a:gd name="connsiteY1" fmla="*/ 0 h 138550"/>
                  <a:gd name="connsiteX2" fmla="*/ 120038 w 138551"/>
                  <a:gd name="connsiteY2" fmla="*/ 34107 h 138550"/>
                  <a:gd name="connsiteX3" fmla="*/ 34107 w 138551"/>
                  <a:gd name="connsiteY3" fmla="*/ 120037 h 138550"/>
                  <a:gd name="connsiteX4" fmla="*/ 0 w 138551"/>
                  <a:gd name="connsiteY4" fmla="*/ 138550 h 138550"/>
                  <a:gd name="connsiteX5" fmla="*/ 91440 w 138551"/>
                  <a:gd name="connsiteY5" fmla="*/ 91440 h 138550"/>
                  <a:gd name="connsiteX0" fmla="*/ 138551 w 138551"/>
                  <a:gd name="connsiteY0" fmla="*/ 0 h 138550"/>
                  <a:gd name="connsiteX1" fmla="*/ 120038 w 138551"/>
                  <a:gd name="connsiteY1" fmla="*/ 34107 h 138550"/>
                  <a:gd name="connsiteX2" fmla="*/ 34107 w 138551"/>
                  <a:gd name="connsiteY2" fmla="*/ 120037 h 138550"/>
                  <a:gd name="connsiteX3" fmla="*/ 0 w 138551"/>
                  <a:gd name="connsiteY3" fmla="*/ 138550 h 138550"/>
                  <a:gd name="connsiteX4" fmla="*/ 91440 w 138551"/>
                  <a:gd name="connsiteY4" fmla="*/ 91440 h 138550"/>
                  <a:gd name="connsiteX0" fmla="*/ 138551 w 138551"/>
                  <a:gd name="connsiteY0" fmla="*/ 0 h 138550"/>
                  <a:gd name="connsiteX1" fmla="*/ 120038 w 138551"/>
                  <a:gd name="connsiteY1" fmla="*/ 34107 h 138550"/>
                  <a:gd name="connsiteX2" fmla="*/ 34107 w 138551"/>
                  <a:gd name="connsiteY2" fmla="*/ 120037 h 138550"/>
                  <a:gd name="connsiteX3" fmla="*/ 0 w 138551"/>
                  <a:gd name="connsiteY3" fmla="*/ 138550 h 138550"/>
                </a:gdLst>
                <a:ahLst/>
                <a:cxnLst>
                  <a:cxn ang="0">
                    <a:pos x="connsiteX0" y="connsiteY0"/>
                  </a:cxn>
                  <a:cxn ang="0">
                    <a:pos x="connsiteX1" y="connsiteY1"/>
                  </a:cxn>
                  <a:cxn ang="0">
                    <a:pos x="connsiteX2" y="connsiteY2"/>
                  </a:cxn>
                  <a:cxn ang="0">
                    <a:pos x="connsiteX3" y="connsiteY3"/>
                  </a:cxn>
                </a:cxnLst>
                <a:rect l="l" t="t" r="r" b="b"/>
                <a:pathLst>
                  <a:path w="138551" h="138550">
                    <a:moveTo>
                      <a:pt x="138551" y="0"/>
                    </a:moveTo>
                    <a:lnTo>
                      <a:pt x="120038" y="34107"/>
                    </a:lnTo>
                    <a:cubicBezTo>
                      <a:pt x="97170" y="67957"/>
                      <a:pt x="67957" y="97169"/>
                      <a:pt x="34107" y="120037"/>
                    </a:cubicBezTo>
                    <a:lnTo>
                      <a:pt x="0" y="13855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110" name="任意多边形 351"/>
              <p:cNvSpPr/>
              <p:nvPr/>
            </p:nvSpPr>
            <p:spPr>
              <a:xfrm rot="10800000">
                <a:off x="4049972" y="1125021"/>
                <a:ext cx="138551" cy="138550"/>
              </a:xfrm>
              <a:custGeom>
                <a:avLst/>
                <a:gdLst>
                  <a:gd name="connsiteX0" fmla="*/ 138551 w 138551"/>
                  <a:gd name="connsiteY0" fmla="*/ 138550 h 138550"/>
                  <a:gd name="connsiteX1" fmla="*/ 104444 w 138551"/>
                  <a:gd name="connsiteY1" fmla="*/ 120037 h 138550"/>
                  <a:gd name="connsiteX2" fmla="*/ 18513 w 138551"/>
                  <a:gd name="connsiteY2" fmla="*/ 34107 h 138550"/>
                  <a:gd name="connsiteX3" fmla="*/ 0 w 138551"/>
                  <a:gd name="connsiteY3" fmla="*/ 0 h 138550"/>
                  <a:gd name="connsiteX4" fmla="*/ 138551 w 138551"/>
                  <a:gd name="connsiteY4" fmla="*/ 0 h 138550"/>
                  <a:gd name="connsiteX5" fmla="*/ 138551 w 138551"/>
                  <a:gd name="connsiteY5" fmla="*/ 138550 h 138550"/>
                  <a:gd name="connsiteX0" fmla="*/ 138551 w 229991"/>
                  <a:gd name="connsiteY0" fmla="*/ 0 h 138550"/>
                  <a:gd name="connsiteX1" fmla="*/ 138551 w 229991"/>
                  <a:gd name="connsiteY1" fmla="*/ 138550 h 138550"/>
                  <a:gd name="connsiteX2" fmla="*/ 104444 w 229991"/>
                  <a:gd name="connsiteY2" fmla="*/ 120037 h 138550"/>
                  <a:gd name="connsiteX3" fmla="*/ 18513 w 229991"/>
                  <a:gd name="connsiteY3" fmla="*/ 34107 h 138550"/>
                  <a:gd name="connsiteX4" fmla="*/ 0 w 229991"/>
                  <a:gd name="connsiteY4" fmla="*/ 0 h 138550"/>
                  <a:gd name="connsiteX5" fmla="*/ 229991 w 229991"/>
                  <a:gd name="connsiteY5" fmla="*/ 91440 h 138550"/>
                  <a:gd name="connsiteX0" fmla="*/ 138551 w 229991"/>
                  <a:gd name="connsiteY0" fmla="*/ 138550 h 138550"/>
                  <a:gd name="connsiteX1" fmla="*/ 104444 w 229991"/>
                  <a:gd name="connsiteY1" fmla="*/ 120037 h 138550"/>
                  <a:gd name="connsiteX2" fmla="*/ 18513 w 229991"/>
                  <a:gd name="connsiteY2" fmla="*/ 34107 h 138550"/>
                  <a:gd name="connsiteX3" fmla="*/ 0 w 229991"/>
                  <a:gd name="connsiteY3" fmla="*/ 0 h 138550"/>
                  <a:gd name="connsiteX4" fmla="*/ 229991 w 229991"/>
                  <a:gd name="connsiteY4" fmla="*/ 91440 h 138550"/>
                  <a:gd name="connsiteX0" fmla="*/ 138551 w 138551"/>
                  <a:gd name="connsiteY0" fmla="*/ 138550 h 138550"/>
                  <a:gd name="connsiteX1" fmla="*/ 104444 w 138551"/>
                  <a:gd name="connsiteY1" fmla="*/ 120037 h 138550"/>
                  <a:gd name="connsiteX2" fmla="*/ 18513 w 138551"/>
                  <a:gd name="connsiteY2" fmla="*/ 34107 h 138550"/>
                  <a:gd name="connsiteX3" fmla="*/ 0 w 138551"/>
                  <a:gd name="connsiteY3" fmla="*/ 0 h 138550"/>
                </a:gdLst>
                <a:ahLst/>
                <a:cxnLst>
                  <a:cxn ang="0">
                    <a:pos x="connsiteX0" y="connsiteY0"/>
                  </a:cxn>
                  <a:cxn ang="0">
                    <a:pos x="connsiteX1" y="connsiteY1"/>
                  </a:cxn>
                  <a:cxn ang="0">
                    <a:pos x="connsiteX2" y="connsiteY2"/>
                  </a:cxn>
                  <a:cxn ang="0">
                    <a:pos x="connsiteX3" y="connsiteY3"/>
                  </a:cxn>
                </a:cxnLst>
                <a:rect l="l" t="t" r="r" b="b"/>
                <a:pathLst>
                  <a:path w="138551" h="138550">
                    <a:moveTo>
                      <a:pt x="138551" y="138550"/>
                    </a:moveTo>
                    <a:lnTo>
                      <a:pt x="104444" y="120037"/>
                    </a:lnTo>
                    <a:cubicBezTo>
                      <a:pt x="70594" y="97169"/>
                      <a:pt x="41382" y="67957"/>
                      <a:pt x="18513" y="34107"/>
                    </a:cubicBezTo>
                    <a:lnTo>
                      <a:pt x="0" y="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111" name="任意多边形 352"/>
              <p:cNvSpPr/>
              <p:nvPr/>
            </p:nvSpPr>
            <p:spPr>
              <a:xfrm rot="10800000">
                <a:off x="3623889" y="1551103"/>
                <a:ext cx="138551" cy="138550"/>
              </a:xfrm>
              <a:custGeom>
                <a:avLst/>
                <a:gdLst>
                  <a:gd name="connsiteX0" fmla="*/ 138551 w 138551"/>
                  <a:gd name="connsiteY0" fmla="*/ 138550 h 138550"/>
                  <a:gd name="connsiteX1" fmla="*/ 0 w 138551"/>
                  <a:gd name="connsiteY1" fmla="*/ 138550 h 138550"/>
                  <a:gd name="connsiteX2" fmla="*/ 0 w 138551"/>
                  <a:gd name="connsiteY2" fmla="*/ 0 h 138550"/>
                  <a:gd name="connsiteX3" fmla="*/ 34107 w 138551"/>
                  <a:gd name="connsiteY3" fmla="*/ 18513 h 138550"/>
                  <a:gd name="connsiteX4" fmla="*/ 120038 w 138551"/>
                  <a:gd name="connsiteY4" fmla="*/ 104443 h 138550"/>
                  <a:gd name="connsiteX5" fmla="*/ 138551 w 138551"/>
                  <a:gd name="connsiteY5" fmla="*/ 138550 h 138550"/>
                  <a:gd name="connsiteX0" fmla="*/ 0 w 138551"/>
                  <a:gd name="connsiteY0" fmla="*/ 138550 h 229990"/>
                  <a:gd name="connsiteX1" fmla="*/ 0 w 138551"/>
                  <a:gd name="connsiteY1" fmla="*/ 0 h 229990"/>
                  <a:gd name="connsiteX2" fmla="*/ 34107 w 138551"/>
                  <a:gd name="connsiteY2" fmla="*/ 18513 h 229990"/>
                  <a:gd name="connsiteX3" fmla="*/ 120038 w 138551"/>
                  <a:gd name="connsiteY3" fmla="*/ 104443 h 229990"/>
                  <a:gd name="connsiteX4" fmla="*/ 138551 w 138551"/>
                  <a:gd name="connsiteY4" fmla="*/ 138550 h 229990"/>
                  <a:gd name="connsiteX5" fmla="*/ 91440 w 138551"/>
                  <a:gd name="connsiteY5" fmla="*/ 229990 h 229990"/>
                  <a:gd name="connsiteX0" fmla="*/ 0 w 138551"/>
                  <a:gd name="connsiteY0" fmla="*/ 0 h 229990"/>
                  <a:gd name="connsiteX1" fmla="*/ 34107 w 138551"/>
                  <a:gd name="connsiteY1" fmla="*/ 18513 h 229990"/>
                  <a:gd name="connsiteX2" fmla="*/ 120038 w 138551"/>
                  <a:gd name="connsiteY2" fmla="*/ 104443 h 229990"/>
                  <a:gd name="connsiteX3" fmla="*/ 138551 w 138551"/>
                  <a:gd name="connsiteY3" fmla="*/ 138550 h 229990"/>
                  <a:gd name="connsiteX4" fmla="*/ 91440 w 138551"/>
                  <a:gd name="connsiteY4" fmla="*/ 229990 h 229990"/>
                  <a:gd name="connsiteX0" fmla="*/ 0 w 138551"/>
                  <a:gd name="connsiteY0" fmla="*/ 0 h 138550"/>
                  <a:gd name="connsiteX1" fmla="*/ 34107 w 138551"/>
                  <a:gd name="connsiteY1" fmla="*/ 18513 h 138550"/>
                  <a:gd name="connsiteX2" fmla="*/ 120038 w 138551"/>
                  <a:gd name="connsiteY2" fmla="*/ 104443 h 138550"/>
                  <a:gd name="connsiteX3" fmla="*/ 138551 w 138551"/>
                  <a:gd name="connsiteY3" fmla="*/ 138550 h 138550"/>
                </a:gdLst>
                <a:ahLst/>
                <a:cxnLst>
                  <a:cxn ang="0">
                    <a:pos x="connsiteX0" y="connsiteY0"/>
                  </a:cxn>
                  <a:cxn ang="0">
                    <a:pos x="connsiteX1" y="connsiteY1"/>
                  </a:cxn>
                  <a:cxn ang="0">
                    <a:pos x="connsiteX2" y="connsiteY2"/>
                  </a:cxn>
                  <a:cxn ang="0">
                    <a:pos x="connsiteX3" y="connsiteY3"/>
                  </a:cxn>
                </a:cxnLst>
                <a:rect l="l" t="t" r="r" b="b"/>
                <a:pathLst>
                  <a:path w="138551" h="138550">
                    <a:moveTo>
                      <a:pt x="0" y="0"/>
                    </a:moveTo>
                    <a:lnTo>
                      <a:pt x="34107" y="18513"/>
                    </a:lnTo>
                    <a:cubicBezTo>
                      <a:pt x="67957" y="41381"/>
                      <a:pt x="97170" y="70593"/>
                      <a:pt x="120038" y="104443"/>
                    </a:cubicBezTo>
                    <a:lnTo>
                      <a:pt x="138551" y="13855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112" name="任意多边形 353"/>
              <p:cNvSpPr/>
              <p:nvPr/>
            </p:nvSpPr>
            <p:spPr>
              <a:xfrm rot="10800000">
                <a:off x="4049972" y="1551103"/>
                <a:ext cx="138551" cy="138550"/>
              </a:xfrm>
              <a:custGeom>
                <a:avLst/>
                <a:gdLst>
                  <a:gd name="connsiteX0" fmla="*/ 138551 w 138551"/>
                  <a:gd name="connsiteY0" fmla="*/ 138550 h 138550"/>
                  <a:gd name="connsiteX1" fmla="*/ 0 w 138551"/>
                  <a:gd name="connsiteY1" fmla="*/ 138550 h 138550"/>
                  <a:gd name="connsiteX2" fmla="*/ 18513 w 138551"/>
                  <a:gd name="connsiteY2" fmla="*/ 104443 h 138550"/>
                  <a:gd name="connsiteX3" fmla="*/ 104444 w 138551"/>
                  <a:gd name="connsiteY3" fmla="*/ 18513 h 138550"/>
                  <a:gd name="connsiteX4" fmla="*/ 138551 w 138551"/>
                  <a:gd name="connsiteY4" fmla="*/ 0 h 138550"/>
                  <a:gd name="connsiteX5" fmla="*/ 138551 w 138551"/>
                  <a:gd name="connsiteY5" fmla="*/ 138550 h 138550"/>
                  <a:gd name="connsiteX0" fmla="*/ 138551 w 229991"/>
                  <a:gd name="connsiteY0" fmla="*/ 138550 h 229990"/>
                  <a:gd name="connsiteX1" fmla="*/ 0 w 229991"/>
                  <a:gd name="connsiteY1" fmla="*/ 138550 h 229990"/>
                  <a:gd name="connsiteX2" fmla="*/ 18513 w 229991"/>
                  <a:gd name="connsiteY2" fmla="*/ 104443 h 229990"/>
                  <a:gd name="connsiteX3" fmla="*/ 104444 w 229991"/>
                  <a:gd name="connsiteY3" fmla="*/ 18513 h 229990"/>
                  <a:gd name="connsiteX4" fmla="*/ 138551 w 229991"/>
                  <a:gd name="connsiteY4" fmla="*/ 0 h 229990"/>
                  <a:gd name="connsiteX5" fmla="*/ 229991 w 229991"/>
                  <a:gd name="connsiteY5" fmla="*/ 229990 h 229990"/>
                  <a:gd name="connsiteX0" fmla="*/ 138551 w 138551"/>
                  <a:gd name="connsiteY0" fmla="*/ 138550 h 138550"/>
                  <a:gd name="connsiteX1" fmla="*/ 0 w 138551"/>
                  <a:gd name="connsiteY1" fmla="*/ 138550 h 138550"/>
                  <a:gd name="connsiteX2" fmla="*/ 18513 w 138551"/>
                  <a:gd name="connsiteY2" fmla="*/ 104443 h 138550"/>
                  <a:gd name="connsiteX3" fmla="*/ 104444 w 138551"/>
                  <a:gd name="connsiteY3" fmla="*/ 18513 h 138550"/>
                  <a:gd name="connsiteX4" fmla="*/ 138551 w 138551"/>
                  <a:gd name="connsiteY4" fmla="*/ 0 h 138550"/>
                  <a:gd name="connsiteX0" fmla="*/ 0 w 138551"/>
                  <a:gd name="connsiteY0" fmla="*/ 138550 h 138550"/>
                  <a:gd name="connsiteX1" fmla="*/ 18513 w 138551"/>
                  <a:gd name="connsiteY1" fmla="*/ 104443 h 138550"/>
                  <a:gd name="connsiteX2" fmla="*/ 104444 w 138551"/>
                  <a:gd name="connsiteY2" fmla="*/ 18513 h 138550"/>
                  <a:gd name="connsiteX3" fmla="*/ 138551 w 138551"/>
                  <a:gd name="connsiteY3" fmla="*/ 0 h 138550"/>
                </a:gdLst>
                <a:ahLst/>
                <a:cxnLst>
                  <a:cxn ang="0">
                    <a:pos x="connsiteX0" y="connsiteY0"/>
                  </a:cxn>
                  <a:cxn ang="0">
                    <a:pos x="connsiteX1" y="connsiteY1"/>
                  </a:cxn>
                  <a:cxn ang="0">
                    <a:pos x="connsiteX2" y="connsiteY2"/>
                  </a:cxn>
                  <a:cxn ang="0">
                    <a:pos x="connsiteX3" y="connsiteY3"/>
                  </a:cxn>
                </a:cxnLst>
                <a:rect l="l" t="t" r="r" b="b"/>
                <a:pathLst>
                  <a:path w="138551" h="138550">
                    <a:moveTo>
                      <a:pt x="0" y="138550"/>
                    </a:moveTo>
                    <a:lnTo>
                      <a:pt x="18513" y="104443"/>
                    </a:lnTo>
                    <a:cubicBezTo>
                      <a:pt x="41382" y="70593"/>
                      <a:pt x="70594" y="41381"/>
                      <a:pt x="104444" y="18513"/>
                    </a:cubicBezTo>
                    <a:lnTo>
                      <a:pt x="138551" y="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grpSp>
      </p:grpSp>
      <p:grpSp>
        <p:nvGrpSpPr>
          <p:cNvPr id="188" name="组合 187"/>
          <p:cNvGrpSpPr/>
          <p:nvPr/>
        </p:nvGrpSpPr>
        <p:grpSpPr>
          <a:xfrm flipH="1">
            <a:off x="10322986" y="1911246"/>
            <a:ext cx="929214" cy="928442"/>
            <a:chOff x="3994983" y="1865952"/>
            <a:chExt cx="813294" cy="812618"/>
          </a:xfrm>
        </p:grpSpPr>
        <p:grpSp>
          <p:nvGrpSpPr>
            <p:cNvPr id="189" name="Group 79"/>
            <p:cNvGrpSpPr>
              <a:grpSpLocks noChangeAspect="1"/>
            </p:cNvGrpSpPr>
            <p:nvPr/>
          </p:nvGrpSpPr>
          <p:grpSpPr bwMode="auto">
            <a:xfrm>
              <a:off x="3994983" y="1865952"/>
              <a:ext cx="813294" cy="812618"/>
              <a:chOff x="2035" y="355"/>
              <a:chExt cx="3610" cy="3607"/>
            </a:xfrm>
            <a:gradFill flip="none" rotWithShape="1">
              <a:gsLst>
                <a:gs pos="0">
                  <a:schemeClr val="bg1"/>
                </a:gs>
                <a:gs pos="77000">
                  <a:schemeClr val="bg1">
                    <a:alpha val="0"/>
                  </a:schemeClr>
                </a:gs>
              </a:gsLst>
              <a:lin ang="2700000" scaled="1"/>
              <a:tileRect/>
            </a:gradFill>
          </p:grpSpPr>
          <p:sp>
            <p:nvSpPr>
              <p:cNvPr id="226" name="Freeform 80"/>
              <p:cNvSpPr>
                <a:spLocks/>
              </p:cNvSpPr>
              <p:nvPr/>
            </p:nvSpPr>
            <p:spPr bwMode="auto">
              <a:xfrm>
                <a:off x="2634" y="772"/>
                <a:ext cx="140" cy="137"/>
              </a:xfrm>
              <a:custGeom>
                <a:avLst/>
                <a:gdLst>
                  <a:gd name="T0" fmla="*/ 48 w 59"/>
                  <a:gd name="T1" fmla="*/ 48 h 58"/>
                  <a:gd name="T2" fmla="*/ 10 w 59"/>
                  <a:gd name="T3" fmla="*/ 47 h 58"/>
                  <a:gd name="T4" fmla="*/ 11 w 59"/>
                  <a:gd name="T5" fmla="*/ 10 h 58"/>
                  <a:gd name="T6" fmla="*/ 49 w 59"/>
                  <a:gd name="T7" fmla="*/ 11 h 58"/>
                  <a:gd name="T8" fmla="*/ 48 w 59"/>
                  <a:gd name="T9" fmla="*/ 48 h 58"/>
                </a:gdLst>
                <a:ahLst/>
                <a:cxnLst>
                  <a:cxn ang="0">
                    <a:pos x="T0" y="T1"/>
                  </a:cxn>
                  <a:cxn ang="0">
                    <a:pos x="T2" y="T3"/>
                  </a:cxn>
                  <a:cxn ang="0">
                    <a:pos x="T4" y="T5"/>
                  </a:cxn>
                  <a:cxn ang="0">
                    <a:pos x="T6" y="T7"/>
                  </a:cxn>
                  <a:cxn ang="0">
                    <a:pos x="T8" y="T9"/>
                  </a:cxn>
                </a:cxnLst>
                <a:rect l="0" t="0" r="r" b="b"/>
                <a:pathLst>
                  <a:path w="59" h="58">
                    <a:moveTo>
                      <a:pt x="48" y="48"/>
                    </a:moveTo>
                    <a:cubicBezTo>
                      <a:pt x="37" y="58"/>
                      <a:pt x="20" y="58"/>
                      <a:pt x="10" y="47"/>
                    </a:cubicBezTo>
                    <a:cubicBezTo>
                      <a:pt x="0" y="36"/>
                      <a:pt x="1" y="20"/>
                      <a:pt x="11" y="10"/>
                    </a:cubicBezTo>
                    <a:cubicBezTo>
                      <a:pt x="22" y="0"/>
                      <a:pt x="39" y="0"/>
                      <a:pt x="49" y="11"/>
                    </a:cubicBezTo>
                    <a:cubicBezTo>
                      <a:pt x="59" y="22"/>
                      <a:pt x="58" y="38"/>
                      <a:pt x="48" y="4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27" name="Freeform 81"/>
              <p:cNvSpPr>
                <a:spLocks/>
              </p:cNvSpPr>
              <p:nvPr/>
            </p:nvSpPr>
            <p:spPr bwMode="auto">
              <a:xfrm>
                <a:off x="2461" y="940"/>
                <a:ext cx="140" cy="142"/>
              </a:xfrm>
              <a:custGeom>
                <a:avLst/>
                <a:gdLst>
                  <a:gd name="T0" fmla="*/ 50 w 59"/>
                  <a:gd name="T1" fmla="*/ 47 h 60"/>
                  <a:gd name="T2" fmla="*/ 13 w 59"/>
                  <a:gd name="T3" fmla="*/ 51 h 60"/>
                  <a:gd name="T4" fmla="*/ 9 w 59"/>
                  <a:gd name="T5" fmla="*/ 14 h 60"/>
                  <a:gd name="T6" fmla="*/ 46 w 59"/>
                  <a:gd name="T7" fmla="*/ 10 h 60"/>
                  <a:gd name="T8" fmla="*/ 50 w 59"/>
                  <a:gd name="T9" fmla="*/ 47 h 60"/>
                </a:gdLst>
                <a:ahLst/>
                <a:cxnLst>
                  <a:cxn ang="0">
                    <a:pos x="T0" y="T1"/>
                  </a:cxn>
                  <a:cxn ang="0">
                    <a:pos x="T2" y="T3"/>
                  </a:cxn>
                  <a:cxn ang="0">
                    <a:pos x="T4" y="T5"/>
                  </a:cxn>
                  <a:cxn ang="0">
                    <a:pos x="T6" y="T7"/>
                  </a:cxn>
                  <a:cxn ang="0">
                    <a:pos x="T8" y="T9"/>
                  </a:cxn>
                </a:cxnLst>
                <a:rect l="0" t="0" r="r" b="b"/>
                <a:pathLst>
                  <a:path w="59" h="60">
                    <a:moveTo>
                      <a:pt x="50" y="47"/>
                    </a:moveTo>
                    <a:cubicBezTo>
                      <a:pt x="41" y="58"/>
                      <a:pt x="24" y="60"/>
                      <a:pt x="13" y="51"/>
                    </a:cubicBezTo>
                    <a:cubicBezTo>
                      <a:pt x="2" y="42"/>
                      <a:pt x="0" y="25"/>
                      <a:pt x="9" y="14"/>
                    </a:cubicBezTo>
                    <a:cubicBezTo>
                      <a:pt x="18" y="2"/>
                      <a:pt x="35" y="0"/>
                      <a:pt x="46" y="10"/>
                    </a:cubicBezTo>
                    <a:cubicBezTo>
                      <a:pt x="58" y="19"/>
                      <a:pt x="59" y="35"/>
                      <a:pt x="50" y="4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28" name="Freeform 82"/>
              <p:cNvSpPr>
                <a:spLocks/>
              </p:cNvSpPr>
              <p:nvPr/>
            </p:nvSpPr>
            <p:spPr bwMode="auto">
              <a:xfrm>
                <a:off x="2312" y="1134"/>
                <a:ext cx="145" cy="142"/>
              </a:xfrm>
              <a:custGeom>
                <a:avLst/>
                <a:gdLst>
                  <a:gd name="T0" fmla="*/ 53 w 61"/>
                  <a:gd name="T1" fmla="*/ 43 h 60"/>
                  <a:gd name="T2" fmla="*/ 17 w 61"/>
                  <a:gd name="T3" fmla="*/ 53 h 60"/>
                  <a:gd name="T4" fmla="*/ 8 w 61"/>
                  <a:gd name="T5" fmla="*/ 16 h 60"/>
                  <a:gd name="T6" fmla="*/ 44 w 61"/>
                  <a:gd name="T7" fmla="*/ 7 h 60"/>
                  <a:gd name="T8" fmla="*/ 53 w 61"/>
                  <a:gd name="T9" fmla="*/ 43 h 60"/>
                </a:gdLst>
                <a:ahLst/>
                <a:cxnLst>
                  <a:cxn ang="0">
                    <a:pos x="T0" y="T1"/>
                  </a:cxn>
                  <a:cxn ang="0">
                    <a:pos x="T2" y="T3"/>
                  </a:cxn>
                  <a:cxn ang="0">
                    <a:pos x="T4" y="T5"/>
                  </a:cxn>
                  <a:cxn ang="0">
                    <a:pos x="T6" y="T7"/>
                  </a:cxn>
                  <a:cxn ang="0">
                    <a:pos x="T8" y="T9"/>
                  </a:cxn>
                </a:cxnLst>
                <a:rect l="0" t="0" r="r" b="b"/>
                <a:pathLst>
                  <a:path w="61" h="60">
                    <a:moveTo>
                      <a:pt x="53" y="43"/>
                    </a:moveTo>
                    <a:cubicBezTo>
                      <a:pt x="46" y="56"/>
                      <a:pt x="29" y="60"/>
                      <a:pt x="17" y="53"/>
                    </a:cubicBezTo>
                    <a:cubicBezTo>
                      <a:pt x="4" y="45"/>
                      <a:pt x="0" y="29"/>
                      <a:pt x="8" y="16"/>
                    </a:cubicBezTo>
                    <a:cubicBezTo>
                      <a:pt x="15" y="4"/>
                      <a:pt x="31" y="0"/>
                      <a:pt x="44" y="7"/>
                    </a:cubicBezTo>
                    <a:cubicBezTo>
                      <a:pt x="57" y="15"/>
                      <a:pt x="61" y="31"/>
                      <a:pt x="53" y="4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29" name="Freeform 83"/>
              <p:cNvSpPr>
                <a:spLocks/>
              </p:cNvSpPr>
              <p:nvPr/>
            </p:nvSpPr>
            <p:spPr bwMode="auto">
              <a:xfrm>
                <a:off x="2194" y="1345"/>
                <a:ext cx="142" cy="142"/>
              </a:xfrm>
              <a:custGeom>
                <a:avLst/>
                <a:gdLst>
                  <a:gd name="T0" fmla="*/ 55 w 60"/>
                  <a:gd name="T1" fmla="*/ 41 h 60"/>
                  <a:gd name="T2" fmla="*/ 20 w 60"/>
                  <a:gd name="T3" fmla="*/ 55 h 60"/>
                  <a:gd name="T4" fmla="*/ 6 w 60"/>
                  <a:gd name="T5" fmla="*/ 20 h 60"/>
                  <a:gd name="T6" fmla="*/ 40 w 60"/>
                  <a:gd name="T7" fmla="*/ 6 h 60"/>
                  <a:gd name="T8" fmla="*/ 55 w 60"/>
                  <a:gd name="T9" fmla="*/ 41 h 60"/>
                </a:gdLst>
                <a:ahLst/>
                <a:cxnLst>
                  <a:cxn ang="0">
                    <a:pos x="T0" y="T1"/>
                  </a:cxn>
                  <a:cxn ang="0">
                    <a:pos x="T2" y="T3"/>
                  </a:cxn>
                  <a:cxn ang="0">
                    <a:pos x="T4" y="T5"/>
                  </a:cxn>
                  <a:cxn ang="0">
                    <a:pos x="T6" y="T7"/>
                  </a:cxn>
                  <a:cxn ang="0">
                    <a:pos x="T8" y="T9"/>
                  </a:cxn>
                </a:cxnLst>
                <a:rect l="0" t="0" r="r" b="b"/>
                <a:pathLst>
                  <a:path w="60" h="60">
                    <a:moveTo>
                      <a:pt x="55" y="41"/>
                    </a:moveTo>
                    <a:cubicBezTo>
                      <a:pt x="49" y="54"/>
                      <a:pt x="33" y="60"/>
                      <a:pt x="20" y="55"/>
                    </a:cubicBezTo>
                    <a:cubicBezTo>
                      <a:pt x="6" y="49"/>
                      <a:pt x="0" y="33"/>
                      <a:pt x="6" y="20"/>
                    </a:cubicBezTo>
                    <a:cubicBezTo>
                      <a:pt x="11" y="6"/>
                      <a:pt x="27" y="0"/>
                      <a:pt x="40" y="6"/>
                    </a:cubicBezTo>
                    <a:cubicBezTo>
                      <a:pt x="54" y="12"/>
                      <a:pt x="60" y="27"/>
                      <a:pt x="55" y="4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30" name="Freeform 84"/>
              <p:cNvSpPr>
                <a:spLocks/>
              </p:cNvSpPr>
              <p:nvPr/>
            </p:nvSpPr>
            <p:spPr bwMode="auto">
              <a:xfrm>
                <a:off x="2106" y="1572"/>
                <a:ext cx="140" cy="140"/>
              </a:xfrm>
              <a:custGeom>
                <a:avLst/>
                <a:gdLst>
                  <a:gd name="T0" fmla="*/ 55 w 59"/>
                  <a:gd name="T1" fmla="*/ 37 h 59"/>
                  <a:gd name="T2" fmla="*/ 23 w 59"/>
                  <a:gd name="T3" fmla="*/ 56 h 59"/>
                  <a:gd name="T4" fmla="*/ 4 w 59"/>
                  <a:gd name="T5" fmla="*/ 23 h 59"/>
                  <a:gd name="T6" fmla="*/ 37 w 59"/>
                  <a:gd name="T7" fmla="*/ 4 h 59"/>
                  <a:gd name="T8" fmla="*/ 55 w 59"/>
                  <a:gd name="T9" fmla="*/ 37 h 59"/>
                </a:gdLst>
                <a:ahLst/>
                <a:cxnLst>
                  <a:cxn ang="0">
                    <a:pos x="T0" y="T1"/>
                  </a:cxn>
                  <a:cxn ang="0">
                    <a:pos x="T2" y="T3"/>
                  </a:cxn>
                  <a:cxn ang="0">
                    <a:pos x="T4" y="T5"/>
                  </a:cxn>
                  <a:cxn ang="0">
                    <a:pos x="T6" y="T7"/>
                  </a:cxn>
                  <a:cxn ang="0">
                    <a:pos x="T8" y="T9"/>
                  </a:cxn>
                </a:cxnLst>
                <a:rect l="0" t="0" r="r" b="b"/>
                <a:pathLst>
                  <a:path w="59" h="59">
                    <a:moveTo>
                      <a:pt x="55" y="37"/>
                    </a:moveTo>
                    <a:cubicBezTo>
                      <a:pt x="52" y="51"/>
                      <a:pt x="37" y="59"/>
                      <a:pt x="23" y="56"/>
                    </a:cubicBezTo>
                    <a:cubicBezTo>
                      <a:pt x="9" y="52"/>
                      <a:pt x="0" y="37"/>
                      <a:pt x="4" y="23"/>
                    </a:cubicBezTo>
                    <a:cubicBezTo>
                      <a:pt x="8" y="9"/>
                      <a:pt x="22" y="0"/>
                      <a:pt x="37" y="4"/>
                    </a:cubicBezTo>
                    <a:cubicBezTo>
                      <a:pt x="51" y="8"/>
                      <a:pt x="59" y="23"/>
                      <a:pt x="55" y="3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31" name="Freeform 85"/>
              <p:cNvSpPr>
                <a:spLocks/>
              </p:cNvSpPr>
              <p:nvPr/>
            </p:nvSpPr>
            <p:spPr bwMode="auto">
              <a:xfrm>
                <a:off x="2054" y="1813"/>
                <a:ext cx="133" cy="133"/>
              </a:xfrm>
              <a:custGeom>
                <a:avLst/>
                <a:gdLst>
                  <a:gd name="T0" fmla="*/ 54 w 56"/>
                  <a:gd name="T1" fmla="*/ 31 h 56"/>
                  <a:gd name="T2" fmla="*/ 25 w 56"/>
                  <a:gd name="T3" fmla="*/ 54 h 56"/>
                  <a:gd name="T4" fmla="*/ 2 w 56"/>
                  <a:gd name="T5" fmla="*/ 25 h 56"/>
                  <a:gd name="T6" fmla="*/ 31 w 56"/>
                  <a:gd name="T7" fmla="*/ 1 h 56"/>
                  <a:gd name="T8" fmla="*/ 54 w 56"/>
                  <a:gd name="T9" fmla="*/ 31 h 56"/>
                </a:gdLst>
                <a:ahLst/>
                <a:cxnLst>
                  <a:cxn ang="0">
                    <a:pos x="T0" y="T1"/>
                  </a:cxn>
                  <a:cxn ang="0">
                    <a:pos x="T2" y="T3"/>
                  </a:cxn>
                  <a:cxn ang="0">
                    <a:pos x="T4" y="T5"/>
                  </a:cxn>
                  <a:cxn ang="0">
                    <a:pos x="T6" y="T7"/>
                  </a:cxn>
                  <a:cxn ang="0">
                    <a:pos x="T8" y="T9"/>
                  </a:cxn>
                </a:cxnLst>
                <a:rect l="0" t="0" r="r" b="b"/>
                <a:pathLst>
                  <a:path w="56" h="56">
                    <a:moveTo>
                      <a:pt x="54" y="31"/>
                    </a:moveTo>
                    <a:cubicBezTo>
                      <a:pt x="53" y="45"/>
                      <a:pt x="39" y="56"/>
                      <a:pt x="25" y="54"/>
                    </a:cubicBezTo>
                    <a:cubicBezTo>
                      <a:pt x="10" y="52"/>
                      <a:pt x="0" y="39"/>
                      <a:pt x="2" y="25"/>
                    </a:cubicBezTo>
                    <a:cubicBezTo>
                      <a:pt x="4" y="10"/>
                      <a:pt x="17" y="0"/>
                      <a:pt x="31" y="1"/>
                    </a:cubicBezTo>
                    <a:cubicBezTo>
                      <a:pt x="46" y="3"/>
                      <a:pt x="56" y="16"/>
                      <a:pt x="54" y="3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32" name="Freeform 86"/>
              <p:cNvSpPr>
                <a:spLocks/>
              </p:cNvSpPr>
              <p:nvPr/>
            </p:nvSpPr>
            <p:spPr bwMode="auto">
              <a:xfrm>
                <a:off x="2035" y="2057"/>
                <a:ext cx="126" cy="128"/>
              </a:xfrm>
              <a:custGeom>
                <a:avLst/>
                <a:gdLst>
                  <a:gd name="T0" fmla="*/ 53 w 53"/>
                  <a:gd name="T1" fmla="*/ 26 h 54"/>
                  <a:gd name="T2" fmla="*/ 27 w 53"/>
                  <a:gd name="T3" fmla="*/ 53 h 54"/>
                  <a:gd name="T4" fmla="*/ 0 w 53"/>
                  <a:gd name="T5" fmla="*/ 27 h 54"/>
                  <a:gd name="T6" fmla="*/ 26 w 53"/>
                  <a:gd name="T7" fmla="*/ 0 h 54"/>
                  <a:gd name="T8" fmla="*/ 53 w 53"/>
                  <a:gd name="T9" fmla="*/ 26 h 54"/>
                </a:gdLst>
                <a:ahLst/>
                <a:cxnLst>
                  <a:cxn ang="0">
                    <a:pos x="T0" y="T1"/>
                  </a:cxn>
                  <a:cxn ang="0">
                    <a:pos x="T2" y="T3"/>
                  </a:cxn>
                  <a:cxn ang="0">
                    <a:pos x="T4" y="T5"/>
                  </a:cxn>
                  <a:cxn ang="0">
                    <a:pos x="T6" y="T7"/>
                  </a:cxn>
                  <a:cxn ang="0">
                    <a:pos x="T8" y="T9"/>
                  </a:cxn>
                </a:cxnLst>
                <a:rect l="0" t="0" r="r" b="b"/>
                <a:pathLst>
                  <a:path w="53" h="54">
                    <a:moveTo>
                      <a:pt x="53" y="26"/>
                    </a:moveTo>
                    <a:cubicBezTo>
                      <a:pt x="53" y="41"/>
                      <a:pt x="42" y="53"/>
                      <a:pt x="27" y="53"/>
                    </a:cubicBezTo>
                    <a:cubicBezTo>
                      <a:pt x="12" y="54"/>
                      <a:pt x="0" y="42"/>
                      <a:pt x="0" y="27"/>
                    </a:cubicBezTo>
                    <a:cubicBezTo>
                      <a:pt x="0" y="13"/>
                      <a:pt x="11" y="1"/>
                      <a:pt x="26" y="0"/>
                    </a:cubicBezTo>
                    <a:cubicBezTo>
                      <a:pt x="41" y="0"/>
                      <a:pt x="53" y="12"/>
                      <a:pt x="53" y="2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33" name="Freeform 87"/>
              <p:cNvSpPr>
                <a:spLocks/>
              </p:cNvSpPr>
              <p:nvPr/>
            </p:nvSpPr>
            <p:spPr bwMode="auto">
              <a:xfrm>
                <a:off x="2042" y="2296"/>
                <a:ext cx="135" cy="135"/>
              </a:xfrm>
              <a:custGeom>
                <a:avLst/>
                <a:gdLst>
                  <a:gd name="T0" fmla="*/ 55 w 57"/>
                  <a:gd name="T1" fmla="*/ 24 h 57"/>
                  <a:gd name="T2" fmla="*/ 33 w 57"/>
                  <a:gd name="T3" fmla="*/ 55 h 57"/>
                  <a:gd name="T4" fmla="*/ 2 w 57"/>
                  <a:gd name="T5" fmla="*/ 33 h 57"/>
                  <a:gd name="T6" fmla="*/ 24 w 57"/>
                  <a:gd name="T7" fmla="*/ 2 h 57"/>
                  <a:gd name="T8" fmla="*/ 55 w 57"/>
                  <a:gd name="T9" fmla="*/ 24 h 57"/>
                </a:gdLst>
                <a:ahLst/>
                <a:cxnLst>
                  <a:cxn ang="0">
                    <a:pos x="T0" y="T1"/>
                  </a:cxn>
                  <a:cxn ang="0">
                    <a:pos x="T2" y="T3"/>
                  </a:cxn>
                  <a:cxn ang="0">
                    <a:pos x="T4" y="T5"/>
                  </a:cxn>
                  <a:cxn ang="0">
                    <a:pos x="T6" y="T7"/>
                  </a:cxn>
                  <a:cxn ang="0">
                    <a:pos x="T8" y="T9"/>
                  </a:cxn>
                </a:cxnLst>
                <a:rect l="0" t="0" r="r" b="b"/>
                <a:pathLst>
                  <a:path w="57" h="57">
                    <a:moveTo>
                      <a:pt x="55" y="24"/>
                    </a:moveTo>
                    <a:cubicBezTo>
                      <a:pt x="57" y="39"/>
                      <a:pt x="47" y="52"/>
                      <a:pt x="33" y="55"/>
                    </a:cubicBezTo>
                    <a:cubicBezTo>
                      <a:pt x="18" y="57"/>
                      <a:pt x="4" y="47"/>
                      <a:pt x="2" y="33"/>
                    </a:cubicBezTo>
                    <a:cubicBezTo>
                      <a:pt x="0" y="18"/>
                      <a:pt x="10" y="5"/>
                      <a:pt x="24" y="2"/>
                    </a:cubicBezTo>
                    <a:cubicBezTo>
                      <a:pt x="39" y="0"/>
                      <a:pt x="52" y="10"/>
                      <a:pt x="55"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34" name="Freeform 88"/>
              <p:cNvSpPr>
                <a:spLocks/>
              </p:cNvSpPr>
              <p:nvPr/>
            </p:nvSpPr>
            <p:spPr bwMode="auto">
              <a:xfrm>
                <a:off x="2085" y="2533"/>
                <a:ext cx="140" cy="139"/>
              </a:xfrm>
              <a:custGeom>
                <a:avLst/>
                <a:gdLst>
                  <a:gd name="T0" fmla="*/ 55 w 59"/>
                  <a:gd name="T1" fmla="*/ 21 h 59"/>
                  <a:gd name="T2" fmla="*/ 37 w 59"/>
                  <a:gd name="T3" fmla="*/ 55 h 59"/>
                  <a:gd name="T4" fmla="*/ 4 w 59"/>
                  <a:gd name="T5" fmla="*/ 37 h 59"/>
                  <a:gd name="T6" fmla="*/ 22 w 59"/>
                  <a:gd name="T7" fmla="*/ 4 h 59"/>
                  <a:gd name="T8" fmla="*/ 55 w 59"/>
                  <a:gd name="T9" fmla="*/ 21 h 59"/>
                </a:gdLst>
                <a:ahLst/>
                <a:cxnLst>
                  <a:cxn ang="0">
                    <a:pos x="T0" y="T1"/>
                  </a:cxn>
                  <a:cxn ang="0">
                    <a:pos x="T2" y="T3"/>
                  </a:cxn>
                  <a:cxn ang="0">
                    <a:pos x="T4" y="T5"/>
                  </a:cxn>
                  <a:cxn ang="0">
                    <a:pos x="T6" y="T7"/>
                  </a:cxn>
                  <a:cxn ang="0">
                    <a:pos x="T8" y="T9"/>
                  </a:cxn>
                </a:cxnLst>
                <a:rect l="0" t="0" r="r" b="b"/>
                <a:pathLst>
                  <a:path w="59" h="59">
                    <a:moveTo>
                      <a:pt x="55" y="21"/>
                    </a:moveTo>
                    <a:cubicBezTo>
                      <a:pt x="59" y="36"/>
                      <a:pt x="51" y="50"/>
                      <a:pt x="37" y="55"/>
                    </a:cubicBezTo>
                    <a:cubicBezTo>
                      <a:pt x="23" y="59"/>
                      <a:pt x="8" y="51"/>
                      <a:pt x="4" y="37"/>
                    </a:cubicBezTo>
                    <a:cubicBezTo>
                      <a:pt x="0" y="23"/>
                      <a:pt x="8" y="8"/>
                      <a:pt x="22" y="4"/>
                    </a:cubicBezTo>
                    <a:cubicBezTo>
                      <a:pt x="36" y="0"/>
                      <a:pt x="50" y="7"/>
                      <a:pt x="55" y="2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35" name="Freeform 89"/>
              <p:cNvSpPr>
                <a:spLocks/>
              </p:cNvSpPr>
              <p:nvPr/>
            </p:nvSpPr>
            <p:spPr bwMode="auto">
              <a:xfrm>
                <a:off x="2161" y="2760"/>
                <a:ext cx="142" cy="144"/>
              </a:xfrm>
              <a:custGeom>
                <a:avLst/>
                <a:gdLst>
                  <a:gd name="T0" fmla="*/ 54 w 60"/>
                  <a:gd name="T1" fmla="*/ 19 h 61"/>
                  <a:gd name="T2" fmla="*/ 41 w 60"/>
                  <a:gd name="T3" fmla="*/ 55 h 61"/>
                  <a:gd name="T4" fmla="*/ 6 w 60"/>
                  <a:gd name="T5" fmla="*/ 42 h 61"/>
                  <a:gd name="T6" fmla="*/ 19 w 60"/>
                  <a:gd name="T7" fmla="*/ 7 h 61"/>
                  <a:gd name="T8" fmla="*/ 54 w 60"/>
                  <a:gd name="T9" fmla="*/ 19 h 61"/>
                </a:gdLst>
                <a:ahLst/>
                <a:cxnLst>
                  <a:cxn ang="0">
                    <a:pos x="T0" y="T1"/>
                  </a:cxn>
                  <a:cxn ang="0">
                    <a:pos x="T2" y="T3"/>
                  </a:cxn>
                  <a:cxn ang="0">
                    <a:pos x="T4" y="T5"/>
                  </a:cxn>
                  <a:cxn ang="0">
                    <a:pos x="T6" y="T7"/>
                  </a:cxn>
                  <a:cxn ang="0">
                    <a:pos x="T8" y="T9"/>
                  </a:cxn>
                </a:cxnLst>
                <a:rect l="0" t="0" r="r" b="b"/>
                <a:pathLst>
                  <a:path w="60" h="61">
                    <a:moveTo>
                      <a:pt x="54" y="19"/>
                    </a:moveTo>
                    <a:cubicBezTo>
                      <a:pt x="60" y="33"/>
                      <a:pt x="55" y="48"/>
                      <a:pt x="41" y="55"/>
                    </a:cubicBezTo>
                    <a:cubicBezTo>
                      <a:pt x="28" y="61"/>
                      <a:pt x="12" y="55"/>
                      <a:pt x="6" y="42"/>
                    </a:cubicBezTo>
                    <a:cubicBezTo>
                      <a:pt x="0" y="29"/>
                      <a:pt x="6" y="13"/>
                      <a:pt x="19" y="7"/>
                    </a:cubicBezTo>
                    <a:cubicBezTo>
                      <a:pt x="32" y="0"/>
                      <a:pt x="48" y="6"/>
                      <a:pt x="54" y="19"/>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36" name="Freeform 90"/>
              <p:cNvSpPr>
                <a:spLocks/>
              </p:cNvSpPr>
              <p:nvPr/>
            </p:nvSpPr>
            <p:spPr bwMode="auto">
              <a:xfrm>
                <a:off x="2270" y="2978"/>
                <a:ext cx="142" cy="142"/>
              </a:xfrm>
              <a:custGeom>
                <a:avLst/>
                <a:gdLst>
                  <a:gd name="T0" fmla="*/ 52 w 60"/>
                  <a:gd name="T1" fmla="*/ 16 h 60"/>
                  <a:gd name="T2" fmla="*/ 45 w 60"/>
                  <a:gd name="T3" fmla="*/ 52 h 60"/>
                  <a:gd name="T4" fmla="*/ 8 w 60"/>
                  <a:gd name="T5" fmla="*/ 45 h 60"/>
                  <a:gd name="T6" fmla="*/ 16 w 60"/>
                  <a:gd name="T7" fmla="*/ 8 h 60"/>
                  <a:gd name="T8" fmla="*/ 52 w 60"/>
                  <a:gd name="T9" fmla="*/ 16 h 60"/>
                </a:gdLst>
                <a:ahLst/>
                <a:cxnLst>
                  <a:cxn ang="0">
                    <a:pos x="T0" y="T1"/>
                  </a:cxn>
                  <a:cxn ang="0">
                    <a:pos x="T2" y="T3"/>
                  </a:cxn>
                  <a:cxn ang="0">
                    <a:pos x="T4" y="T5"/>
                  </a:cxn>
                  <a:cxn ang="0">
                    <a:pos x="T6" y="T7"/>
                  </a:cxn>
                  <a:cxn ang="0">
                    <a:pos x="T8" y="T9"/>
                  </a:cxn>
                </a:cxnLst>
                <a:rect l="0" t="0" r="r" b="b"/>
                <a:pathLst>
                  <a:path w="60" h="60">
                    <a:moveTo>
                      <a:pt x="52" y="16"/>
                    </a:moveTo>
                    <a:cubicBezTo>
                      <a:pt x="60" y="28"/>
                      <a:pt x="57" y="44"/>
                      <a:pt x="45" y="52"/>
                    </a:cubicBezTo>
                    <a:cubicBezTo>
                      <a:pt x="33" y="60"/>
                      <a:pt x="16" y="57"/>
                      <a:pt x="8" y="45"/>
                    </a:cubicBezTo>
                    <a:cubicBezTo>
                      <a:pt x="0" y="32"/>
                      <a:pt x="4" y="16"/>
                      <a:pt x="16" y="8"/>
                    </a:cubicBezTo>
                    <a:cubicBezTo>
                      <a:pt x="28" y="0"/>
                      <a:pt x="44" y="3"/>
                      <a:pt x="52" y="1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37" name="Freeform 91"/>
              <p:cNvSpPr>
                <a:spLocks/>
              </p:cNvSpPr>
              <p:nvPr/>
            </p:nvSpPr>
            <p:spPr bwMode="auto">
              <a:xfrm>
                <a:off x="2409" y="3179"/>
                <a:ext cx="140" cy="140"/>
              </a:xfrm>
              <a:custGeom>
                <a:avLst/>
                <a:gdLst>
                  <a:gd name="T0" fmla="*/ 50 w 59"/>
                  <a:gd name="T1" fmla="*/ 12 h 59"/>
                  <a:gd name="T2" fmla="*/ 47 w 59"/>
                  <a:gd name="T3" fmla="*/ 50 h 59"/>
                  <a:gd name="T4" fmla="*/ 10 w 59"/>
                  <a:gd name="T5" fmla="*/ 47 h 59"/>
                  <a:gd name="T6" fmla="*/ 12 w 59"/>
                  <a:gd name="T7" fmla="*/ 10 h 59"/>
                  <a:gd name="T8" fmla="*/ 50 w 59"/>
                  <a:gd name="T9" fmla="*/ 12 h 59"/>
                </a:gdLst>
                <a:ahLst/>
                <a:cxnLst>
                  <a:cxn ang="0">
                    <a:pos x="T0" y="T1"/>
                  </a:cxn>
                  <a:cxn ang="0">
                    <a:pos x="T2" y="T3"/>
                  </a:cxn>
                  <a:cxn ang="0">
                    <a:pos x="T4" y="T5"/>
                  </a:cxn>
                  <a:cxn ang="0">
                    <a:pos x="T6" y="T7"/>
                  </a:cxn>
                  <a:cxn ang="0">
                    <a:pos x="T8" y="T9"/>
                  </a:cxn>
                </a:cxnLst>
                <a:rect l="0" t="0" r="r" b="b"/>
                <a:pathLst>
                  <a:path w="59" h="59">
                    <a:moveTo>
                      <a:pt x="50" y="12"/>
                    </a:moveTo>
                    <a:cubicBezTo>
                      <a:pt x="59" y="23"/>
                      <a:pt x="58" y="40"/>
                      <a:pt x="47" y="50"/>
                    </a:cubicBezTo>
                    <a:cubicBezTo>
                      <a:pt x="36" y="59"/>
                      <a:pt x="19" y="58"/>
                      <a:pt x="10" y="47"/>
                    </a:cubicBezTo>
                    <a:cubicBezTo>
                      <a:pt x="0" y="36"/>
                      <a:pt x="1" y="19"/>
                      <a:pt x="12" y="10"/>
                    </a:cubicBezTo>
                    <a:cubicBezTo>
                      <a:pt x="23" y="0"/>
                      <a:pt x="40" y="1"/>
                      <a:pt x="50" y="1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38" name="Freeform 92"/>
              <p:cNvSpPr>
                <a:spLocks/>
              </p:cNvSpPr>
              <p:nvPr/>
            </p:nvSpPr>
            <p:spPr bwMode="auto">
              <a:xfrm>
                <a:off x="2575" y="3356"/>
                <a:ext cx="140" cy="142"/>
              </a:xfrm>
              <a:custGeom>
                <a:avLst/>
                <a:gdLst>
                  <a:gd name="T0" fmla="*/ 47 w 59"/>
                  <a:gd name="T1" fmla="*/ 10 h 60"/>
                  <a:gd name="T2" fmla="*/ 49 w 59"/>
                  <a:gd name="T3" fmla="*/ 47 h 60"/>
                  <a:gd name="T4" fmla="*/ 12 w 59"/>
                  <a:gd name="T5" fmla="*/ 50 h 60"/>
                  <a:gd name="T6" fmla="*/ 9 w 59"/>
                  <a:gd name="T7" fmla="*/ 13 h 60"/>
                  <a:gd name="T8" fmla="*/ 47 w 59"/>
                  <a:gd name="T9" fmla="*/ 10 h 60"/>
                </a:gdLst>
                <a:ahLst/>
                <a:cxnLst>
                  <a:cxn ang="0">
                    <a:pos x="T0" y="T1"/>
                  </a:cxn>
                  <a:cxn ang="0">
                    <a:pos x="T2" y="T3"/>
                  </a:cxn>
                  <a:cxn ang="0">
                    <a:pos x="T4" y="T5"/>
                  </a:cxn>
                  <a:cxn ang="0">
                    <a:pos x="T6" y="T7"/>
                  </a:cxn>
                  <a:cxn ang="0">
                    <a:pos x="T8" y="T9"/>
                  </a:cxn>
                </a:cxnLst>
                <a:rect l="0" t="0" r="r" b="b"/>
                <a:pathLst>
                  <a:path w="59" h="60">
                    <a:moveTo>
                      <a:pt x="47" y="10"/>
                    </a:moveTo>
                    <a:cubicBezTo>
                      <a:pt x="58" y="20"/>
                      <a:pt x="59" y="36"/>
                      <a:pt x="49" y="47"/>
                    </a:cubicBezTo>
                    <a:cubicBezTo>
                      <a:pt x="40" y="59"/>
                      <a:pt x="23" y="60"/>
                      <a:pt x="12" y="50"/>
                    </a:cubicBezTo>
                    <a:cubicBezTo>
                      <a:pt x="1" y="41"/>
                      <a:pt x="0" y="24"/>
                      <a:pt x="9" y="13"/>
                    </a:cubicBezTo>
                    <a:cubicBezTo>
                      <a:pt x="19" y="2"/>
                      <a:pt x="35" y="0"/>
                      <a:pt x="47" y="1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39" name="Freeform 93"/>
              <p:cNvSpPr>
                <a:spLocks/>
              </p:cNvSpPr>
              <p:nvPr/>
            </p:nvSpPr>
            <p:spPr bwMode="auto">
              <a:xfrm>
                <a:off x="2760" y="3510"/>
                <a:ext cx="144" cy="142"/>
              </a:xfrm>
              <a:custGeom>
                <a:avLst/>
                <a:gdLst>
                  <a:gd name="T0" fmla="*/ 45 w 61"/>
                  <a:gd name="T1" fmla="*/ 8 h 60"/>
                  <a:gd name="T2" fmla="*/ 53 w 61"/>
                  <a:gd name="T3" fmla="*/ 45 h 60"/>
                  <a:gd name="T4" fmla="*/ 16 w 61"/>
                  <a:gd name="T5" fmla="*/ 52 h 60"/>
                  <a:gd name="T6" fmla="*/ 8 w 61"/>
                  <a:gd name="T7" fmla="*/ 16 h 60"/>
                  <a:gd name="T8" fmla="*/ 45 w 61"/>
                  <a:gd name="T9" fmla="*/ 8 h 60"/>
                </a:gdLst>
                <a:ahLst/>
                <a:cxnLst>
                  <a:cxn ang="0">
                    <a:pos x="T0" y="T1"/>
                  </a:cxn>
                  <a:cxn ang="0">
                    <a:pos x="T2" y="T3"/>
                  </a:cxn>
                  <a:cxn ang="0">
                    <a:pos x="T4" y="T5"/>
                  </a:cxn>
                  <a:cxn ang="0">
                    <a:pos x="T6" y="T7"/>
                  </a:cxn>
                  <a:cxn ang="0">
                    <a:pos x="T8" y="T9"/>
                  </a:cxn>
                </a:cxnLst>
                <a:rect l="0" t="0" r="r" b="b"/>
                <a:pathLst>
                  <a:path w="61" h="60">
                    <a:moveTo>
                      <a:pt x="45" y="8"/>
                    </a:moveTo>
                    <a:cubicBezTo>
                      <a:pt x="57" y="16"/>
                      <a:pt x="61" y="32"/>
                      <a:pt x="53" y="45"/>
                    </a:cubicBezTo>
                    <a:cubicBezTo>
                      <a:pt x="45" y="57"/>
                      <a:pt x="29" y="60"/>
                      <a:pt x="16" y="52"/>
                    </a:cubicBezTo>
                    <a:cubicBezTo>
                      <a:pt x="4" y="44"/>
                      <a:pt x="0" y="28"/>
                      <a:pt x="8" y="16"/>
                    </a:cubicBezTo>
                    <a:cubicBezTo>
                      <a:pt x="16" y="3"/>
                      <a:pt x="33" y="0"/>
                      <a:pt x="45" y="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40" name="Freeform 94"/>
              <p:cNvSpPr>
                <a:spLocks/>
              </p:cNvSpPr>
              <p:nvPr/>
            </p:nvSpPr>
            <p:spPr bwMode="auto">
              <a:xfrm>
                <a:off x="2968" y="3636"/>
                <a:ext cx="142" cy="144"/>
              </a:xfrm>
              <a:custGeom>
                <a:avLst/>
                <a:gdLst>
                  <a:gd name="T0" fmla="*/ 41 w 60"/>
                  <a:gd name="T1" fmla="*/ 6 h 61"/>
                  <a:gd name="T2" fmla="*/ 54 w 60"/>
                  <a:gd name="T3" fmla="*/ 42 h 61"/>
                  <a:gd name="T4" fmla="*/ 19 w 60"/>
                  <a:gd name="T5" fmla="*/ 55 h 61"/>
                  <a:gd name="T6" fmla="*/ 6 w 60"/>
                  <a:gd name="T7" fmla="*/ 19 h 61"/>
                  <a:gd name="T8" fmla="*/ 41 w 60"/>
                  <a:gd name="T9" fmla="*/ 6 h 61"/>
                </a:gdLst>
                <a:ahLst/>
                <a:cxnLst>
                  <a:cxn ang="0">
                    <a:pos x="T0" y="T1"/>
                  </a:cxn>
                  <a:cxn ang="0">
                    <a:pos x="T2" y="T3"/>
                  </a:cxn>
                  <a:cxn ang="0">
                    <a:pos x="T4" y="T5"/>
                  </a:cxn>
                  <a:cxn ang="0">
                    <a:pos x="T6" y="T7"/>
                  </a:cxn>
                  <a:cxn ang="0">
                    <a:pos x="T8" y="T9"/>
                  </a:cxn>
                </a:cxnLst>
                <a:rect l="0" t="0" r="r" b="b"/>
                <a:pathLst>
                  <a:path w="60" h="61">
                    <a:moveTo>
                      <a:pt x="41" y="6"/>
                    </a:moveTo>
                    <a:cubicBezTo>
                      <a:pt x="55" y="13"/>
                      <a:pt x="60" y="28"/>
                      <a:pt x="54" y="42"/>
                    </a:cubicBezTo>
                    <a:cubicBezTo>
                      <a:pt x="48" y="55"/>
                      <a:pt x="32" y="61"/>
                      <a:pt x="19" y="55"/>
                    </a:cubicBezTo>
                    <a:cubicBezTo>
                      <a:pt x="6" y="48"/>
                      <a:pt x="0" y="33"/>
                      <a:pt x="6" y="19"/>
                    </a:cubicBezTo>
                    <a:cubicBezTo>
                      <a:pt x="12" y="6"/>
                      <a:pt x="28" y="0"/>
                      <a:pt x="41" y="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41" name="Freeform 95"/>
              <p:cNvSpPr>
                <a:spLocks/>
              </p:cNvSpPr>
              <p:nvPr/>
            </p:nvSpPr>
            <p:spPr bwMode="auto">
              <a:xfrm>
                <a:off x="3193" y="3735"/>
                <a:ext cx="139" cy="140"/>
              </a:xfrm>
              <a:custGeom>
                <a:avLst/>
                <a:gdLst>
                  <a:gd name="T0" fmla="*/ 37 w 59"/>
                  <a:gd name="T1" fmla="*/ 4 h 59"/>
                  <a:gd name="T2" fmla="*/ 55 w 59"/>
                  <a:gd name="T3" fmla="*/ 37 h 59"/>
                  <a:gd name="T4" fmla="*/ 22 w 59"/>
                  <a:gd name="T5" fmla="*/ 55 h 59"/>
                  <a:gd name="T6" fmla="*/ 4 w 59"/>
                  <a:gd name="T7" fmla="*/ 21 h 59"/>
                  <a:gd name="T8" fmla="*/ 37 w 59"/>
                  <a:gd name="T9" fmla="*/ 4 h 59"/>
                </a:gdLst>
                <a:ahLst/>
                <a:cxnLst>
                  <a:cxn ang="0">
                    <a:pos x="T0" y="T1"/>
                  </a:cxn>
                  <a:cxn ang="0">
                    <a:pos x="T2" y="T3"/>
                  </a:cxn>
                  <a:cxn ang="0">
                    <a:pos x="T4" y="T5"/>
                  </a:cxn>
                  <a:cxn ang="0">
                    <a:pos x="T6" y="T7"/>
                  </a:cxn>
                  <a:cxn ang="0">
                    <a:pos x="T8" y="T9"/>
                  </a:cxn>
                </a:cxnLst>
                <a:rect l="0" t="0" r="r" b="b"/>
                <a:pathLst>
                  <a:path w="59" h="59">
                    <a:moveTo>
                      <a:pt x="37" y="4"/>
                    </a:moveTo>
                    <a:cubicBezTo>
                      <a:pt x="51" y="8"/>
                      <a:pt x="59" y="23"/>
                      <a:pt x="55" y="37"/>
                    </a:cubicBezTo>
                    <a:cubicBezTo>
                      <a:pt x="51" y="51"/>
                      <a:pt x="36" y="59"/>
                      <a:pt x="22" y="55"/>
                    </a:cubicBezTo>
                    <a:cubicBezTo>
                      <a:pt x="8" y="50"/>
                      <a:pt x="0" y="35"/>
                      <a:pt x="4" y="21"/>
                    </a:cubicBezTo>
                    <a:cubicBezTo>
                      <a:pt x="8" y="7"/>
                      <a:pt x="23" y="0"/>
                      <a:pt x="37"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42" name="Freeform 96"/>
              <p:cNvSpPr>
                <a:spLocks/>
              </p:cNvSpPr>
              <p:nvPr/>
            </p:nvSpPr>
            <p:spPr bwMode="auto">
              <a:xfrm>
                <a:off x="3429" y="3801"/>
                <a:ext cx="135" cy="135"/>
              </a:xfrm>
              <a:custGeom>
                <a:avLst/>
                <a:gdLst>
                  <a:gd name="T0" fmla="*/ 33 w 57"/>
                  <a:gd name="T1" fmla="*/ 2 h 57"/>
                  <a:gd name="T2" fmla="*/ 55 w 57"/>
                  <a:gd name="T3" fmla="*/ 32 h 57"/>
                  <a:gd name="T4" fmla="*/ 24 w 57"/>
                  <a:gd name="T5" fmla="*/ 55 h 57"/>
                  <a:gd name="T6" fmla="*/ 2 w 57"/>
                  <a:gd name="T7" fmla="*/ 24 h 57"/>
                  <a:gd name="T8" fmla="*/ 33 w 57"/>
                  <a:gd name="T9" fmla="*/ 2 h 57"/>
                </a:gdLst>
                <a:ahLst/>
                <a:cxnLst>
                  <a:cxn ang="0">
                    <a:pos x="T0" y="T1"/>
                  </a:cxn>
                  <a:cxn ang="0">
                    <a:pos x="T2" y="T3"/>
                  </a:cxn>
                  <a:cxn ang="0">
                    <a:pos x="T4" y="T5"/>
                  </a:cxn>
                  <a:cxn ang="0">
                    <a:pos x="T6" y="T7"/>
                  </a:cxn>
                  <a:cxn ang="0">
                    <a:pos x="T8" y="T9"/>
                  </a:cxn>
                </a:cxnLst>
                <a:rect l="0" t="0" r="r" b="b"/>
                <a:pathLst>
                  <a:path w="57" h="57">
                    <a:moveTo>
                      <a:pt x="33" y="2"/>
                    </a:moveTo>
                    <a:cubicBezTo>
                      <a:pt x="47" y="4"/>
                      <a:pt x="57" y="18"/>
                      <a:pt x="55" y="32"/>
                    </a:cubicBezTo>
                    <a:cubicBezTo>
                      <a:pt x="52" y="47"/>
                      <a:pt x="39" y="57"/>
                      <a:pt x="24" y="55"/>
                    </a:cubicBezTo>
                    <a:cubicBezTo>
                      <a:pt x="10" y="52"/>
                      <a:pt x="0" y="39"/>
                      <a:pt x="2" y="24"/>
                    </a:cubicBezTo>
                    <a:cubicBezTo>
                      <a:pt x="5" y="10"/>
                      <a:pt x="18" y="0"/>
                      <a:pt x="33" y="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43" name="Freeform 97"/>
              <p:cNvSpPr>
                <a:spLocks/>
              </p:cNvSpPr>
              <p:nvPr/>
            </p:nvSpPr>
            <p:spPr bwMode="auto">
              <a:xfrm>
                <a:off x="3675" y="3837"/>
                <a:ext cx="126" cy="125"/>
              </a:xfrm>
              <a:custGeom>
                <a:avLst/>
                <a:gdLst>
                  <a:gd name="T0" fmla="*/ 27 w 53"/>
                  <a:gd name="T1" fmla="*/ 0 h 53"/>
                  <a:gd name="T2" fmla="*/ 53 w 53"/>
                  <a:gd name="T3" fmla="*/ 27 h 53"/>
                  <a:gd name="T4" fmla="*/ 26 w 53"/>
                  <a:gd name="T5" fmla="*/ 53 h 53"/>
                  <a:gd name="T6" fmla="*/ 0 w 53"/>
                  <a:gd name="T7" fmla="*/ 26 h 53"/>
                  <a:gd name="T8" fmla="*/ 27 w 53"/>
                  <a:gd name="T9" fmla="*/ 0 h 53"/>
                </a:gdLst>
                <a:ahLst/>
                <a:cxnLst>
                  <a:cxn ang="0">
                    <a:pos x="T0" y="T1"/>
                  </a:cxn>
                  <a:cxn ang="0">
                    <a:pos x="T2" y="T3"/>
                  </a:cxn>
                  <a:cxn ang="0">
                    <a:pos x="T4" y="T5"/>
                  </a:cxn>
                  <a:cxn ang="0">
                    <a:pos x="T6" y="T7"/>
                  </a:cxn>
                  <a:cxn ang="0">
                    <a:pos x="T8" y="T9"/>
                  </a:cxn>
                </a:cxnLst>
                <a:rect l="0" t="0" r="r" b="b"/>
                <a:pathLst>
                  <a:path w="53" h="53">
                    <a:moveTo>
                      <a:pt x="27" y="0"/>
                    </a:moveTo>
                    <a:cubicBezTo>
                      <a:pt x="41" y="0"/>
                      <a:pt x="53" y="12"/>
                      <a:pt x="53" y="27"/>
                    </a:cubicBezTo>
                    <a:cubicBezTo>
                      <a:pt x="53" y="41"/>
                      <a:pt x="41" y="53"/>
                      <a:pt x="26" y="53"/>
                    </a:cubicBezTo>
                    <a:cubicBezTo>
                      <a:pt x="11" y="53"/>
                      <a:pt x="0" y="41"/>
                      <a:pt x="0" y="26"/>
                    </a:cubicBezTo>
                    <a:cubicBezTo>
                      <a:pt x="0" y="11"/>
                      <a:pt x="12" y="0"/>
                      <a:pt x="27" y="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44" name="Freeform 98"/>
              <p:cNvSpPr>
                <a:spLocks/>
              </p:cNvSpPr>
              <p:nvPr/>
            </p:nvSpPr>
            <p:spPr bwMode="auto">
              <a:xfrm>
                <a:off x="3915" y="3830"/>
                <a:ext cx="132" cy="132"/>
              </a:xfrm>
              <a:custGeom>
                <a:avLst/>
                <a:gdLst>
                  <a:gd name="T0" fmla="*/ 25 w 56"/>
                  <a:gd name="T1" fmla="*/ 2 h 56"/>
                  <a:gd name="T2" fmla="*/ 54 w 56"/>
                  <a:gd name="T3" fmla="*/ 25 h 56"/>
                  <a:gd name="T4" fmla="*/ 31 w 56"/>
                  <a:gd name="T5" fmla="*/ 55 h 56"/>
                  <a:gd name="T6" fmla="*/ 2 w 56"/>
                  <a:gd name="T7" fmla="*/ 31 h 56"/>
                  <a:gd name="T8" fmla="*/ 25 w 56"/>
                  <a:gd name="T9" fmla="*/ 2 h 56"/>
                </a:gdLst>
                <a:ahLst/>
                <a:cxnLst>
                  <a:cxn ang="0">
                    <a:pos x="T0" y="T1"/>
                  </a:cxn>
                  <a:cxn ang="0">
                    <a:pos x="T2" y="T3"/>
                  </a:cxn>
                  <a:cxn ang="0">
                    <a:pos x="T4" y="T5"/>
                  </a:cxn>
                  <a:cxn ang="0">
                    <a:pos x="T6" y="T7"/>
                  </a:cxn>
                  <a:cxn ang="0">
                    <a:pos x="T8" y="T9"/>
                  </a:cxn>
                </a:cxnLst>
                <a:rect l="0" t="0" r="r" b="b"/>
                <a:pathLst>
                  <a:path w="56" h="56">
                    <a:moveTo>
                      <a:pt x="25" y="2"/>
                    </a:moveTo>
                    <a:cubicBezTo>
                      <a:pt x="39" y="0"/>
                      <a:pt x="52" y="10"/>
                      <a:pt x="54" y="25"/>
                    </a:cubicBezTo>
                    <a:cubicBezTo>
                      <a:pt x="56" y="39"/>
                      <a:pt x="46" y="53"/>
                      <a:pt x="31" y="55"/>
                    </a:cubicBezTo>
                    <a:cubicBezTo>
                      <a:pt x="17" y="56"/>
                      <a:pt x="3" y="46"/>
                      <a:pt x="2" y="31"/>
                    </a:cubicBezTo>
                    <a:cubicBezTo>
                      <a:pt x="0" y="17"/>
                      <a:pt x="10" y="4"/>
                      <a:pt x="25" y="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45" name="Freeform 99"/>
              <p:cNvSpPr>
                <a:spLocks/>
              </p:cNvSpPr>
              <p:nvPr/>
            </p:nvSpPr>
            <p:spPr bwMode="auto">
              <a:xfrm>
                <a:off x="4151" y="3790"/>
                <a:ext cx="140" cy="139"/>
              </a:xfrm>
              <a:custGeom>
                <a:avLst/>
                <a:gdLst>
                  <a:gd name="T0" fmla="*/ 22 w 59"/>
                  <a:gd name="T1" fmla="*/ 4 h 59"/>
                  <a:gd name="T2" fmla="*/ 55 w 59"/>
                  <a:gd name="T3" fmla="*/ 23 h 59"/>
                  <a:gd name="T4" fmla="*/ 36 w 59"/>
                  <a:gd name="T5" fmla="*/ 55 h 59"/>
                  <a:gd name="T6" fmla="*/ 4 w 59"/>
                  <a:gd name="T7" fmla="*/ 37 h 59"/>
                  <a:gd name="T8" fmla="*/ 22 w 59"/>
                  <a:gd name="T9" fmla="*/ 4 h 59"/>
                </a:gdLst>
                <a:ahLst/>
                <a:cxnLst>
                  <a:cxn ang="0">
                    <a:pos x="T0" y="T1"/>
                  </a:cxn>
                  <a:cxn ang="0">
                    <a:pos x="T2" y="T3"/>
                  </a:cxn>
                  <a:cxn ang="0">
                    <a:pos x="T4" y="T5"/>
                  </a:cxn>
                  <a:cxn ang="0">
                    <a:pos x="T6" y="T7"/>
                  </a:cxn>
                  <a:cxn ang="0">
                    <a:pos x="T8" y="T9"/>
                  </a:cxn>
                </a:cxnLst>
                <a:rect l="0" t="0" r="r" b="b"/>
                <a:pathLst>
                  <a:path w="59" h="59">
                    <a:moveTo>
                      <a:pt x="22" y="4"/>
                    </a:moveTo>
                    <a:cubicBezTo>
                      <a:pt x="37" y="0"/>
                      <a:pt x="51" y="9"/>
                      <a:pt x="55" y="23"/>
                    </a:cubicBezTo>
                    <a:cubicBezTo>
                      <a:pt x="59" y="37"/>
                      <a:pt x="50" y="52"/>
                      <a:pt x="36" y="55"/>
                    </a:cubicBezTo>
                    <a:cubicBezTo>
                      <a:pt x="22" y="59"/>
                      <a:pt x="8" y="51"/>
                      <a:pt x="4" y="37"/>
                    </a:cubicBezTo>
                    <a:cubicBezTo>
                      <a:pt x="0" y="22"/>
                      <a:pt x="8" y="8"/>
                      <a:pt x="22"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46" name="Freeform 100"/>
              <p:cNvSpPr>
                <a:spLocks/>
              </p:cNvSpPr>
              <p:nvPr/>
            </p:nvSpPr>
            <p:spPr bwMode="auto">
              <a:xfrm>
                <a:off x="4383" y="3719"/>
                <a:ext cx="142" cy="142"/>
              </a:xfrm>
              <a:custGeom>
                <a:avLst/>
                <a:gdLst>
                  <a:gd name="T0" fmla="*/ 19 w 60"/>
                  <a:gd name="T1" fmla="*/ 6 h 60"/>
                  <a:gd name="T2" fmla="*/ 54 w 60"/>
                  <a:gd name="T3" fmla="*/ 20 h 60"/>
                  <a:gd name="T4" fmla="*/ 40 w 60"/>
                  <a:gd name="T5" fmla="*/ 55 h 60"/>
                  <a:gd name="T6" fmla="*/ 5 w 60"/>
                  <a:gd name="T7" fmla="*/ 41 h 60"/>
                  <a:gd name="T8" fmla="*/ 19 w 60"/>
                  <a:gd name="T9" fmla="*/ 6 h 60"/>
                </a:gdLst>
                <a:ahLst/>
                <a:cxnLst>
                  <a:cxn ang="0">
                    <a:pos x="T0" y="T1"/>
                  </a:cxn>
                  <a:cxn ang="0">
                    <a:pos x="T2" y="T3"/>
                  </a:cxn>
                  <a:cxn ang="0">
                    <a:pos x="T4" y="T5"/>
                  </a:cxn>
                  <a:cxn ang="0">
                    <a:pos x="T6" y="T7"/>
                  </a:cxn>
                  <a:cxn ang="0">
                    <a:pos x="T8" y="T9"/>
                  </a:cxn>
                </a:cxnLst>
                <a:rect l="0" t="0" r="r" b="b"/>
                <a:pathLst>
                  <a:path w="60" h="60">
                    <a:moveTo>
                      <a:pt x="19" y="6"/>
                    </a:moveTo>
                    <a:cubicBezTo>
                      <a:pt x="33" y="0"/>
                      <a:pt x="48" y="6"/>
                      <a:pt x="54" y="20"/>
                    </a:cubicBezTo>
                    <a:cubicBezTo>
                      <a:pt x="60" y="33"/>
                      <a:pt x="54" y="49"/>
                      <a:pt x="40" y="55"/>
                    </a:cubicBezTo>
                    <a:cubicBezTo>
                      <a:pt x="27" y="60"/>
                      <a:pt x="11" y="54"/>
                      <a:pt x="5" y="41"/>
                    </a:cubicBezTo>
                    <a:cubicBezTo>
                      <a:pt x="0" y="27"/>
                      <a:pt x="6" y="12"/>
                      <a:pt x="19" y="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47" name="Freeform 101"/>
              <p:cNvSpPr>
                <a:spLocks/>
              </p:cNvSpPr>
              <p:nvPr/>
            </p:nvSpPr>
            <p:spPr bwMode="auto">
              <a:xfrm>
                <a:off x="4603" y="3617"/>
                <a:ext cx="142" cy="144"/>
              </a:xfrm>
              <a:custGeom>
                <a:avLst/>
                <a:gdLst>
                  <a:gd name="T0" fmla="*/ 16 w 60"/>
                  <a:gd name="T1" fmla="*/ 8 h 61"/>
                  <a:gd name="T2" fmla="*/ 53 w 60"/>
                  <a:gd name="T3" fmla="*/ 17 h 61"/>
                  <a:gd name="T4" fmla="*/ 44 w 60"/>
                  <a:gd name="T5" fmla="*/ 53 h 61"/>
                  <a:gd name="T6" fmla="*/ 7 w 60"/>
                  <a:gd name="T7" fmla="*/ 44 h 61"/>
                  <a:gd name="T8" fmla="*/ 16 w 60"/>
                  <a:gd name="T9" fmla="*/ 8 h 61"/>
                </a:gdLst>
                <a:ahLst/>
                <a:cxnLst>
                  <a:cxn ang="0">
                    <a:pos x="T0" y="T1"/>
                  </a:cxn>
                  <a:cxn ang="0">
                    <a:pos x="T2" y="T3"/>
                  </a:cxn>
                  <a:cxn ang="0">
                    <a:pos x="T4" y="T5"/>
                  </a:cxn>
                  <a:cxn ang="0">
                    <a:pos x="T6" y="T7"/>
                  </a:cxn>
                  <a:cxn ang="0">
                    <a:pos x="T8" y="T9"/>
                  </a:cxn>
                </a:cxnLst>
                <a:rect l="0" t="0" r="r" b="b"/>
                <a:pathLst>
                  <a:path w="60" h="61">
                    <a:moveTo>
                      <a:pt x="16" y="8"/>
                    </a:moveTo>
                    <a:cubicBezTo>
                      <a:pt x="29" y="0"/>
                      <a:pt x="45" y="4"/>
                      <a:pt x="53" y="17"/>
                    </a:cubicBezTo>
                    <a:cubicBezTo>
                      <a:pt x="60" y="29"/>
                      <a:pt x="56" y="46"/>
                      <a:pt x="44" y="53"/>
                    </a:cubicBezTo>
                    <a:cubicBezTo>
                      <a:pt x="31" y="61"/>
                      <a:pt x="15" y="57"/>
                      <a:pt x="7" y="44"/>
                    </a:cubicBezTo>
                    <a:cubicBezTo>
                      <a:pt x="0" y="32"/>
                      <a:pt x="4" y="15"/>
                      <a:pt x="16" y="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48" name="Freeform 102"/>
              <p:cNvSpPr>
                <a:spLocks/>
              </p:cNvSpPr>
              <p:nvPr/>
            </p:nvSpPr>
            <p:spPr bwMode="auto">
              <a:xfrm>
                <a:off x="4809" y="3487"/>
                <a:ext cx="140" cy="142"/>
              </a:xfrm>
              <a:custGeom>
                <a:avLst/>
                <a:gdLst>
                  <a:gd name="T0" fmla="*/ 13 w 59"/>
                  <a:gd name="T1" fmla="*/ 9 h 60"/>
                  <a:gd name="T2" fmla="*/ 50 w 59"/>
                  <a:gd name="T3" fmla="*/ 13 h 60"/>
                  <a:gd name="T4" fmla="*/ 46 w 59"/>
                  <a:gd name="T5" fmla="*/ 51 h 60"/>
                  <a:gd name="T6" fmla="*/ 9 w 59"/>
                  <a:gd name="T7" fmla="*/ 47 h 60"/>
                  <a:gd name="T8" fmla="*/ 13 w 59"/>
                  <a:gd name="T9" fmla="*/ 9 h 60"/>
                </a:gdLst>
                <a:ahLst/>
                <a:cxnLst>
                  <a:cxn ang="0">
                    <a:pos x="T0" y="T1"/>
                  </a:cxn>
                  <a:cxn ang="0">
                    <a:pos x="T2" y="T3"/>
                  </a:cxn>
                  <a:cxn ang="0">
                    <a:pos x="T4" y="T5"/>
                  </a:cxn>
                  <a:cxn ang="0">
                    <a:pos x="T6" y="T7"/>
                  </a:cxn>
                  <a:cxn ang="0">
                    <a:pos x="T8" y="T9"/>
                  </a:cxn>
                </a:cxnLst>
                <a:rect l="0" t="0" r="r" b="b"/>
                <a:pathLst>
                  <a:path w="59" h="60">
                    <a:moveTo>
                      <a:pt x="13" y="9"/>
                    </a:moveTo>
                    <a:cubicBezTo>
                      <a:pt x="24" y="0"/>
                      <a:pt x="41" y="2"/>
                      <a:pt x="50" y="13"/>
                    </a:cubicBezTo>
                    <a:cubicBezTo>
                      <a:pt x="59" y="25"/>
                      <a:pt x="57" y="41"/>
                      <a:pt x="46" y="51"/>
                    </a:cubicBezTo>
                    <a:cubicBezTo>
                      <a:pt x="35" y="60"/>
                      <a:pt x="18" y="58"/>
                      <a:pt x="9" y="47"/>
                    </a:cubicBezTo>
                    <a:cubicBezTo>
                      <a:pt x="0" y="35"/>
                      <a:pt x="1" y="19"/>
                      <a:pt x="13" y="9"/>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49" name="Freeform 103"/>
              <p:cNvSpPr>
                <a:spLocks/>
              </p:cNvSpPr>
              <p:nvPr/>
            </p:nvSpPr>
            <p:spPr bwMode="auto">
              <a:xfrm>
                <a:off x="4994" y="3330"/>
                <a:ext cx="139" cy="140"/>
              </a:xfrm>
              <a:custGeom>
                <a:avLst/>
                <a:gdLst>
                  <a:gd name="T0" fmla="*/ 10 w 59"/>
                  <a:gd name="T1" fmla="*/ 11 h 59"/>
                  <a:gd name="T2" fmla="*/ 47 w 59"/>
                  <a:gd name="T3" fmla="*/ 10 h 59"/>
                  <a:gd name="T4" fmla="*/ 49 w 59"/>
                  <a:gd name="T5" fmla="*/ 47 h 59"/>
                  <a:gd name="T6" fmla="*/ 11 w 59"/>
                  <a:gd name="T7" fmla="*/ 49 h 59"/>
                  <a:gd name="T8" fmla="*/ 10 w 59"/>
                  <a:gd name="T9" fmla="*/ 11 h 59"/>
                </a:gdLst>
                <a:ahLst/>
                <a:cxnLst>
                  <a:cxn ang="0">
                    <a:pos x="T0" y="T1"/>
                  </a:cxn>
                  <a:cxn ang="0">
                    <a:pos x="T2" y="T3"/>
                  </a:cxn>
                  <a:cxn ang="0">
                    <a:pos x="T4" y="T5"/>
                  </a:cxn>
                  <a:cxn ang="0">
                    <a:pos x="T6" y="T7"/>
                  </a:cxn>
                  <a:cxn ang="0">
                    <a:pos x="T8" y="T9"/>
                  </a:cxn>
                </a:cxnLst>
                <a:rect l="0" t="0" r="r" b="b"/>
                <a:pathLst>
                  <a:path w="59" h="59">
                    <a:moveTo>
                      <a:pt x="10" y="11"/>
                    </a:moveTo>
                    <a:cubicBezTo>
                      <a:pt x="20" y="0"/>
                      <a:pt x="36" y="0"/>
                      <a:pt x="47" y="10"/>
                    </a:cubicBezTo>
                    <a:cubicBezTo>
                      <a:pt x="58" y="20"/>
                      <a:pt x="59" y="36"/>
                      <a:pt x="49" y="47"/>
                    </a:cubicBezTo>
                    <a:cubicBezTo>
                      <a:pt x="39" y="58"/>
                      <a:pt x="22" y="59"/>
                      <a:pt x="11" y="49"/>
                    </a:cubicBezTo>
                    <a:cubicBezTo>
                      <a:pt x="0" y="39"/>
                      <a:pt x="0" y="22"/>
                      <a:pt x="10" y="1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50" name="Freeform 104"/>
              <p:cNvSpPr>
                <a:spLocks/>
              </p:cNvSpPr>
              <p:nvPr/>
            </p:nvSpPr>
            <p:spPr bwMode="auto">
              <a:xfrm>
                <a:off x="5152" y="3146"/>
                <a:ext cx="142" cy="142"/>
              </a:xfrm>
              <a:custGeom>
                <a:avLst/>
                <a:gdLst>
                  <a:gd name="T0" fmla="*/ 8 w 60"/>
                  <a:gd name="T1" fmla="*/ 15 h 60"/>
                  <a:gd name="T2" fmla="*/ 45 w 60"/>
                  <a:gd name="T3" fmla="*/ 8 h 60"/>
                  <a:gd name="T4" fmla="*/ 52 w 60"/>
                  <a:gd name="T5" fmla="*/ 45 h 60"/>
                  <a:gd name="T6" fmla="*/ 15 w 60"/>
                  <a:gd name="T7" fmla="*/ 52 h 60"/>
                  <a:gd name="T8" fmla="*/ 8 w 60"/>
                  <a:gd name="T9" fmla="*/ 15 h 60"/>
                </a:gdLst>
                <a:ahLst/>
                <a:cxnLst>
                  <a:cxn ang="0">
                    <a:pos x="T0" y="T1"/>
                  </a:cxn>
                  <a:cxn ang="0">
                    <a:pos x="T2" y="T3"/>
                  </a:cxn>
                  <a:cxn ang="0">
                    <a:pos x="T4" y="T5"/>
                  </a:cxn>
                  <a:cxn ang="0">
                    <a:pos x="T6" y="T7"/>
                  </a:cxn>
                  <a:cxn ang="0">
                    <a:pos x="T8" y="T9"/>
                  </a:cxn>
                </a:cxnLst>
                <a:rect l="0" t="0" r="r" b="b"/>
                <a:pathLst>
                  <a:path w="60" h="60">
                    <a:moveTo>
                      <a:pt x="8" y="15"/>
                    </a:moveTo>
                    <a:cubicBezTo>
                      <a:pt x="17" y="3"/>
                      <a:pt x="33" y="0"/>
                      <a:pt x="45" y="8"/>
                    </a:cubicBezTo>
                    <a:cubicBezTo>
                      <a:pt x="57" y="17"/>
                      <a:pt x="60" y="33"/>
                      <a:pt x="52" y="45"/>
                    </a:cubicBezTo>
                    <a:cubicBezTo>
                      <a:pt x="43" y="57"/>
                      <a:pt x="27" y="60"/>
                      <a:pt x="15" y="52"/>
                    </a:cubicBezTo>
                    <a:cubicBezTo>
                      <a:pt x="3" y="43"/>
                      <a:pt x="0" y="27"/>
                      <a:pt x="8" y="1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51" name="Freeform 105"/>
              <p:cNvSpPr>
                <a:spLocks/>
              </p:cNvSpPr>
              <p:nvPr/>
            </p:nvSpPr>
            <p:spPr bwMode="auto">
              <a:xfrm>
                <a:off x="5285" y="2942"/>
                <a:ext cx="144" cy="145"/>
              </a:xfrm>
              <a:custGeom>
                <a:avLst/>
                <a:gdLst>
                  <a:gd name="T0" fmla="*/ 7 w 61"/>
                  <a:gd name="T1" fmla="*/ 18 h 61"/>
                  <a:gd name="T2" fmla="*/ 42 w 61"/>
                  <a:gd name="T3" fmla="*/ 7 h 61"/>
                  <a:gd name="T4" fmla="*/ 54 w 61"/>
                  <a:gd name="T5" fmla="*/ 42 h 61"/>
                  <a:gd name="T6" fmla="*/ 18 w 61"/>
                  <a:gd name="T7" fmla="*/ 54 h 61"/>
                  <a:gd name="T8" fmla="*/ 7 w 61"/>
                  <a:gd name="T9" fmla="*/ 18 h 61"/>
                </a:gdLst>
                <a:ahLst/>
                <a:cxnLst>
                  <a:cxn ang="0">
                    <a:pos x="T0" y="T1"/>
                  </a:cxn>
                  <a:cxn ang="0">
                    <a:pos x="T2" y="T3"/>
                  </a:cxn>
                  <a:cxn ang="0">
                    <a:pos x="T4" y="T5"/>
                  </a:cxn>
                  <a:cxn ang="0">
                    <a:pos x="T6" y="T7"/>
                  </a:cxn>
                  <a:cxn ang="0">
                    <a:pos x="T8" y="T9"/>
                  </a:cxn>
                </a:cxnLst>
                <a:rect l="0" t="0" r="r" b="b"/>
                <a:pathLst>
                  <a:path w="61" h="61">
                    <a:moveTo>
                      <a:pt x="7" y="18"/>
                    </a:moveTo>
                    <a:cubicBezTo>
                      <a:pt x="13" y="5"/>
                      <a:pt x="29" y="0"/>
                      <a:pt x="42" y="7"/>
                    </a:cubicBezTo>
                    <a:cubicBezTo>
                      <a:pt x="55" y="13"/>
                      <a:pt x="61" y="29"/>
                      <a:pt x="54" y="42"/>
                    </a:cubicBezTo>
                    <a:cubicBezTo>
                      <a:pt x="47" y="55"/>
                      <a:pt x="31" y="61"/>
                      <a:pt x="18" y="54"/>
                    </a:cubicBezTo>
                    <a:cubicBezTo>
                      <a:pt x="5" y="47"/>
                      <a:pt x="0" y="31"/>
                      <a:pt x="7" y="1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52" name="Freeform 106"/>
              <p:cNvSpPr>
                <a:spLocks/>
              </p:cNvSpPr>
              <p:nvPr/>
            </p:nvSpPr>
            <p:spPr bwMode="auto">
              <a:xfrm>
                <a:off x="5389" y="2725"/>
                <a:ext cx="142" cy="139"/>
              </a:xfrm>
              <a:custGeom>
                <a:avLst/>
                <a:gdLst>
                  <a:gd name="T0" fmla="*/ 5 w 60"/>
                  <a:gd name="T1" fmla="*/ 21 h 59"/>
                  <a:gd name="T2" fmla="*/ 39 w 60"/>
                  <a:gd name="T3" fmla="*/ 4 h 59"/>
                  <a:gd name="T4" fmla="*/ 55 w 60"/>
                  <a:gd name="T5" fmla="*/ 38 h 59"/>
                  <a:gd name="T6" fmla="*/ 22 w 60"/>
                  <a:gd name="T7" fmla="*/ 55 h 59"/>
                  <a:gd name="T8" fmla="*/ 5 w 60"/>
                  <a:gd name="T9" fmla="*/ 21 h 59"/>
                </a:gdLst>
                <a:ahLst/>
                <a:cxnLst>
                  <a:cxn ang="0">
                    <a:pos x="T0" y="T1"/>
                  </a:cxn>
                  <a:cxn ang="0">
                    <a:pos x="T2" y="T3"/>
                  </a:cxn>
                  <a:cxn ang="0">
                    <a:pos x="T4" y="T5"/>
                  </a:cxn>
                  <a:cxn ang="0">
                    <a:pos x="T6" y="T7"/>
                  </a:cxn>
                  <a:cxn ang="0">
                    <a:pos x="T8" y="T9"/>
                  </a:cxn>
                </a:cxnLst>
                <a:rect l="0" t="0" r="r" b="b"/>
                <a:pathLst>
                  <a:path w="60" h="59">
                    <a:moveTo>
                      <a:pt x="5" y="21"/>
                    </a:moveTo>
                    <a:cubicBezTo>
                      <a:pt x="10" y="7"/>
                      <a:pt x="25" y="0"/>
                      <a:pt x="39" y="4"/>
                    </a:cubicBezTo>
                    <a:cubicBezTo>
                      <a:pt x="53" y="9"/>
                      <a:pt x="60" y="24"/>
                      <a:pt x="55" y="38"/>
                    </a:cubicBezTo>
                    <a:cubicBezTo>
                      <a:pt x="51" y="52"/>
                      <a:pt x="36" y="59"/>
                      <a:pt x="22" y="55"/>
                    </a:cubicBezTo>
                    <a:cubicBezTo>
                      <a:pt x="8" y="50"/>
                      <a:pt x="0" y="35"/>
                      <a:pt x="5" y="2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53" name="Freeform 107"/>
              <p:cNvSpPr>
                <a:spLocks/>
              </p:cNvSpPr>
              <p:nvPr/>
            </p:nvSpPr>
            <p:spPr bwMode="auto">
              <a:xfrm>
                <a:off x="5465" y="2495"/>
                <a:ext cx="137" cy="135"/>
              </a:xfrm>
              <a:custGeom>
                <a:avLst/>
                <a:gdLst>
                  <a:gd name="T0" fmla="*/ 3 w 58"/>
                  <a:gd name="T1" fmla="*/ 24 h 57"/>
                  <a:gd name="T2" fmla="*/ 34 w 58"/>
                  <a:gd name="T3" fmla="*/ 3 h 57"/>
                  <a:gd name="T4" fmla="*/ 55 w 58"/>
                  <a:gd name="T5" fmla="*/ 34 h 57"/>
                  <a:gd name="T6" fmla="*/ 24 w 58"/>
                  <a:gd name="T7" fmla="*/ 55 h 57"/>
                  <a:gd name="T8" fmla="*/ 3 w 58"/>
                  <a:gd name="T9" fmla="*/ 24 h 57"/>
                </a:gdLst>
                <a:ahLst/>
                <a:cxnLst>
                  <a:cxn ang="0">
                    <a:pos x="T0" y="T1"/>
                  </a:cxn>
                  <a:cxn ang="0">
                    <a:pos x="T2" y="T3"/>
                  </a:cxn>
                  <a:cxn ang="0">
                    <a:pos x="T4" y="T5"/>
                  </a:cxn>
                  <a:cxn ang="0">
                    <a:pos x="T6" y="T7"/>
                  </a:cxn>
                  <a:cxn ang="0">
                    <a:pos x="T8" y="T9"/>
                  </a:cxn>
                </a:cxnLst>
                <a:rect l="0" t="0" r="r" b="b"/>
                <a:pathLst>
                  <a:path w="58" h="57">
                    <a:moveTo>
                      <a:pt x="3" y="24"/>
                    </a:moveTo>
                    <a:cubicBezTo>
                      <a:pt x="6" y="9"/>
                      <a:pt x="19" y="0"/>
                      <a:pt x="34" y="3"/>
                    </a:cubicBezTo>
                    <a:cubicBezTo>
                      <a:pt x="48" y="5"/>
                      <a:pt x="58" y="19"/>
                      <a:pt x="55" y="34"/>
                    </a:cubicBezTo>
                    <a:cubicBezTo>
                      <a:pt x="52" y="48"/>
                      <a:pt x="38" y="57"/>
                      <a:pt x="24" y="55"/>
                    </a:cubicBezTo>
                    <a:cubicBezTo>
                      <a:pt x="9" y="52"/>
                      <a:pt x="0" y="38"/>
                      <a:pt x="3"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54" name="Freeform 108"/>
              <p:cNvSpPr>
                <a:spLocks/>
              </p:cNvSpPr>
              <p:nvPr/>
            </p:nvSpPr>
            <p:spPr bwMode="auto">
              <a:xfrm>
                <a:off x="5507" y="2258"/>
                <a:ext cx="131" cy="130"/>
              </a:xfrm>
              <a:custGeom>
                <a:avLst/>
                <a:gdLst>
                  <a:gd name="T0" fmla="*/ 1 w 55"/>
                  <a:gd name="T1" fmla="*/ 26 h 55"/>
                  <a:gd name="T2" fmla="*/ 29 w 55"/>
                  <a:gd name="T3" fmla="*/ 1 h 55"/>
                  <a:gd name="T4" fmla="*/ 54 w 55"/>
                  <a:gd name="T5" fmla="*/ 29 h 55"/>
                  <a:gd name="T6" fmla="*/ 26 w 55"/>
                  <a:gd name="T7" fmla="*/ 54 h 55"/>
                  <a:gd name="T8" fmla="*/ 1 w 55"/>
                  <a:gd name="T9" fmla="*/ 26 h 55"/>
                </a:gdLst>
                <a:ahLst/>
                <a:cxnLst>
                  <a:cxn ang="0">
                    <a:pos x="T0" y="T1"/>
                  </a:cxn>
                  <a:cxn ang="0">
                    <a:pos x="T2" y="T3"/>
                  </a:cxn>
                  <a:cxn ang="0">
                    <a:pos x="T4" y="T5"/>
                  </a:cxn>
                  <a:cxn ang="0">
                    <a:pos x="T6" y="T7"/>
                  </a:cxn>
                  <a:cxn ang="0">
                    <a:pos x="T8" y="T9"/>
                  </a:cxn>
                </a:cxnLst>
                <a:rect l="0" t="0" r="r" b="b"/>
                <a:pathLst>
                  <a:path w="55" h="55">
                    <a:moveTo>
                      <a:pt x="1" y="26"/>
                    </a:moveTo>
                    <a:cubicBezTo>
                      <a:pt x="2" y="11"/>
                      <a:pt x="14" y="0"/>
                      <a:pt x="29" y="1"/>
                    </a:cubicBezTo>
                    <a:cubicBezTo>
                      <a:pt x="43" y="2"/>
                      <a:pt x="55" y="14"/>
                      <a:pt x="54" y="29"/>
                    </a:cubicBezTo>
                    <a:cubicBezTo>
                      <a:pt x="53" y="43"/>
                      <a:pt x="41" y="55"/>
                      <a:pt x="26" y="54"/>
                    </a:cubicBezTo>
                    <a:cubicBezTo>
                      <a:pt x="11" y="53"/>
                      <a:pt x="0" y="41"/>
                      <a:pt x="1" y="2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55" name="Freeform 109"/>
              <p:cNvSpPr>
                <a:spLocks/>
              </p:cNvSpPr>
              <p:nvPr/>
            </p:nvSpPr>
            <p:spPr bwMode="auto">
              <a:xfrm>
                <a:off x="5512" y="2015"/>
                <a:ext cx="133" cy="130"/>
              </a:xfrm>
              <a:custGeom>
                <a:avLst/>
                <a:gdLst>
                  <a:gd name="T0" fmla="*/ 1 w 56"/>
                  <a:gd name="T1" fmla="*/ 30 h 55"/>
                  <a:gd name="T2" fmla="*/ 25 w 56"/>
                  <a:gd name="T3" fmla="*/ 1 h 55"/>
                  <a:gd name="T4" fmla="*/ 54 w 56"/>
                  <a:gd name="T5" fmla="*/ 25 h 55"/>
                  <a:gd name="T6" fmla="*/ 30 w 56"/>
                  <a:gd name="T7" fmla="*/ 54 h 55"/>
                  <a:gd name="T8" fmla="*/ 1 w 56"/>
                  <a:gd name="T9" fmla="*/ 30 h 55"/>
                </a:gdLst>
                <a:ahLst/>
                <a:cxnLst>
                  <a:cxn ang="0">
                    <a:pos x="T0" y="T1"/>
                  </a:cxn>
                  <a:cxn ang="0">
                    <a:pos x="T2" y="T3"/>
                  </a:cxn>
                  <a:cxn ang="0">
                    <a:pos x="T4" y="T5"/>
                  </a:cxn>
                  <a:cxn ang="0">
                    <a:pos x="T6" y="T7"/>
                  </a:cxn>
                  <a:cxn ang="0">
                    <a:pos x="T8" y="T9"/>
                  </a:cxn>
                </a:cxnLst>
                <a:rect l="0" t="0" r="r" b="b"/>
                <a:pathLst>
                  <a:path w="56" h="55">
                    <a:moveTo>
                      <a:pt x="1" y="30"/>
                    </a:moveTo>
                    <a:cubicBezTo>
                      <a:pt x="0" y="16"/>
                      <a:pt x="11" y="3"/>
                      <a:pt x="25" y="1"/>
                    </a:cubicBezTo>
                    <a:cubicBezTo>
                      <a:pt x="40" y="0"/>
                      <a:pt x="53" y="11"/>
                      <a:pt x="54" y="25"/>
                    </a:cubicBezTo>
                    <a:cubicBezTo>
                      <a:pt x="56" y="40"/>
                      <a:pt x="45" y="53"/>
                      <a:pt x="30" y="54"/>
                    </a:cubicBezTo>
                    <a:cubicBezTo>
                      <a:pt x="16" y="55"/>
                      <a:pt x="3" y="45"/>
                      <a:pt x="1" y="3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56" name="Freeform 110"/>
              <p:cNvSpPr>
                <a:spLocks/>
              </p:cNvSpPr>
              <p:nvPr/>
            </p:nvSpPr>
            <p:spPr bwMode="auto">
              <a:xfrm>
                <a:off x="5481" y="1771"/>
                <a:ext cx="138" cy="137"/>
              </a:xfrm>
              <a:custGeom>
                <a:avLst/>
                <a:gdLst>
                  <a:gd name="T0" fmla="*/ 3 w 58"/>
                  <a:gd name="T1" fmla="*/ 35 h 58"/>
                  <a:gd name="T2" fmla="*/ 23 w 58"/>
                  <a:gd name="T3" fmla="*/ 3 h 58"/>
                  <a:gd name="T4" fmla="*/ 55 w 58"/>
                  <a:gd name="T5" fmla="*/ 23 h 58"/>
                  <a:gd name="T6" fmla="*/ 35 w 58"/>
                  <a:gd name="T7" fmla="*/ 55 h 58"/>
                  <a:gd name="T8" fmla="*/ 3 w 58"/>
                  <a:gd name="T9" fmla="*/ 35 h 58"/>
                </a:gdLst>
                <a:ahLst/>
                <a:cxnLst>
                  <a:cxn ang="0">
                    <a:pos x="T0" y="T1"/>
                  </a:cxn>
                  <a:cxn ang="0">
                    <a:pos x="T2" y="T3"/>
                  </a:cxn>
                  <a:cxn ang="0">
                    <a:pos x="T4" y="T5"/>
                  </a:cxn>
                  <a:cxn ang="0">
                    <a:pos x="T6" y="T7"/>
                  </a:cxn>
                  <a:cxn ang="0">
                    <a:pos x="T8" y="T9"/>
                  </a:cxn>
                </a:cxnLst>
                <a:rect l="0" t="0" r="r" b="b"/>
                <a:pathLst>
                  <a:path w="58" h="58">
                    <a:moveTo>
                      <a:pt x="3" y="35"/>
                    </a:moveTo>
                    <a:cubicBezTo>
                      <a:pt x="0" y="21"/>
                      <a:pt x="9" y="6"/>
                      <a:pt x="23" y="3"/>
                    </a:cubicBezTo>
                    <a:cubicBezTo>
                      <a:pt x="37" y="0"/>
                      <a:pt x="51" y="8"/>
                      <a:pt x="55" y="23"/>
                    </a:cubicBezTo>
                    <a:cubicBezTo>
                      <a:pt x="58" y="37"/>
                      <a:pt x="49" y="51"/>
                      <a:pt x="35" y="55"/>
                    </a:cubicBezTo>
                    <a:cubicBezTo>
                      <a:pt x="21" y="58"/>
                      <a:pt x="6" y="49"/>
                      <a:pt x="3" y="3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57" name="Freeform 111"/>
              <p:cNvSpPr>
                <a:spLocks/>
              </p:cNvSpPr>
              <p:nvPr/>
            </p:nvSpPr>
            <p:spPr bwMode="auto">
              <a:xfrm>
                <a:off x="5417" y="1532"/>
                <a:ext cx="142" cy="144"/>
              </a:xfrm>
              <a:custGeom>
                <a:avLst/>
                <a:gdLst>
                  <a:gd name="T0" fmla="*/ 5 w 60"/>
                  <a:gd name="T1" fmla="*/ 40 h 61"/>
                  <a:gd name="T2" fmla="*/ 20 w 60"/>
                  <a:gd name="T3" fmla="*/ 6 h 61"/>
                  <a:gd name="T4" fmla="*/ 55 w 60"/>
                  <a:gd name="T5" fmla="*/ 21 h 61"/>
                  <a:gd name="T6" fmla="*/ 39 w 60"/>
                  <a:gd name="T7" fmla="*/ 55 h 61"/>
                  <a:gd name="T8" fmla="*/ 5 w 60"/>
                  <a:gd name="T9" fmla="*/ 40 h 61"/>
                </a:gdLst>
                <a:ahLst/>
                <a:cxnLst>
                  <a:cxn ang="0">
                    <a:pos x="T0" y="T1"/>
                  </a:cxn>
                  <a:cxn ang="0">
                    <a:pos x="T2" y="T3"/>
                  </a:cxn>
                  <a:cxn ang="0">
                    <a:pos x="T4" y="T5"/>
                  </a:cxn>
                  <a:cxn ang="0">
                    <a:pos x="T6" y="T7"/>
                  </a:cxn>
                  <a:cxn ang="0">
                    <a:pos x="T8" y="T9"/>
                  </a:cxn>
                </a:cxnLst>
                <a:rect l="0" t="0" r="r" b="b"/>
                <a:pathLst>
                  <a:path w="60" h="61">
                    <a:moveTo>
                      <a:pt x="5" y="40"/>
                    </a:moveTo>
                    <a:cubicBezTo>
                      <a:pt x="0" y="26"/>
                      <a:pt x="7" y="11"/>
                      <a:pt x="20" y="6"/>
                    </a:cubicBezTo>
                    <a:cubicBezTo>
                      <a:pt x="34" y="0"/>
                      <a:pt x="49" y="7"/>
                      <a:pt x="55" y="21"/>
                    </a:cubicBezTo>
                    <a:cubicBezTo>
                      <a:pt x="60" y="35"/>
                      <a:pt x="53" y="50"/>
                      <a:pt x="39" y="55"/>
                    </a:cubicBezTo>
                    <a:cubicBezTo>
                      <a:pt x="26" y="61"/>
                      <a:pt x="10" y="54"/>
                      <a:pt x="5" y="4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58" name="Freeform 112"/>
              <p:cNvSpPr>
                <a:spLocks/>
              </p:cNvSpPr>
              <p:nvPr/>
            </p:nvSpPr>
            <p:spPr bwMode="auto">
              <a:xfrm>
                <a:off x="5323" y="1307"/>
                <a:ext cx="144" cy="144"/>
              </a:xfrm>
              <a:custGeom>
                <a:avLst/>
                <a:gdLst>
                  <a:gd name="T0" fmla="*/ 7 w 61"/>
                  <a:gd name="T1" fmla="*/ 44 h 61"/>
                  <a:gd name="T2" fmla="*/ 17 w 61"/>
                  <a:gd name="T3" fmla="*/ 8 h 61"/>
                  <a:gd name="T4" fmla="*/ 54 w 61"/>
                  <a:gd name="T5" fmla="*/ 18 h 61"/>
                  <a:gd name="T6" fmla="*/ 43 w 61"/>
                  <a:gd name="T7" fmla="*/ 54 h 61"/>
                  <a:gd name="T8" fmla="*/ 7 w 61"/>
                  <a:gd name="T9" fmla="*/ 44 h 61"/>
                </a:gdLst>
                <a:ahLst/>
                <a:cxnLst>
                  <a:cxn ang="0">
                    <a:pos x="T0" y="T1"/>
                  </a:cxn>
                  <a:cxn ang="0">
                    <a:pos x="T2" y="T3"/>
                  </a:cxn>
                  <a:cxn ang="0">
                    <a:pos x="T4" y="T5"/>
                  </a:cxn>
                  <a:cxn ang="0">
                    <a:pos x="T6" y="T7"/>
                  </a:cxn>
                  <a:cxn ang="0">
                    <a:pos x="T8" y="T9"/>
                  </a:cxn>
                </a:cxnLst>
                <a:rect l="0" t="0" r="r" b="b"/>
                <a:pathLst>
                  <a:path w="61" h="61">
                    <a:moveTo>
                      <a:pt x="7" y="44"/>
                    </a:moveTo>
                    <a:cubicBezTo>
                      <a:pt x="0" y="31"/>
                      <a:pt x="5" y="15"/>
                      <a:pt x="17" y="8"/>
                    </a:cubicBezTo>
                    <a:cubicBezTo>
                      <a:pt x="30" y="0"/>
                      <a:pt x="46" y="5"/>
                      <a:pt x="54" y="18"/>
                    </a:cubicBezTo>
                    <a:cubicBezTo>
                      <a:pt x="61" y="31"/>
                      <a:pt x="56" y="47"/>
                      <a:pt x="43" y="54"/>
                    </a:cubicBezTo>
                    <a:cubicBezTo>
                      <a:pt x="30" y="61"/>
                      <a:pt x="14" y="57"/>
                      <a:pt x="7" y="4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59" name="Freeform 113"/>
              <p:cNvSpPr>
                <a:spLocks/>
              </p:cNvSpPr>
              <p:nvPr/>
            </p:nvSpPr>
            <p:spPr bwMode="auto">
              <a:xfrm>
                <a:off x="5200" y="1101"/>
                <a:ext cx="142" cy="142"/>
              </a:xfrm>
              <a:custGeom>
                <a:avLst/>
                <a:gdLst>
                  <a:gd name="T0" fmla="*/ 9 w 60"/>
                  <a:gd name="T1" fmla="*/ 46 h 60"/>
                  <a:gd name="T2" fmla="*/ 14 w 60"/>
                  <a:gd name="T3" fmla="*/ 8 h 60"/>
                  <a:gd name="T4" fmla="*/ 51 w 60"/>
                  <a:gd name="T5" fmla="*/ 14 h 60"/>
                  <a:gd name="T6" fmla="*/ 46 w 60"/>
                  <a:gd name="T7" fmla="*/ 51 h 60"/>
                  <a:gd name="T8" fmla="*/ 9 w 60"/>
                  <a:gd name="T9" fmla="*/ 46 h 60"/>
                </a:gdLst>
                <a:ahLst/>
                <a:cxnLst>
                  <a:cxn ang="0">
                    <a:pos x="T0" y="T1"/>
                  </a:cxn>
                  <a:cxn ang="0">
                    <a:pos x="T2" y="T3"/>
                  </a:cxn>
                  <a:cxn ang="0">
                    <a:pos x="T4" y="T5"/>
                  </a:cxn>
                  <a:cxn ang="0">
                    <a:pos x="T6" y="T7"/>
                  </a:cxn>
                  <a:cxn ang="0">
                    <a:pos x="T8" y="T9"/>
                  </a:cxn>
                </a:cxnLst>
                <a:rect l="0" t="0" r="r" b="b"/>
                <a:pathLst>
                  <a:path w="60" h="60">
                    <a:moveTo>
                      <a:pt x="9" y="46"/>
                    </a:moveTo>
                    <a:cubicBezTo>
                      <a:pt x="0" y="34"/>
                      <a:pt x="2" y="17"/>
                      <a:pt x="14" y="8"/>
                    </a:cubicBezTo>
                    <a:cubicBezTo>
                      <a:pt x="26" y="0"/>
                      <a:pt x="42" y="2"/>
                      <a:pt x="51" y="14"/>
                    </a:cubicBezTo>
                    <a:cubicBezTo>
                      <a:pt x="60" y="25"/>
                      <a:pt x="58" y="42"/>
                      <a:pt x="46" y="51"/>
                    </a:cubicBezTo>
                    <a:cubicBezTo>
                      <a:pt x="34" y="60"/>
                      <a:pt x="18" y="57"/>
                      <a:pt x="9" y="4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60" name="Freeform 114"/>
              <p:cNvSpPr>
                <a:spLocks/>
              </p:cNvSpPr>
              <p:nvPr/>
            </p:nvSpPr>
            <p:spPr bwMode="auto">
              <a:xfrm>
                <a:off x="5051" y="912"/>
                <a:ext cx="137" cy="139"/>
              </a:xfrm>
              <a:custGeom>
                <a:avLst/>
                <a:gdLst>
                  <a:gd name="T0" fmla="*/ 10 w 58"/>
                  <a:gd name="T1" fmla="*/ 48 h 59"/>
                  <a:gd name="T2" fmla="*/ 10 w 58"/>
                  <a:gd name="T3" fmla="*/ 11 h 59"/>
                  <a:gd name="T4" fmla="*/ 48 w 58"/>
                  <a:gd name="T5" fmla="*/ 11 h 59"/>
                  <a:gd name="T6" fmla="*/ 48 w 58"/>
                  <a:gd name="T7" fmla="*/ 48 h 59"/>
                  <a:gd name="T8" fmla="*/ 10 w 58"/>
                  <a:gd name="T9" fmla="*/ 48 h 59"/>
                </a:gdLst>
                <a:ahLst/>
                <a:cxnLst>
                  <a:cxn ang="0">
                    <a:pos x="T0" y="T1"/>
                  </a:cxn>
                  <a:cxn ang="0">
                    <a:pos x="T2" y="T3"/>
                  </a:cxn>
                  <a:cxn ang="0">
                    <a:pos x="T4" y="T5"/>
                  </a:cxn>
                  <a:cxn ang="0">
                    <a:pos x="T6" y="T7"/>
                  </a:cxn>
                  <a:cxn ang="0">
                    <a:pos x="T8" y="T9"/>
                  </a:cxn>
                </a:cxnLst>
                <a:rect l="0" t="0" r="r" b="b"/>
                <a:pathLst>
                  <a:path w="58" h="59">
                    <a:moveTo>
                      <a:pt x="10" y="48"/>
                    </a:moveTo>
                    <a:cubicBezTo>
                      <a:pt x="0" y="38"/>
                      <a:pt x="0" y="21"/>
                      <a:pt x="10" y="11"/>
                    </a:cubicBezTo>
                    <a:cubicBezTo>
                      <a:pt x="20" y="0"/>
                      <a:pt x="37" y="0"/>
                      <a:pt x="48" y="11"/>
                    </a:cubicBezTo>
                    <a:cubicBezTo>
                      <a:pt x="58" y="21"/>
                      <a:pt x="58" y="38"/>
                      <a:pt x="48" y="48"/>
                    </a:cubicBezTo>
                    <a:cubicBezTo>
                      <a:pt x="37" y="59"/>
                      <a:pt x="21" y="59"/>
                      <a:pt x="10" y="4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61" name="Freeform 115"/>
              <p:cNvSpPr>
                <a:spLocks/>
              </p:cNvSpPr>
              <p:nvPr/>
            </p:nvSpPr>
            <p:spPr bwMode="auto">
              <a:xfrm>
                <a:off x="4871" y="744"/>
                <a:ext cx="142" cy="142"/>
              </a:xfrm>
              <a:custGeom>
                <a:avLst/>
                <a:gdLst>
                  <a:gd name="T0" fmla="*/ 14 w 60"/>
                  <a:gd name="T1" fmla="*/ 51 h 60"/>
                  <a:gd name="T2" fmla="*/ 9 w 60"/>
                  <a:gd name="T3" fmla="*/ 14 h 60"/>
                  <a:gd name="T4" fmla="*/ 46 w 60"/>
                  <a:gd name="T5" fmla="*/ 9 h 60"/>
                  <a:gd name="T6" fmla="*/ 51 w 60"/>
                  <a:gd name="T7" fmla="*/ 46 h 60"/>
                  <a:gd name="T8" fmla="*/ 14 w 60"/>
                  <a:gd name="T9" fmla="*/ 51 h 60"/>
                </a:gdLst>
                <a:ahLst/>
                <a:cxnLst>
                  <a:cxn ang="0">
                    <a:pos x="T0" y="T1"/>
                  </a:cxn>
                  <a:cxn ang="0">
                    <a:pos x="T2" y="T3"/>
                  </a:cxn>
                  <a:cxn ang="0">
                    <a:pos x="T4" y="T5"/>
                  </a:cxn>
                  <a:cxn ang="0">
                    <a:pos x="T6" y="T7"/>
                  </a:cxn>
                  <a:cxn ang="0">
                    <a:pos x="T8" y="T9"/>
                  </a:cxn>
                </a:cxnLst>
                <a:rect l="0" t="0" r="r" b="b"/>
                <a:pathLst>
                  <a:path w="60" h="60">
                    <a:moveTo>
                      <a:pt x="14" y="51"/>
                    </a:moveTo>
                    <a:cubicBezTo>
                      <a:pt x="3" y="42"/>
                      <a:pt x="0" y="26"/>
                      <a:pt x="9" y="14"/>
                    </a:cubicBezTo>
                    <a:cubicBezTo>
                      <a:pt x="18" y="2"/>
                      <a:pt x="34" y="0"/>
                      <a:pt x="46" y="9"/>
                    </a:cubicBezTo>
                    <a:cubicBezTo>
                      <a:pt x="58" y="18"/>
                      <a:pt x="60" y="34"/>
                      <a:pt x="51" y="46"/>
                    </a:cubicBezTo>
                    <a:cubicBezTo>
                      <a:pt x="43" y="58"/>
                      <a:pt x="26" y="60"/>
                      <a:pt x="14" y="5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62" name="Freeform 116"/>
              <p:cNvSpPr>
                <a:spLocks/>
              </p:cNvSpPr>
              <p:nvPr/>
            </p:nvSpPr>
            <p:spPr bwMode="auto">
              <a:xfrm>
                <a:off x="4672" y="602"/>
                <a:ext cx="144" cy="144"/>
              </a:xfrm>
              <a:custGeom>
                <a:avLst/>
                <a:gdLst>
                  <a:gd name="T0" fmla="*/ 18 w 61"/>
                  <a:gd name="T1" fmla="*/ 54 h 61"/>
                  <a:gd name="T2" fmla="*/ 7 w 61"/>
                  <a:gd name="T3" fmla="*/ 18 h 61"/>
                  <a:gd name="T4" fmla="*/ 43 w 61"/>
                  <a:gd name="T5" fmla="*/ 7 h 61"/>
                  <a:gd name="T6" fmla="*/ 54 w 61"/>
                  <a:gd name="T7" fmla="*/ 43 h 61"/>
                  <a:gd name="T8" fmla="*/ 18 w 61"/>
                  <a:gd name="T9" fmla="*/ 54 h 61"/>
                </a:gdLst>
                <a:ahLst/>
                <a:cxnLst>
                  <a:cxn ang="0">
                    <a:pos x="T0" y="T1"/>
                  </a:cxn>
                  <a:cxn ang="0">
                    <a:pos x="T2" y="T3"/>
                  </a:cxn>
                  <a:cxn ang="0">
                    <a:pos x="T4" y="T5"/>
                  </a:cxn>
                  <a:cxn ang="0">
                    <a:pos x="T6" y="T7"/>
                  </a:cxn>
                  <a:cxn ang="0">
                    <a:pos x="T8" y="T9"/>
                  </a:cxn>
                </a:cxnLst>
                <a:rect l="0" t="0" r="r" b="b"/>
                <a:pathLst>
                  <a:path w="61" h="61">
                    <a:moveTo>
                      <a:pt x="18" y="54"/>
                    </a:moveTo>
                    <a:cubicBezTo>
                      <a:pt x="5" y="47"/>
                      <a:pt x="0" y="31"/>
                      <a:pt x="7" y="18"/>
                    </a:cubicBezTo>
                    <a:cubicBezTo>
                      <a:pt x="14" y="5"/>
                      <a:pt x="30" y="0"/>
                      <a:pt x="43" y="7"/>
                    </a:cubicBezTo>
                    <a:cubicBezTo>
                      <a:pt x="56" y="14"/>
                      <a:pt x="61" y="31"/>
                      <a:pt x="54" y="43"/>
                    </a:cubicBezTo>
                    <a:cubicBezTo>
                      <a:pt x="47" y="56"/>
                      <a:pt x="31" y="61"/>
                      <a:pt x="18"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63" name="Freeform 117"/>
              <p:cNvSpPr>
                <a:spLocks/>
              </p:cNvSpPr>
              <p:nvPr/>
            </p:nvSpPr>
            <p:spPr bwMode="auto">
              <a:xfrm>
                <a:off x="4457" y="493"/>
                <a:ext cx="142" cy="142"/>
              </a:xfrm>
              <a:custGeom>
                <a:avLst/>
                <a:gdLst>
                  <a:gd name="T0" fmla="*/ 21 w 60"/>
                  <a:gd name="T1" fmla="*/ 54 h 60"/>
                  <a:gd name="T2" fmla="*/ 6 w 60"/>
                  <a:gd name="T3" fmla="*/ 20 h 60"/>
                  <a:gd name="T4" fmla="*/ 40 w 60"/>
                  <a:gd name="T5" fmla="*/ 5 h 60"/>
                  <a:gd name="T6" fmla="*/ 55 w 60"/>
                  <a:gd name="T7" fmla="*/ 39 h 60"/>
                  <a:gd name="T8" fmla="*/ 21 w 60"/>
                  <a:gd name="T9" fmla="*/ 54 h 60"/>
                </a:gdLst>
                <a:ahLst/>
                <a:cxnLst>
                  <a:cxn ang="0">
                    <a:pos x="T0" y="T1"/>
                  </a:cxn>
                  <a:cxn ang="0">
                    <a:pos x="T2" y="T3"/>
                  </a:cxn>
                  <a:cxn ang="0">
                    <a:pos x="T4" y="T5"/>
                  </a:cxn>
                  <a:cxn ang="0">
                    <a:pos x="T6" y="T7"/>
                  </a:cxn>
                  <a:cxn ang="0">
                    <a:pos x="T8" y="T9"/>
                  </a:cxn>
                </a:cxnLst>
                <a:rect l="0" t="0" r="r" b="b"/>
                <a:pathLst>
                  <a:path w="60" h="60">
                    <a:moveTo>
                      <a:pt x="21" y="54"/>
                    </a:moveTo>
                    <a:cubicBezTo>
                      <a:pt x="7" y="49"/>
                      <a:pt x="0" y="34"/>
                      <a:pt x="6" y="20"/>
                    </a:cubicBezTo>
                    <a:cubicBezTo>
                      <a:pt x="11" y="6"/>
                      <a:pt x="26" y="0"/>
                      <a:pt x="40" y="5"/>
                    </a:cubicBezTo>
                    <a:cubicBezTo>
                      <a:pt x="53" y="10"/>
                      <a:pt x="60" y="25"/>
                      <a:pt x="55" y="39"/>
                    </a:cubicBezTo>
                    <a:cubicBezTo>
                      <a:pt x="50" y="53"/>
                      <a:pt x="35" y="60"/>
                      <a:pt x="21"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64" name="Freeform 118"/>
              <p:cNvSpPr>
                <a:spLocks/>
              </p:cNvSpPr>
              <p:nvPr/>
            </p:nvSpPr>
            <p:spPr bwMode="auto">
              <a:xfrm>
                <a:off x="4229" y="412"/>
                <a:ext cx="140" cy="140"/>
              </a:xfrm>
              <a:custGeom>
                <a:avLst/>
                <a:gdLst>
                  <a:gd name="T0" fmla="*/ 24 w 59"/>
                  <a:gd name="T1" fmla="*/ 55 h 59"/>
                  <a:gd name="T2" fmla="*/ 4 w 59"/>
                  <a:gd name="T3" fmla="*/ 24 h 59"/>
                  <a:gd name="T4" fmla="*/ 35 w 59"/>
                  <a:gd name="T5" fmla="*/ 4 h 59"/>
                  <a:gd name="T6" fmla="*/ 55 w 59"/>
                  <a:gd name="T7" fmla="*/ 35 h 59"/>
                  <a:gd name="T8" fmla="*/ 24 w 59"/>
                  <a:gd name="T9" fmla="*/ 55 h 59"/>
                </a:gdLst>
                <a:ahLst/>
                <a:cxnLst>
                  <a:cxn ang="0">
                    <a:pos x="T0" y="T1"/>
                  </a:cxn>
                  <a:cxn ang="0">
                    <a:pos x="T2" y="T3"/>
                  </a:cxn>
                  <a:cxn ang="0">
                    <a:pos x="T4" y="T5"/>
                  </a:cxn>
                  <a:cxn ang="0">
                    <a:pos x="T6" y="T7"/>
                  </a:cxn>
                  <a:cxn ang="0">
                    <a:pos x="T8" y="T9"/>
                  </a:cxn>
                </a:cxnLst>
                <a:rect l="0" t="0" r="r" b="b"/>
                <a:pathLst>
                  <a:path w="59" h="59">
                    <a:moveTo>
                      <a:pt x="24" y="55"/>
                    </a:moveTo>
                    <a:cubicBezTo>
                      <a:pt x="9" y="52"/>
                      <a:pt x="0" y="38"/>
                      <a:pt x="4" y="24"/>
                    </a:cubicBezTo>
                    <a:cubicBezTo>
                      <a:pt x="7" y="9"/>
                      <a:pt x="21" y="0"/>
                      <a:pt x="35" y="4"/>
                    </a:cubicBezTo>
                    <a:cubicBezTo>
                      <a:pt x="50" y="7"/>
                      <a:pt x="59" y="21"/>
                      <a:pt x="55" y="35"/>
                    </a:cubicBezTo>
                    <a:cubicBezTo>
                      <a:pt x="52" y="50"/>
                      <a:pt x="38" y="59"/>
                      <a:pt x="24"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65" name="Freeform 119"/>
              <p:cNvSpPr>
                <a:spLocks/>
              </p:cNvSpPr>
              <p:nvPr/>
            </p:nvSpPr>
            <p:spPr bwMode="auto">
              <a:xfrm>
                <a:off x="3995" y="370"/>
                <a:ext cx="133" cy="130"/>
              </a:xfrm>
              <a:custGeom>
                <a:avLst/>
                <a:gdLst>
                  <a:gd name="T0" fmla="*/ 26 w 56"/>
                  <a:gd name="T1" fmla="*/ 54 h 55"/>
                  <a:gd name="T2" fmla="*/ 1 w 56"/>
                  <a:gd name="T3" fmla="*/ 25 h 55"/>
                  <a:gd name="T4" fmla="*/ 30 w 56"/>
                  <a:gd name="T5" fmla="*/ 1 h 55"/>
                  <a:gd name="T6" fmla="*/ 54 w 56"/>
                  <a:gd name="T7" fmla="*/ 30 h 55"/>
                  <a:gd name="T8" fmla="*/ 26 w 56"/>
                  <a:gd name="T9" fmla="*/ 54 h 55"/>
                </a:gdLst>
                <a:ahLst/>
                <a:cxnLst>
                  <a:cxn ang="0">
                    <a:pos x="T0" y="T1"/>
                  </a:cxn>
                  <a:cxn ang="0">
                    <a:pos x="T2" y="T3"/>
                  </a:cxn>
                  <a:cxn ang="0">
                    <a:pos x="T4" y="T5"/>
                  </a:cxn>
                  <a:cxn ang="0">
                    <a:pos x="T6" y="T7"/>
                  </a:cxn>
                  <a:cxn ang="0">
                    <a:pos x="T8" y="T9"/>
                  </a:cxn>
                </a:cxnLst>
                <a:rect l="0" t="0" r="r" b="b"/>
                <a:pathLst>
                  <a:path w="56" h="55">
                    <a:moveTo>
                      <a:pt x="26" y="54"/>
                    </a:moveTo>
                    <a:cubicBezTo>
                      <a:pt x="11" y="53"/>
                      <a:pt x="0" y="40"/>
                      <a:pt x="1" y="25"/>
                    </a:cubicBezTo>
                    <a:cubicBezTo>
                      <a:pt x="3" y="11"/>
                      <a:pt x="16" y="0"/>
                      <a:pt x="30" y="1"/>
                    </a:cubicBezTo>
                    <a:cubicBezTo>
                      <a:pt x="45" y="2"/>
                      <a:pt x="56" y="15"/>
                      <a:pt x="54" y="30"/>
                    </a:cubicBezTo>
                    <a:cubicBezTo>
                      <a:pt x="53" y="44"/>
                      <a:pt x="40" y="55"/>
                      <a:pt x="26"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66" name="Freeform 120"/>
              <p:cNvSpPr>
                <a:spLocks/>
              </p:cNvSpPr>
              <p:nvPr/>
            </p:nvSpPr>
            <p:spPr bwMode="auto">
              <a:xfrm>
                <a:off x="3754" y="355"/>
                <a:ext cx="130" cy="131"/>
              </a:xfrm>
              <a:custGeom>
                <a:avLst/>
                <a:gdLst>
                  <a:gd name="T0" fmla="*/ 29 w 55"/>
                  <a:gd name="T1" fmla="*/ 54 h 55"/>
                  <a:gd name="T2" fmla="*/ 1 w 55"/>
                  <a:gd name="T3" fmla="*/ 29 h 55"/>
                  <a:gd name="T4" fmla="*/ 26 w 55"/>
                  <a:gd name="T5" fmla="*/ 1 h 55"/>
                  <a:gd name="T6" fmla="*/ 54 w 55"/>
                  <a:gd name="T7" fmla="*/ 26 h 55"/>
                  <a:gd name="T8" fmla="*/ 29 w 55"/>
                  <a:gd name="T9" fmla="*/ 54 h 55"/>
                </a:gdLst>
                <a:ahLst/>
                <a:cxnLst>
                  <a:cxn ang="0">
                    <a:pos x="T0" y="T1"/>
                  </a:cxn>
                  <a:cxn ang="0">
                    <a:pos x="T2" y="T3"/>
                  </a:cxn>
                  <a:cxn ang="0">
                    <a:pos x="T4" y="T5"/>
                  </a:cxn>
                  <a:cxn ang="0">
                    <a:pos x="T6" y="T7"/>
                  </a:cxn>
                  <a:cxn ang="0">
                    <a:pos x="T8" y="T9"/>
                  </a:cxn>
                </a:cxnLst>
                <a:rect l="0" t="0" r="r" b="b"/>
                <a:pathLst>
                  <a:path w="55" h="55">
                    <a:moveTo>
                      <a:pt x="29" y="54"/>
                    </a:moveTo>
                    <a:cubicBezTo>
                      <a:pt x="14" y="55"/>
                      <a:pt x="2" y="43"/>
                      <a:pt x="1" y="29"/>
                    </a:cubicBezTo>
                    <a:cubicBezTo>
                      <a:pt x="0" y="14"/>
                      <a:pt x="11" y="2"/>
                      <a:pt x="26" y="1"/>
                    </a:cubicBezTo>
                    <a:cubicBezTo>
                      <a:pt x="41" y="0"/>
                      <a:pt x="53" y="11"/>
                      <a:pt x="54" y="26"/>
                    </a:cubicBezTo>
                    <a:cubicBezTo>
                      <a:pt x="55" y="41"/>
                      <a:pt x="43" y="53"/>
                      <a:pt x="29"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67" name="Freeform 121"/>
              <p:cNvSpPr>
                <a:spLocks/>
              </p:cNvSpPr>
              <p:nvPr/>
            </p:nvSpPr>
            <p:spPr bwMode="auto">
              <a:xfrm>
                <a:off x="3507" y="372"/>
                <a:ext cx="138" cy="137"/>
              </a:xfrm>
              <a:custGeom>
                <a:avLst/>
                <a:gdLst>
                  <a:gd name="T0" fmla="*/ 34 w 58"/>
                  <a:gd name="T1" fmla="*/ 55 h 58"/>
                  <a:gd name="T2" fmla="*/ 3 w 58"/>
                  <a:gd name="T3" fmla="*/ 34 h 58"/>
                  <a:gd name="T4" fmla="*/ 24 w 58"/>
                  <a:gd name="T5" fmla="*/ 3 h 58"/>
                  <a:gd name="T6" fmla="*/ 55 w 58"/>
                  <a:gd name="T7" fmla="*/ 24 h 58"/>
                  <a:gd name="T8" fmla="*/ 34 w 58"/>
                  <a:gd name="T9" fmla="*/ 55 h 58"/>
                </a:gdLst>
                <a:ahLst/>
                <a:cxnLst>
                  <a:cxn ang="0">
                    <a:pos x="T0" y="T1"/>
                  </a:cxn>
                  <a:cxn ang="0">
                    <a:pos x="T2" y="T3"/>
                  </a:cxn>
                  <a:cxn ang="0">
                    <a:pos x="T4" y="T5"/>
                  </a:cxn>
                  <a:cxn ang="0">
                    <a:pos x="T6" y="T7"/>
                  </a:cxn>
                  <a:cxn ang="0">
                    <a:pos x="T8" y="T9"/>
                  </a:cxn>
                </a:cxnLst>
                <a:rect l="0" t="0" r="r" b="b"/>
                <a:pathLst>
                  <a:path w="58" h="58">
                    <a:moveTo>
                      <a:pt x="34" y="55"/>
                    </a:moveTo>
                    <a:cubicBezTo>
                      <a:pt x="20" y="58"/>
                      <a:pt x="6" y="48"/>
                      <a:pt x="3" y="34"/>
                    </a:cubicBezTo>
                    <a:cubicBezTo>
                      <a:pt x="0" y="20"/>
                      <a:pt x="10" y="6"/>
                      <a:pt x="24" y="3"/>
                    </a:cubicBezTo>
                    <a:cubicBezTo>
                      <a:pt x="38" y="0"/>
                      <a:pt x="52" y="9"/>
                      <a:pt x="55" y="24"/>
                    </a:cubicBezTo>
                    <a:cubicBezTo>
                      <a:pt x="58" y="38"/>
                      <a:pt x="49" y="52"/>
                      <a:pt x="34"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68" name="Freeform 122"/>
              <p:cNvSpPr>
                <a:spLocks/>
              </p:cNvSpPr>
              <p:nvPr/>
            </p:nvSpPr>
            <p:spPr bwMode="auto">
              <a:xfrm>
                <a:off x="3268" y="422"/>
                <a:ext cx="142" cy="142"/>
              </a:xfrm>
              <a:custGeom>
                <a:avLst/>
                <a:gdLst>
                  <a:gd name="T0" fmla="*/ 39 w 60"/>
                  <a:gd name="T1" fmla="*/ 55 h 60"/>
                  <a:gd name="T2" fmla="*/ 5 w 60"/>
                  <a:gd name="T3" fmla="*/ 39 h 60"/>
                  <a:gd name="T4" fmla="*/ 21 w 60"/>
                  <a:gd name="T5" fmla="*/ 5 h 60"/>
                  <a:gd name="T6" fmla="*/ 55 w 60"/>
                  <a:gd name="T7" fmla="*/ 22 h 60"/>
                  <a:gd name="T8" fmla="*/ 39 w 60"/>
                  <a:gd name="T9" fmla="*/ 55 h 60"/>
                </a:gdLst>
                <a:ahLst/>
                <a:cxnLst>
                  <a:cxn ang="0">
                    <a:pos x="T0" y="T1"/>
                  </a:cxn>
                  <a:cxn ang="0">
                    <a:pos x="T2" y="T3"/>
                  </a:cxn>
                  <a:cxn ang="0">
                    <a:pos x="T4" y="T5"/>
                  </a:cxn>
                  <a:cxn ang="0">
                    <a:pos x="T6" y="T7"/>
                  </a:cxn>
                  <a:cxn ang="0">
                    <a:pos x="T8" y="T9"/>
                  </a:cxn>
                </a:cxnLst>
                <a:rect l="0" t="0" r="r" b="b"/>
                <a:pathLst>
                  <a:path w="60" h="60">
                    <a:moveTo>
                      <a:pt x="39" y="55"/>
                    </a:moveTo>
                    <a:cubicBezTo>
                      <a:pt x="25" y="60"/>
                      <a:pt x="10" y="53"/>
                      <a:pt x="5" y="39"/>
                    </a:cubicBezTo>
                    <a:cubicBezTo>
                      <a:pt x="0" y="25"/>
                      <a:pt x="7" y="10"/>
                      <a:pt x="21" y="5"/>
                    </a:cubicBezTo>
                    <a:cubicBezTo>
                      <a:pt x="35" y="0"/>
                      <a:pt x="50" y="8"/>
                      <a:pt x="55" y="22"/>
                    </a:cubicBezTo>
                    <a:cubicBezTo>
                      <a:pt x="60" y="35"/>
                      <a:pt x="53" y="51"/>
                      <a:pt x="39"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69" name="Freeform 123"/>
              <p:cNvSpPr>
                <a:spLocks/>
              </p:cNvSpPr>
              <p:nvPr/>
            </p:nvSpPr>
            <p:spPr bwMode="auto">
              <a:xfrm>
                <a:off x="3041" y="507"/>
                <a:ext cx="142" cy="144"/>
              </a:xfrm>
              <a:custGeom>
                <a:avLst/>
                <a:gdLst>
                  <a:gd name="T0" fmla="*/ 42 w 60"/>
                  <a:gd name="T1" fmla="*/ 54 h 61"/>
                  <a:gd name="T2" fmla="*/ 6 w 60"/>
                  <a:gd name="T3" fmla="*/ 43 h 61"/>
                  <a:gd name="T4" fmla="*/ 18 w 60"/>
                  <a:gd name="T5" fmla="*/ 7 h 61"/>
                  <a:gd name="T6" fmla="*/ 54 w 60"/>
                  <a:gd name="T7" fmla="*/ 18 h 61"/>
                  <a:gd name="T8" fmla="*/ 42 w 60"/>
                  <a:gd name="T9" fmla="*/ 54 h 61"/>
                </a:gdLst>
                <a:ahLst/>
                <a:cxnLst>
                  <a:cxn ang="0">
                    <a:pos x="T0" y="T1"/>
                  </a:cxn>
                  <a:cxn ang="0">
                    <a:pos x="T2" y="T3"/>
                  </a:cxn>
                  <a:cxn ang="0">
                    <a:pos x="T4" y="T5"/>
                  </a:cxn>
                  <a:cxn ang="0">
                    <a:pos x="T6" y="T7"/>
                  </a:cxn>
                  <a:cxn ang="0">
                    <a:pos x="T8" y="T9"/>
                  </a:cxn>
                </a:cxnLst>
                <a:rect l="0" t="0" r="r" b="b"/>
                <a:pathLst>
                  <a:path w="60" h="61">
                    <a:moveTo>
                      <a:pt x="42" y="54"/>
                    </a:moveTo>
                    <a:cubicBezTo>
                      <a:pt x="29" y="61"/>
                      <a:pt x="13" y="56"/>
                      <a:pt x="6" y="43"/>
                    </a:cubicBezTo>
                    <a:cubicBezTo>
                      <a:pt x="0" y="30"/>
                      <a:pt x="5" y="14"/>
                      <a:pt x="18" y="7"/>
                    </a:cubicBezTo>
                    <a:cubicBezTo>
                      <a:pt x="31" y="0"/>
                      <a:pt x="47" y="5"/>
                      <a:pt x="54" y="18"/>
                    </a:cubicBezTo>
                    <a:cubicBezTo>
                      <a:pt x="60" y="31"/>
                      <a:pt x="55" y="47"/>
                      <a:pt x="42"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70" name="Freeform 124"/>
              <p:cNvSpPr>
                <a:spLocks/>
              </p:cNvSpPr>
              <p:nvPr/>
            </p:nvSpPr>
            <p:spPr bwMode="auto">
              <a:xfrm>
                <a:off x="2828" y="625"/>
                <a:ext cx="142" cy="142"/>
              </a:xfrm>
              <a:custGeom>
                <a:avLst/>
                <a:gdLst>
                  <a:gd name="T0" fmla="*/ 45 w 60"/>
                  <a:gd name="T1" fmla="*/ 51 h 60"/>
                  <a:gd name="T2" fmla="*/ 8 w 60"/>
                  <a:gd name="T3" fmla="*/ 45 h 60"/>
                  <a:gd name="T4" fmla="*/ 15 w 60"/>
                  <a:gd name="T5" fmla="*/ 8 h 60"/>
                  <a:gd name="T6" fmla="*/ 52 w 60"/>
                  <a:gd name="T7" fmla="*/ 14 h 60"/>
                  <a:gd name="T8" fmla="*/ 45 w 60"/>
                  <a:gd name="T9" fmla="*/ 51 h 60"/>
                </a:gdLst>
                <a:ahLst/>
                <a:cxnLst>
                  <a:cxn ang="0">
                    <a:pos x="T0" y="T1"/>
                  </a:cxn>
                  <a:cxn ang="0">
                    <a:pos x="T2" y="T3"/>
                  </a:cxn>
                  <a:cxn ang="0">
                    <a:pos x="T4" y="T5"/>
                  </a:cxn>
                  <a:cxn ang="0">
                    <a:pos x="T6" y="T7"/>
                  </a:cxn>
                  <a:cxn ang="0">
                    <a:pos x="T8" y="T9"/>
                  </a:cxn>
                </a:cxnLst>
                <a:rect l="0" t="0" r="r" b="b"/>
                <a:pathLst>
                  <a:path w="60" h="60">
                    <a:moveTo>
                      <a:pt x="45" y="51"/>
                    </a:moveTo>
                    <a:cubicBezTo>
                      <a:pt x="33" y="60"/>
                      <a:pt x="17" y="57"/>
                      <a:pt x="8" y="45"/>
                    </a:cubicBezTo>
                    <a:cubicBezTo>
                      <a:pt x="0" y="33"/>
                      <a:pt x="3" y="16"/>
                      <a:pt x="15" y="8"/>
                    </a:cubicBezTo>
                    <a:cubicBezTo>
                      <a:pt x="27" y="0"/>
                      <a:pt x="43" y="3"/>
                      <a:pt x="52" y="14"/>
                    </a:cubicBezTo>
                    <a:cubicBezTo>
                      <a:pt x="60" y="26"/>
                      <a:pt x="57" y="43"/>
                      <a:pt x="45" y="5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grpSp>
        <p:grpSp>
          <p:nvGrpSpPr>
            <p:cNvPr id="190" name="Group 127"/>
            <p:cNvGrpSpPr>
              <a:grpSpLocks noChangeAspect="1"/>
            </p:cNvGrpSpPr>
            <p:nvPr/>
          </p:nvGrpSpPr>
          <p:grpSpPr bwMode="auto">
            <a:xfrm>
              <a:off x="4054124" y="1924241"/>
              <a:ext cx="695012" cy="696040"/>
              <a:chOff x="2150" y="465"/>
              <a:chExt cx="3380" cy="3385"/>
            </a:xfrm>
            <a:gradFill flip="none" rotWithShape="1">
              <a:gsLst>
                <a:gs pos="0">
                  <a:srgbClr val="01E2BC"/>
                </a:gs>
                <a:gs pos="77000">
                  <a:srgbClr val="01E2BC">
                    <a:alpha val="0"/>
                  </a:srgbClr>
                </a:gs>
              </a:gsLst>
              <a:lin ang="13500000" scaled="1"/>
              <a:tileRect/>
            </a:gradFill>
          </p:grpSpPr>
          <p:sp>
            <p:nvSpPr>
              <p:cNvPr id="196" name="Freeform 128"/>
              <p:cNvSpPr>
                <a:spLocks/>
              </p:cNvSpPr>
              <p:nvPr/>
            </p:nvSpPr>
            <p:spPr bwMode="auto">
              <a:xfrm>
                <a:off x="3440" y="465"/>
                <a:ext cx="341" cy="93"/>
              </a:xfrm>
              <a:custGeom>
                <a:avLst/>
                <a:gdLst>
                  <a:gd name="T0" fmla="*/ 143 w 144"/>
                  <a:gd name="T1" fmla="*/ 9 h 39"/>
                  <a:gd name="T2" fmla="*/ 135 w 144"/>
                  <a:gd name="T3" fmla="*/ 21 h 39"/>
                  <a:gd name="T4" fmla="*/ 12 w 144"/>
                  <a:gd name="T5" fmla="*/ 38 h 39"/>
                  <a:gd name="T6" fmla="*/ 1 w 144"/>
                  <a:gd name="T7" fmla="*/ 29 h 39"/>
                  <a:gd name="T8" fmla="*/ 1 w 144"/>
                  <a:gd name="T9" fmla="*/ 29 h 39"/>
                  <a:gd name="T10" fmla="*/ 9 w 144"/>
                  <a:gd name="T11" fmla="*/ 18 h 39"/>
                  <a:gd name="T12" fmla="*/ 132 w 144"/>
                  <a:gd name="T13" fmla="*/ 1 h 39"/>
                  <a:gd name="T14" fmla="*/ 143 w 144"/>
                  <a:gd name="T15" fmla="*/ 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9">
                    <a:moveTo>
                      <a:pt x="143" y="9"/>
                    </a:moveTo>
                    <a:cubicBezTo>
                      <a:pt x="144" y="15"/>
                      <a:pt x="140" y="20"/>
                      <a:pt x="135" y="21"/>
                    </a:cubicBezTo>
                    <a:cubicBezTo>
                      <a:pt x="12" y="38"/>
                      <a:pt x="12" y="38"/>
                      <a:pt x="12" y="38"/>
                    </a:cubicBezTo>
                    <a:cubicBezTo>
                      <a:pt x="6" y="39"/>
                      <a:pt x="1" y="35"/>
                      <a:pt x="1" y="29"/>
                    </a:cubicBezTo>
                    <a:cubicBezTo>
                      <a:pt x="1" y="29"/>
                      <a:pt x="1" y="29"/>
                      <a:pt x="1" y="29"/>
                    </a:cubicBezTo>
                    <a:cubicBezTo>
                      <a:pt x="0" y="24"/>
                      <a:pt x="4" y="19"/>
                      <a:pt x="9" y="18"/>
                    </a:cubicBezTo>
                    <a:cubicBezTo>
                      <a:pt x="132" y="1"/>
                      <a:pt x="132" y="1"/>
                      <a:pt x="132" y="1"/>
                    </a:cubicBezTo>
                    <a:cubicBezTo>
                      <a:pt x="137" y="0"/>
                      <a:pt x="143" y="4"/>
                      <a:pt x="143" y="9"/>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97" name="Freeform 129"/>
              <p:cNvSpPr>
                <a:spLocks/>
              </p:cNvSpPr>
              <p:nvPr/>
            </p:nvSpPr>
            <p:spPr bwMode="auto">
              <a:xfrm>
                <a:off x="3109" y="517"/>
                <a:ext cx="329" cy="154"/>
              </a:xfrm>
              <a:custGeom>
                <a:avLst/>
                <a:gdLst>
                  <a:gd name="T0" fmla="*/ 137 w 139"/>
                  <a:gd name="T1" fmla="*/ 8 h 65"/>
                  <a:gd name="T2" fmla="*/ 131 w 139"/>
                  <a:gd name="T3" fmla="*/ 21 h 65"/>
                  <a:gd name="T4" fmla="*/ 15 w 139"/>
                  <a:gd name="T5" fmla="*/ 63 h 65"/>
                  <a:gd name="T6" fmla="*/ 2 w 139"/>
                  <a:gd name="T7" fmla="*/ 57 h 65"/>
                  <a:gd name="T8" fmla="*/ 2 w 139"/>
                  <a:gd name="T9" fmla="*/ 57 h 65"/>
                  <a:gd name="T10" fmla="*/ 8 w 139"/>
                  <a:gd name="T11" fmla="*/ 45 h 65"/>
                  <a:gd name="T12" fmla="*/ 124 w 139"/>
                  <a:gd name="T13" fmla="*/ 2 h 65"/>
                  <a:gd name="T14" fmla="*/ 137 w 139"/>
                  <a:gd name="T15" fmla="*/ 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65">
                    <a:moveTo>
                      <a:pt x="137" y="8"/>
                    </a:moveTo>
                    <a:cubicBezTo>
                      <a:pt x="139" y="13"/>
                      <a:pt x="136" y="19"/>
                      <a:pt x="131" y="21"/>
                    </a:cubicBezTo>
                    <a:cubicBezTo>
                      <a:pt x="15" y="63"/>
                      <a:pt x="15" y="63"/>
                      <a:pt x="15" y="63"/>
                    </a:cubicBezTo>
                    <a:cubicBezTo>
                      <a:pt x="9" y="65"/>
                      <a:pt x="4" y="63"/>
                      <a:pt x="2" y="57"/>
                    </a:cubicBezTo>
                    <a:cubicBezTo>
                      <a:pt x="2" y="57"/>
                      <a:pt x="2" y="57"/>
                      <a:pt x="2" y="57"/>
                    </a:cubicBezTo>
                    <a:cubicBezTo>
                      <a:pt x="0" y="52"/>
                      <a:pt x="3" y="47"/>
                      <a:pt x="8" y="45"/>
                    </a:cubicBezTo>
                    <a:cubicBezTo>
                      <a:pt x="124" y="2"/>
                      <a:pt x="124" y="2"/>
                      <a:pt x="124" y="2"/>
                    </a:cubicBezTo>
                    <a:cubicBezTo>
                      <a:pt x="130" y="0"/>
                      <a:pt x="135" y="3"/>
                      <a:pt x="137" y="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98" name="Freeform 130"/>
              <p:cNvSpPr>
                <a:spLocks/>
              </p:cNvSpPr>
              <p:nvPr/>
            </p:nvSpPr>
            <p:spPr bwMode="auto">
              <a:xfrm>
                <a:off x="2808" y="643"/>
                <a:ext cx="303" cy="208"/>
              </a:xfrm>
              <a:custGeom>
                <a:avLst/>
                <a:gdLst>
                  <a:gd name="T0" fmla="*/ 126 w 128"/>
                  <a:gd name="T1" fmla="*/ 6 h 88"/>
                  <a:gd name="T2" fmla="*/ 122 w 128"/>
                  <a:gd name="T3" fmla="*/ 20 h 88"/>
                  <a:gd name="T4" fmla="*/ 17 w 128"/>
                  <a:gd name="T5" fmla="*/ 85 h 88"/>
                  <a:gd name="T6" fmla="*/ 3 w 128"/>
                  <a:gd name="T7" fmla="*/ 82 h 88"/>
                  <a:gd name="T8" fmla="*/ 3 w 128"/>
                  <a:gd name="T9" fmla="*/ 82 h 88"/>
                  <a:gd name="T10" fmla="*/ 7 w 128"/>
                  <a:gd name="T11" fmla="*/ 68 h 88"/>
                  <a:gd name="T12" fmla="*/ 112 w 128"/>
                  <a:gd name="T13" fmla="*/ 3 h 88"/>
                  <a:gd name="T14" fmla="*/ 126 w 128"/>
                  <a:gd name="T15" fmla="*/ 6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88">
                    <a:moveTo>
                      <a:pt x="126" y="6"/>
                    </a:moveTo>
                    <a:cubicBezTo>
                      <a:pt x="128" y="11"/>
                      <a:pt x="127" y="17"/>
                      <a:pt x="122" y="20"/>
                    </a:cubicBezTo>
                    <a:cubicBezTo>
                      <a:pt x="17" y="85"/>
                      <a:pt x="17" y="85"/>
                      <a:pt x="17" y="85"/>
                    </a:cubicBezTo>
                    <a:cubicBezTo>
                      <a:pt x="12" y="88"/>
                      <a:pt x="6" y="87"/>
                      <a:pt x="3" y="82"/>
                    </a:cubicBezTo>
                    <a:cubicBezTo>
                      <a:pt x="3" y="82"/>
                      <a:pt x="3" y="82"/>
                      <a:pt x="3" y="82"/>
                    </a:cubicBezTo>
                    <a:cubicBezTo>
                      <a:pt x="0" y="78"/>
                      <a:pt x="2" y="71"/>
                      <a:pt x="7" y="68"/>
                    </a:cubicBezTo>
                    <a:cubicBezTo>
                      <a:pt x="112" y="3"/>
                      <a:pt x="112" y="3"/>
                      <a:pt x="112" y="3"/>
                    </a:cubicBezTo>
                    <a:cubicBezTo>
                      <a:pt x="116" y="0"/>
                      <a:pt x="123" y="1"/>
                      <a:pt x="126" y="6"/>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199" name="Freeform 131"/>
              <p:cNvSpPr>
                <a:spLocks/>
              </p:cNvSpPr>
              <p:nvPr/>
            </p:nvSpPr>
            <p:spPr bwMode="auto">
              <a:xfrm>
                <a:off x="2555" y="832"/>
                <a:ext cx="263" cy="256"/>
              </a:xfrm>
              <a:custGeom>
                <a:avLst/>
                <a:gdLst>
                  <a:gd name="T0" fmla="*/ 107 w 111"/>
                  <a:gd name="T1" fmla="*/ 4 h 108"/>
                  <a:gd name="T2" fmla="*/ 107 w 111"/>
                  <a:gd name="T3" fmla="*/ 18 h 108"/>
                  <a:gd name="T4" fmla="*/ 18 w 111"/>
                  <a:gd name="T5" fmla="*/ 105 h 108"/>
                  <a:gd name="T6" fmla="*/ 4 w 111"/>
                  <a:gd name="T7" fmla="*/ 104 h 108"/>
                  <a:gd name="T8" fmla="*/ 4 w 111"/>
                  <a:gd name="T9" fmla="*/ 104 h 108"/>
                  <a:gd name="T10" fmla="*/ 4 w 111"/>
                  <a:gd name="T11" fmla="*/ 90 h 108"/>
                  <a:gd name="T12" fmla="*/ 93 w 111"/>
                  <a:gd name="T13" fmla="*/ 4 h 108"/>
                  <a:gd name="T14" fmla="*/ 107 w 111"/>
                  <a:gd name="T15" fmla="*/ 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8">
                    <a:moveTo>
                      <a:pt x="107" y="4"/>
                    </a:moveTo>
                    <a:cubicBezTo>
                      <a:pt x="111" y="8"/>
                      <a:pt x="111" y="15"/>
                      <a:pt x="107" y="18"/>
                    </a:cubicBezTo>
                    <a:cubicBezTo>
                      <a:pt x="18" y="105"/>
                      <a:pt x="18" y="105"/>
                      <a:pt x="18" y="105"/>
                    </a:cubicBezTo>
                    <a:cubicBezTo>
                      <a:pt x="14" y="108"/>
                      <a:pt x="8" y="108"/>
                      <a:pt x="4" y="104"/>
                    </a:cubicBezTo>
                    <a:cubicBezTo>
                      <a:pt x="4" y="104"/>
                      <a:pt x="4" y="104"/>
                      <a:pt x="4" y="104"/>
                    </a:cubicBezTo>
                    <a:cubicBezTo>
                      <a:pt x="0" y="100"/>
                      <a:pt x="0" y="94"/>
                      <a:pt x="4" y="90"/>
                    </a:cubicBezTo>
                    <a:cubicBezTo>
                      <a:pt x="93" y="4"/>
                      <a:pt x="93" y="4"/>
                      <a:pt x="93" y="4"/>
                    </a:cubicBezTo>
                    <a:cubicBezTo>
                      <a:pt x="97" y="0"/>
                      <a:pt x="104" y="0"/>
                      <a:pt x="107" y="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00" name="Freeform 132"/>
              <p:cNvSpPr>
                <a:spLocks/>
              </p:cNvSpPr>
              <p:nvPr/>
            </p:nvSpPr>
            <p:spPr bwMode="auto">
              <a:xfrm>
                <a:off x="2354" y="1078"/>
                <a:ext cx="217" cy="296"/>
              </a:xfrm>
              <a:custGeom>
                <a:avLst/>
                <a:gdLst>
                  <a:gd name="T0" fmla="*/ 86 w 92"/>
                  <a:gd name="T1" fmla="*/ 3 h 125"/>
                  <a:gd name="T2" fmla="*/ 89 w 92"/>
                  <a:gd name="T3" fmla="*/ 17 h 125"/>
                  <a:gd name="T4" fmla="*/ 20 w 92"/>
                  <a:gd name="T5" fmla="*/ 120 h 125"/>
                  <a:gd name="T6" fmla="*/ 6 w 92"/>
                  <a:gd name="T7" fmla="*/ 122 h 125"/>
                  <a:gd name="T8" fmla="*/ 6 w 92"/>
                  <a:gd name="T9" fmla="*/ 122 h 125"/>
                  <a:gd name="T10" fmla="*/ 3 w 92"/>
                  <a:gd name="T11" fmla="*/ 109 h 125"/>
                  <a:gd name="T12" fmla="*/ 73 w 92"/>
                  <a:gd name="T13" fmla="*/ 6 h 125"/>
                  <a:gd name="T14" fmla="*/ 86 w 92"/>
                  <a:gd name="T15" fmla="*/ 3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5">
                    <a:moveTo>
                      <a:pt x="86" y="3"/>
                    </a:moveTo>
                    <a:cubicBezTo>
                      <a:pt x="91" y="6"/>
                      <a:pt x="92" y="12"/>
                      <a:pt x="89" y="17"/>
                    </a:cubicBezTo>
                    <a:cubicBezTo>
                      <a:pt x="20" y="120"/>
                      <a:pt x="20" y="120"/>
                      <a:pt x="20" y="120"/>
                    </a:cubicBezTo>
                    <a:cubicBezTo>
                      <a:pt x="17" y="124"/>
                      <a:pt x="10" y="125"/>
                      <a:pt x="6" y="122"/>
                    </a:cubicBezTo>
                    <a:cubicBezTo>
                      <a:pt x="6" y="122"/>
                      <a:pt x="6" y="122"/>
                      <a:pt x="6" y="122"/>
                    </a:cubicBezTo>
                    <a:cubicBezTo>
                      <a:pt x="1" y="119"/>
                      <a:pt x="0" y="113"/>
                      <a:pt x="3" y="109"/>
                    </a:cubicBezTo>
                    <a:cubicBezTo>
                      <a:pt x="73" y="6"/>
                      <a:pt x="73" y="6"/>
                      <a:pt x="73" y="6"/>
                    </a:cubicBezTo>
                    <a:cubicBezTo>
                      <a:pt x="76" y="1"/>
                      <a:pt x="82" y="0"/>
                      <a:pt x="86"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01" name="Freeform 133"/>
              <p:cNvSpPr>
                <a:spLocks/>
              </p:cNvSpPr>
              <p:nvPr/>
            </p:nvSpPr>
            <p:spPr bwMode="auto">
              <a:xfrm>
                <a:off x="2219" y="1370"/>
                <a:ext cx="163" cy="326"/>
              </a:xfrm>
              <a:custGeom>
                <a:avLst/>
                <a:gdLst>
                  <a:gd name="T0" fmla="*/ 61 w 69"/>
                  <a:gd name="T1" fmla="*/ 3 h 138"/>
                  <a:gd name="T2" fmla="*/ 67 w 69"/>
                  <a:gd name="T3" fmla="*/ 16 h 138"/>
                  <a:gd name="T4" fmla="*/ 20 w 69"/>
                  <a:gd name="T5" fmla="*/ 130 h 138"/>
                  <a:gd name="T6" fmla="*/ 7 w 69"/>
                  <a:gd name="T7" fmla="*/ 136 h 138"/>
                  <a:gd name="T8" fmla="*/ 7 w 69"/>
                  <a:gd name="T9" fmla="*/ 136 h 138"/>
                  <a:gd name="T10" fmla="*/ 2 w 69"/>
                  <a:gd name="T11" fmla="*/ 123 h 138"/>
                  <a:gd name="T12" fmla="*/ 48 w 69"/>
                  <a:gd name="T13" fmla="*/ 8 h 138"/>
                  <a:gd name="T14" fmla="*/ 61 w 69"/>
                  <a:gd name="T15" fmla="*/ 3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38">
                    <a:moveTo>
                      <a:pt x="61" y="3"/>
                    </a:moveTo>
                    <a:cubicBezTo>
                      <a:pt x="66" y="5"/>
                      <a:pt x="69" y="10"/>
                      <a:pt x="67" y="16"/>
                    </a:cubicBezTo>
                    <a:cubicBezTo>
                      <a:pt x="20" y="130"/>
                      <a:pt x="20" y="130"/>
                      <a:pt x="20" y="130"/>
                    </a:cubicBezTo>
                    <a:cubicBezTo>
                      <a:pt x="18" y="136"/>
                      <a:pt x="12" y="138"/>
                      <a:pt x="7" y="136"/>
                    </a:cubicBezTo>
                    <a:cubicBezTo>
                      <a:pt x="7" y="136"/>
                      <a:pt x="7" y="136"/>
                      <a:pt x="7" y="136"/>
                    </a:cubicBezTo>
                    <a:cubicBezTo>
                      <a:pt x="2" y="134"/>
                      <a:pt x="0" y="128"/>
                      <a:pt x="2" y="123"/>
                    </a:cubicBezTo>
                    <a:cubicBezTo>
                      <a:pt x="48" y="8"/>
                      <a:pt x="48" y="8"/>
                      <a:pt x="48" y="8"/>
                    </a:cubicBezTo>
                    <a:cubicBezTo>
                      <a:pt x="50" y="3"/>
                      <a:pt x="56" y="0"/>
                      <a:pt x="61"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02" name="Freeform 134"/>
              <p:cNvSpPr>
                <a:spLocks/>
              </p:cNvSpPr>
              <p:nvPr/>
            </p:nvSpPr>
            <p:spPr bwMode="auto">
              <a:xfrm>
                <a:off x="2153" y="1696"/>
                <a:ext cx="101" cy="341"/>
              </a:xfrm>
              <a:custGeom>
                <a:avLst/>
                <a:gdLst>
                  <a:gd name="T0" fmla="*/ 34 w 43"/>
                  <a:gd name="T1" fmla="*/ 1 h 144"/>
                  <a:gd name="T2" fmla="*/ 42 w 43"/>
                  <a:gd name="T3" fmla="*/ 13 h 144"/>
                  <a:gd name="T4" fmla="*/ 21 w 43"/>
                  <a:gd name="T5" fmla="*/ 135 h 144"/>
                  <a:gd name="T6" fmla="*/ 9 w 43"/>
                  <a:gd name="T7" fmla="*/ 143 h 144"/>
                  <a:gd name="T8" fmla="*/ 9 w 43"/>
                  <a:gd name="T9" fmla="*/ 143 h 144"/>
                  <a:gd name="T10" fmla="*/ 1 w 43"/>
                  <a:gd name="T11" fmla="*/ 132 h 144"/>
                  <a:gd name="T12" fmla="*/ 22 w 43"/>
                  <a:gd name="T13" fmla="*/ 10 h 144"/>
                  <a:gd name="T14" fmla="*/ 34 w 43"/>
                  <a:gd name="T15" fmla="*/ 1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44">
                    <a:moveTo>
                      <a:pt x="34" y="1"/>
                    </a:moveTo>
                    <a:cubicBezTo>
                      <a:pt x="39" y="2"/>
                      <a:pt x="43" y="8"/>
                      <a:pt x="42" y="13"/>
                    </a:cubicBezTo>
                    <a:cubicBezTo>
                      <a:pt x="21" y="135"/>
                      <a:pt x="21" y="135"/>
                      <a:pt x="21" y="135"/>
                    </a:cubicBezTo>
                    <a:cubicBezTo>
                      <a:pt x="20" y="141"/>
                      <a:pt x="14" y="144"/>
                      <a:pt x="9" y="143"/>
                    </a:cubicBezTo>
                    <a:cubicBezTo>
                      <a:pt x="9" y="143"/>
                      <a:pt x="9" y="143"/>
                      <a:pt x="9" y="143"/>
                    </a:cubicBezTo>
                    <a:cubicBezTo>
                      <a:pt x="4" y="142"/>
                      <a:pt x="0" y="137"/>
                      <a:pt x="1" y="132"/>
                    </a:cubicBezTo>
                    <a:cubicBezTo>
                      <a:pt x="22" y="10"/>
                      <a:pt x="22" y="10"/>
                      <a:pt x="22" y="10"/>
                    </a:cubicBezTo>
                    <a:cubicBezTo>
                      <a:pt x="23" y="4"/>
                      <a:pt x="29" y="0"/>
                      <a:pt x="34" y="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03" name="Freeform 135"/>
              <p:cNvSpPr>
                <a:spLocks/>
              </p:cNvSpPr>
              <p:nvPr/>
            </p:nvSpPr>
            <p:spPr bwMode="auto">
              <a:xfrm>
                <a:off x="2150" y="2044"/>
                <a:ext cx="57" cy="341"/>
              </a:xfrm>
              <a:custGeom>
                <a:avLst/>
                <a:gdLst>
                  <a:gd name="T0" fmla="*/ 10 w 24"/>
                  <a:gd name="T1" fmla="*/ 0 h 144"/>
                  <a:gd name="T2" fmla="*/ 20 w 24"/>
                  <a:gd name="T3" fmla="*/ 9 h 144"/>
                  <a:gd name="T4" fmla="*/ 24 w 24"/>
                  <a:gd name="T5" fmla="*/ 133 h 144"/>
                  <a:gd name="T6" fmla="*/ 15 w 24"/>
                  <a:gd name="T7" fmla="*/ 144 h 144"/>
                  <a:gd name="T8" fmla="*/ 15 w 24"/>
                  <a:gd name="T9" fmla="*/ 144 h 144"/>
                  <a:gd name="T10" fmla="*/ 4 w 24"/>
                  <a:gd name="T11" fmla="*/ 134 h 144"/>
                  <a:gd name="T12" fmla="*/ 0 w 24"/>
                  <a:gd name="T13" fmla="*/ 10 h 144"/>
                  <a:gd name="T14" fmla="*/ 10 w 24"/>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44">
                    <a:moveTo>
                      <a:pt x="10" y="0"/>
                    </a:moveTo>
                    <a:cubicBezTo>
                      <a:pt x="15" y="0"/>
                      <a:pt x="20" y="4"/>
                      <a:pt x="20" y="9"/>
                    </a:cubicBezTo>
                    <a:cubicBezTo>
                      <a:pt x="24" y="133"/>
                      <a:pt x="24" y="133"/>
                      <a:pt x="24" y="133"/>
                    </a:cubicBezTo>
                    <a:cubicBezTo>
                      <a:pt x="24" y="139"/>
                      <a:pt x="20" y="144"/>
                      <a:pt x="15" y="144"/>
                    </a:cubicBezTo>
                    <a:cubicBezTo>
                      <a:pt x="15" y="144"/>
                      <a:pt x="15" y="144"/>
                      <a:pt x="15" y="144"/>
                    </a:cubicBezTo>
                    <a:cubicBezTo>
                      <a:pt x="9" y="144"/>
                      <a:pt x="4" y="140"/>
                      <a:pt x="4" y="134"/>
                    </a:cubicBezTo>
                    <a:cubicBezTo>
                      <a:pt x="0" y="10"/>
                      <a:pt x="0" y="10"/>
                      <a:pt x="0" y="10"/>
                    </a:cubicBezTo>
                    <a:cubicBezTo>
                      <a:pt x="0" y="5"/>
                      <a:pt x="4" y="0"/>
                      <a:pt x="10" y="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04" name="Freeform 136"/>
              <p:cNvSpPr>
                <a:spLocks/>
              </p:cNvSpPr>
              <p:nvPr/>
            </p:nvSpPr>
            <p:spPr bwMode="auto">
              <a:xfrm>
                <a:off x="2164" y="2390"/>
                <a:ext cx="123" cy="336"/>
              </a:xfrm>
              <a:custGeom>
                <a:avLst/>
                <a:gdLst>
                  <a:gd name="T0" fmla="*/ 9 w 52"/>
                  <a:gd name="T1" fmla="*/ 1 h 142"/>
                  <a:gd name="T2" fmla="*/ 21 w 52"/>
                  <a:gd name="T3" fmla="*/ 9 h 142"/>
                  <a:gd name="T4" fmla="*/ 51 w 52"/>
                  <a:gd name="T5" fmla="*/ 129 h 142"/>
                  <a:gd name="T6" fmla="*/ 44 w 52"/>
                  <a:gd name="T7" fmla="*/ 141 h 142"/>
                  <a:gd name="T8" fmla="*/ 44 w 52"/>
                  <a:gd name="T9" fmla="*/ 141 h 142"/>
                  <a:gd name="T10" fmla="*/ 32 w 52"/>
                  <a:gd name="T11" fmla="*/ 134 h 142"/>
                  <a:gd name="T12" fmla="*/ 2 w 52"/>
                  <a:gd name="T13" fmla="*/ 13 h 142"/>
                  <a:gd name="T14" fmla="*/ 9 w 52"/>
                  <a:gd name="T15" fmla="*/ 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9" y="1"/>
                    </a:moveTo>
                    <a:cubicBezTo>
                      <a:pt x="14" y="0"/>
                      <a:pt x="20" y="3"/>
                      <a:pt x="21" y="9"/>
                    </a:cubicBezTo>
                    <a:cubicBezTo>
                      <a:pt x="51" y="129"/>
                      <a:pt x="51" y="129"/>
                      <a:pt x="51" y="129"/>
                    </a:cubicBezTo>
                    <a:cubicBezTo>
                      <a:pt x="52" y="134"/>
                      <a:pt x="49" y="140"/>
                      <a:pt x="44" y="141"/>
                    </a:cubicBezTo>
                    <a:cubicBezTo>
                      <a:pt x="44" y="141"/>
                      <a:pt x="44" y="141"/>
                      <a:pt x="44" y="141"/>
                    </a:cubicBezTo>
                    <a:cubicBezTo>
                      <a:pt x="38" y="142"/>
                      <a:pt x="33" y="139"/>
                      <a:pt x="32" y="134"/>
                    </a:cubicBezTo>
                    <a:cubicBezTo>
                      <a:pt x="2" y="13"/>
                      <a:pt x="2" y="13"/>
                      <a:pt x="2" y="13"/>
                    </a:cubicBezTo>
                    <a:cubicBezTo>
                      <a:pt x="0" y="8"/>
                      <a:pt x="4" y="3"/>
                      <a:pt x="9" y="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05" name="Freeform 137"/>
              <p:cNvSpPr>
                <a:spLocks/>
              </p:cNvSpPr>
              <p:nvPr/>
            </p:nvSpPr>
            <p:spPr bwMode="auto">
              <a:xfrm>
                <a:off x="2254" y="2726"/>
                <a:ext cx="183" cy="317"/>
              </a:xfrm>
              <a:custGeom>
                <a:avLst/>
                <a:gdLst>
                  <a:gd name="T0" fmla="*/ 7 w 77"/>
                  <a:gd name="T1" fmla="*/ 3 h 134"/>
                  <a:gd name="T2" fmla="*/ 20 w 77"/>
                  <a:gd name="T3" fmla="*/ 7 h 134"/>
                  <a:gd name="T4" fmla="*/ 75 w 77"/>
                  <a:gd name="T5" fmla="*/ 119 h 134"/>
                  <a:gd name="T6" fmla="*/ 70 w 77"/>
                  <a:gd name="T7" fmla="*/ 132 h 134"/>
                  <a:gd name="T8" fmla="*/ 70 w 77"/>
                  <a:gd name="T9" fmla="*/ 132 h 134"/>
                  <a:gd name="T10" fmla="*/ 57 w 77"/>
                  <a:gd name="T11" fmla="*/ 127 h 134"/>
                  <a:gd name="T12" fmla="*/ 2 w 77"/>
                  <a:gd name="T13" fmla="*/ 16 h 134"/>
                  <a:gd name="T14" fmla="*/ 7 w 77"/>
                  <a:gd name="T15" fmla="*/ 3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4">
                    <a:moveTo>
                      <a:pt x="7" y="3"/>
                    </a:moveTo>
                    <a:cubicBezTo>
                      <a:pt x="12" y="0"/>
                      <a:pt x="18" y="2"/>
                      <a:pt x="20" y="7"/>
                    </a:cubicBezTo>
                    <a:cubicBezTo>
                      <a:pt x="75" y="119"/>
                      <a:pt x="75" y="119"/>
                      <a:pt x="75" y="119"/>
                    </a:cubicBezTo>
                    <a:cubicBezTo>
                      <a:pt x="77" y="124"/>
                      <a:pt x="75" y="130"/>
                      <a:pt x="70" y="132"/>
                    </a:cubicBezTo>
                    <a:cubicBezTo>
                      <a:pt x="70" y="132"/>
                      <a:pt x="70" y="132"/>
                      <a:pt x="70" y="132"/>
                    </a:cubicBezTo>
                    <a:cubicBezTo>
                      <a:pt x="65" y="134"/>
                      <a:pt x="59" y="132"/>
                      <a:pt x="57" y="127"/>
                    </a:cubicBezTo>
                    <a:cubicBezTo>
                      <a:pt x="2" y="16"/>
                      <a:pt x="2" y="16"/>
                      <a:pt x="2" y="16"/>
                    </a:cubicBezTo>
                    <a:cubicBezTo>
                      <a:pt x="0" y="11"/>
                      <a:pt x="2" y="5"/>
                      <a:pt x="7"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06" name="Freeform 138"/>
              <p:cNvSpPr>
                <a:spLocks/>
              </p:cNvSpPr>
              <p:nvPr/>
            </p:nvSpPr>
            <p:spPr bwMode="auto">
              <a:xfrm>
                <a:off x="2413" y="3038"/>
                <a:ext cx="234" cy="284"/>
              </a:xfrm>
              <a:custGeom>
                <a:avLst/>
                <a:gdLst>
                  <a:gd name="T0" fmla="*/ 5 w 99"/>
                  <a:gd name="T1" fmla="*/ 3 h 120"/>
                  <a:gd name="T2" fmla="*/ 19 w 99"/>
                  <a:gd name="T3" fmla="*/ 5 h 120"/>
                  <a:gd name="T4" fmla="*/ 95 w 99"/>
                  <a:gd name="T5" fmla="*/ 103 h 120"/>
                  <a:gd name="T6" fmla="*/ 93 w 99"/>
                  <a:gd name="T7" fmla="*/ 117 h 120"/>
                  <a:gd name="T8" fmla="*/ 93 w 99"/>
                  <a:gd name="T9" fmla="*/ 117 h 120"/>
                  <a:gd name="T10" fmla="*/ 79 w 99"/>
                  <a:gd name="T11" fmla="*/ 115 h 120"/>
                  <a:gd name="T12" fmla="*/ 3 w 99"/>
                  <a:gd name="T13" fmla="*/ 17 h 120"/>
                  <a:gd name="T14" fmla="*/ 5 w 99"/>
                  <a:gd name="T15" fmla="*/ 3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5" y="3"/>
                    </a:moveTo>
                    <a:cubicBezTo>
                      <a:pt x="9" y="0"/>
                      <a:pt x="15" y="0"/>
                      <a:pt x="19" y="5"/>
                    </a:cubicBezTo>
                    <a:cubicBezTo>
                      <a:pt x="95" y="103"/>
                      <a:pt x="95" y="103"/>
                      <a:pt x="95" y="103"/>
                    </a:cubicBezTo>
                    <a:cubicBezTo>
                      <a:pt x="99" y="107"/>
                      <a:pt x="98" y="113"/>
                      <a:pt x="93" y="117"/>
                    </a:cubicBezTo>
                    <a:cubicBezTo>
                      <a:pt x="93" y="117"/>
                      <a:pt x="93" y="117"/>
                      <a:pt x="93" y="117"/>
                    </a:cubicBezTo>
                    <a:cubicBezTo>
                      <a:pt x="89" y="120"/>
                      <a:pt x="83" y="119"/>
                      <a:pt x="79" y="115"/>
                    </a:cubicBezTo>
                    <a:cubicBezTo>
                      <a:pt x="3" y="17"/>
                      <a:pt x="3" y="17"/>
                      <a:pt x="3" y="17"/>
                    </a:cubicBezTo>
                    <a:cubicBezTo>
                      <a:pt x="0" y="13"/>
                      <a:pt x="0" y="6"/>
                      <a:pt x="5"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07" name="Freeform 139"/>
              <p:cNvSpPr>
                <a:spLocks/>
              </p:cNvSpPr>
              <p:nvPr/>
            </p:nvSpPr>
            <p:spPr bwMode="auto">
              <a:xfrm>
                <a:off x="2631" y="3308"/>
                <a:ext cx="279" cy="244"/>
              </a:xfrm>
              <a:custGeom>
                <a:avLst/>
                <a:gdLst>
                  <a:gd name="T0" fmla="*/ 4 w 118"/>
                  <a:gd name="T1" fmla="*/ 5 h 103"/>
                  <a:gd name="T2" fmla="*/ 18 w 118"/>
                  <a:gd name="T3" fmla="*/ 4 h 103"/>
                  <a:gd name="T4" fmla="*/ 113 w 118"/>
                  <a:gd name="T5" fmla="*/ 84 h 103"/>
                  <a:gd name="T6" fmla="*/ 114 w 118"/>
                  <a:gd name="T7" fmla="*/ 98 h 103"/>
                  <a:gd name="T8" fmla="*/ 114 w 118"/>
                  <a:gd name="T9" fmla="*/ 98 h 103"/>
                  <a:gd name="T10" fmla="*/ 100 w 118"/>
                  <a:gd name="T11" fmla="*/ 99 h 103"/>
                  <a:gd name="T12" fmla="*/ 5 w 118"/>
                  <a:gd name="T13" fmla="*/ 19 h 103"/>
                  <a:gd name="T14" fmla="*/ 4 w 118"/>
                  <a:gd name="T15" fmla="*/ 5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4" y="5"/>
                    </a:moveTo>
                    <a:cubicBezTo>
                      <a:pt x="7" y="1"/>
                      <a:pt x="14" y="0"/>
                      <a:pt x="18" y="4"/>
                    </a:cubicBezTo>
                    <a:cubicBezTo>
                      <a:pt x="113" y="84"/>
                      <a:pt x="113" y="84"/>
                      <a:pt x="113" y="84"/>
                    </a:cubicBezTo>
                    <a:cubicBezTo>
                      <a:pt x="117" y="87"/>
                      <a:pt x="118" y="94"/>
                      <a:pt x="114" y="98"/>
                    </a:cubicBezTo>
                    <a:cubicBezTo>
                      <a:pt x="114" y="98"/>
                      <a:pt x="114" y="98"/>
                      <a:pt x="114" y="98"/>
                    </a:cubicBezTo>
                    <a:cubicBezTo>
                      <a:pt x="111" y="102"/>
                      <a:pt x="104" y="103"/>
                      <a:pt x="100" y="99"/>
                    </a:cubicBezTo>
                    <a:cubicBezTo>
                      <a:pt x="5" y="19"/>
                      <a:pt x="5" y="19"/>
                      <a:pt x="5" y="19"/>
                    </a:cubicBezTo>
                    <a:cubicBezTo>
                      <a:pt x="1" y="16"/>
                      <a:pt x="0" y="9"/>
                      <a:pt x="4" y="5"/>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08" name="Freeform 140"/>
              <p:cNvSpPr>
                <a:spLocks/>
              </p:cNvSpPr>
              <p:nvPr/>
            </p:nvSpPr>
            <p:spPr bwMode="auto">
              <a:xfrm>
                <a:off x="2903" y="3528"/>
                <a:ext cx="312" cy="192"/>
              </a:xfrm>
              <a:custGeom>
                <a:avLst/>
                <a:gdLst>
                  <a:gd name="T0" fmla="*/ 2 w 132"/>
                  <a:gd name="T1" fmla="*/ 7 h 81"/>
                  <a:gd name="T2" fmla="*/ 16 w 132"/>
                  <a:gd name="T3" fmla="*/ 3 h 81"/>
                  <a:gd name="T4" fmla="*/ 125 w 132"/>
                  <a:gd name="T5" fmla="*/ 61 h 81"/>
                  <a:gd name="T6" fmla="*/ 129 w 132"/>
                  <a:gd name="T7" fmla="*/ 75 h 81"/>
                  <a:gd name="T8" fmla="*/ 129 w 132"/>
                  <a:gd name="T9" fmla="*/ 75 h 81"/>
                  <a:gd name="T10" fmla="*/ 116 w 132"/>
                  <a:gd name="T11" fmla="*/ 79 h 81"/>
                  <a:gd name="T12" fmla="*/ 6 w 132"/>
                  <a:gd name="T13" fmla="*/ 20 h 81"/>
                  <a:gd name="T14" fmla="*/ 2 w 132"/>
                  <a:gd name="T15" fmla="*/ 7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1">
                    <a:moveTo>
                      <a:pt x="2" y="7"/>
                    </a:moveTo>
                    <a:cubicBezTo>
                      <a:pt x="5" y="2"/>
                      <a:pt x="11" y="0"/>
                      <a:pt x="16" y="3"/>
                    </a:cubicBezTo>
                    <a:cubicBezTo>
                      <a:pt x="125" y="61"/>
                      <a:pt x="125" y="61"/>
                      <a:pt x="125" y="61"/>
                    </a:cubicBezTo>
                    <a:cubicBezTo>
                      <a:pt x="130" y="64"/>
                      <a:pt x="132" y="70"/>
                      <a:pt x="129" y="75"/>
                    </a:cubicBezTo>
                    <a:cubicBezTo>
                      <a:pt x="129" y="75"/>
                      <a:pt x="129" y="75"/>
                      <a:pt x="129" y="75"/>
                    </a:cubicBezTo>
                    <a:cubicBezTo>
                      <a:pt x="127" y="79"/>
                      <a:pt x="121" y="81"/>
                      <a:pt x="116" y="79"/>
                    </a:cubicBezTo>
                    <a:cubicBezTo>
                      <a:pt x="6" y="20"/>
                      <a:pt x="6" y="20"/>
                      <a:pt x="6" y="20"/>
                    </a:cubicBezTo>
                    <a:cubicBezTo>
                      <a:pt x="1" y="18"/>
                      <a:pt x="0" y="12"/>
                      <a:pt x="2" y="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09" name="Freeform 141"/>
              <p:cNvSpPr>
                <a:spLocks/>
              </p:cNvSpPr>
              <p:nvPr/>
            </p:nvSpPr>
            <p:spPr bwMode="auto">
              <a:xfrm>
                <a:off x="3213" y="3689"/>
                <a:ext cx="334" cy="132"/>
              </a:xfrm>
              <a:custGeom>
                <a:avLst/>
                <a:gdLst>
                  <a:gd name="T0" fmla="*/ 2 w 141"/>
                  <a:gd name="T1" fmla="*/ 8 h 56"/>
                  <a:gd name="T2" fmla="*/ 14 w 141"/>
                  <a:gd name="T3" fmla="*/ 1 h 56"/>
                  <a:gd name="T4" fmla="*/ 133 w 141"/>
                  <a:gd name="T5" fmla="*/ 35 h 56"/>
                  <a:gd name="T6" fmla="*/ 140 w 141"/>
                  <a:gd name="T7" fmla="*/ 48 h 56"/>
                  <a:gd name="T8" fmla="*/ 140 w 141"/>
                  <a:gd name="T9" fmla="*/ 48 h 56"/>
                  <a:gd name="T10" fmla="*/ 128 w 141"/>
                  <a:gd name="T11" fmla="*/ 55 h 56"/>
                  <a:gd name="T12" fmla="*/ 8 w 141"/>
                  <a:gd name="T13" fmla="*/ 20 h 56"/>
                  <a:gd name="T14" fmla="*/ 2 w 141"/>
                  <a:gd name="T15" fmla="*/ 8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6">
                    <a:moveTo>
                      <a:pt x="2" y="8"/>
                    </a:moveTo>
                    <a:cubicBezTo>
                      <a:pt x="3" y="3"/>
                      <a:pt x="9" y="0"/>
                      <a:pt x="14" y="1"/>
                    </a:cubicBezTo>
                    <a:cubicBezTo>
                      <a:pt x="133" y="35"/>
                      <a:pt x="133" y="35"/>
                      <a:pt x="133" y="35"/>
                    </a:cubicBezTo>
                    <a:cubicBezTo>
                      <a:pt x="138" y="37"/>
                      <a:pt x="141" y="42"/>
                      <a:pt x="140" y="48"/>
                    </a:cubicBezTo>
                    <a:cubicBezTo>
                      <a:pt x="140" y="48"/>
                      <a:pt x="140" y="48"/>
                      <a:pt x="140" y="48"/>
                    </a:cubicBezTo>
                    <a:cubicBezTo>
                      <a:pt x="138" y="53"/>
                      <a:pt x="133" y="56"/>
                      <a:pt x="128" y="55"/>
                    </a:cubicBezTo>
                    <a:cubicBezTo>
                      <a:pt x="8" y="20"/>
                      <a:pt x="8" y="20"/>
                      <a:pt x="8" y="20"/>
                    </a:cubicBezTo>
                    <a:cubicBezTo>
                      <a:pt x="3" y="19"/>
                      <a:pt x="0" y="13"/>
                      <a:pt x="2" y="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10" name="Freeform 142"/>
              <p:cNvSpPr>
                <a:spLocks/>
              </p:cNvSpPr>
              <p:nvPr/>
            </p:nvSpPr>
            <p:spPr bwMode="auto">
              <a:xfrm>
                <a:off x="3551" y="3781"/>
                <a:ext cx="343" cy="69"/>
              </a:xfrm>
              <a:custGeom>
                <a:avLst/>
                <a:gdLst>
                  <a:gd name="T0" fmla="*/ 0 w 145"/>
                  <a:gd name="T1" fmla="*/ 10 h 29"/>
                  <a:gd name="T2" fmla="*/ 11 w 145"/>
                  <a:gd name="T3" fmla="*/ 0 h 29"/>
                  <a:gd name="T4" fmla="*/ 135 w 145"/>
                  <a:gd name="T5" fmla="*/ 9 h 29"/>
                  <a:gd name="T6" fmla="*/ 144 w 145"/>
                  <a:gd name="T7" fmla="*/ 20 h 29"/>
                  <a:gd name="T8" fmla="*/ 144 w 145"/>
                  <a:gd name="T9" fmla="*/ 20 h 29"/>
                  <a:gd name="T10" fmla="*/ 133 w 145"/>
                  <a:gd name="T11" fmla="*/ 29 h 29"/>
                  <a:gd name="T12" fmla="*/ 10 w 145"/>
                  <a:gd name="T13" fmla="*/ 20 h 29"/>
                  <a:gd name="T14" fmla="*/ 0 w 145"/>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9">
                    <a:moveTo>
                      <a:pt x="0" y="10"/>
                    </a:moveTo>
                    <a:cubicBezTo>
                      <a:pt x="1" y="4"/>
                      <a:pt x="6" y="0"/>
                      <a:pt x="11" y="0"/>
                    </a:cubicBezTo>
                    <a:cubicBezTo>
                      <a:pt x="135" y="9"/>
                      <a:pt x="135" y="9"/>
                      <a:pt x="135" y="9"/>
                    </a:cubicBezTo>
                    <a:cubicBezTo>
                      <a:pt x="140" y="9"/>
                      <a:pt x="145" y="14"/>
                      <a:pt x="144" y="20"/>
                    </a:cubicBezTo>
                    <a:cubicBezTo>
                      <a:pt x="144" y="20"/>
                      <a:pt x="144" y="20"/>
                      <a:pt x="144" y="20"/>
                    </a:cubicBezTo>
                    <a:cubicBezTo>
                      <a:pt x="144" y="25"/>
                      <a:pt x="139" y="29"/>
                      <a:pt x="133" y="29"/>
                    </a:cubicBezTo>
                    <a:cubicBezTo>
                      <a:pt x="10" y="20"/>
                      <a:pt x="10" y="20"/>
                      <a:pt x="10" y="20"/>
                    </a:cubicBezTo>
                    <a:cubicBezTo>
                      <a:pt x="4" y="20"/>
                      <a:pt x="0" y="15"/>
                      <a:pt x="0" y="1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11" name="Freeform 143"/>
              <p:cNvSpPr>
                <a:spLocks/>
              </p:cNvSpPr>
              <p:nvPr/>
            </p:nvSpPr>
            <p:spPr bwMode="auto">
              <a:xfrm>
                <a:off x="3899" y="3758"/>
                <a:ext cx="341" cy="92"/>
              </a:xfrm>
              <a:custGeom>
                <a:avLst/>
                <a:gdLst>
                  <a:gd name="T0" fmla="*/ 1 w 144"/>
                  <a:gd name="T1" fmla="*/ 30 h 39"/>
                  <a:gd name="T2" fmla="*/ 9 w 144"/>
                  <a:gd name="T3" fmla="*/ 18 h 39"/>
                  <a:gd name="T4" fmla="*/ 132 w 144"/>
                  <a:gd name="T5" fmla="*/ 1 h 39"/>
                  <a:gd name="T6" fmla="*/ 143 w 144"/>
                  <a:gd name="T7" fmla="*/ 10 h 39"/>
                  <a:gd name="T8" fmla="*/ 143 w 144"/>
                  <a:gd name="T9" fmla="*/ 10 h 39"/>
                  <a:gd name="T10" fmla="*/ 135 w 144"/>
                  <a:gd name="T11" fmla="*/ 21 h 39"/>
                  <a:gd name="T12" fmla="*/ 12 w 144"/>
                  <a:gd name="T13" fmla="*/ 38 h 39"/>
                  <a:gd name="T14" fmla="*/ 1 w 144"/>
                  <a:gd name="T15" fmla="*/ 3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9">
                    <a:moveTo>
                      <a:pt x="1" y="30"/>
                    </a:moveTo>
                    <a:cubicBezTo>
                      <a:pt x="0" y="24"/>
                      <a:pt x="4" y="19"/>
                      <a:pt x="9" y="18"/>
                    </a:cubicBezTo>
                    <a:cubicBezTo>
                      <a:pt x="132" y="1"/>
                      <a:pt x="132" y="1"/>
                      <a:pt x="132" y="1"/>
                    </a:cubicBezTo>
                    <a:cubicBezTo>
                      <a:pt x="138" y="0"/>
                      <a:pt x="143" y="4"/>
                      <a:pt x="143" y="10"/>
                    </a:cubicBezTo>
                    <a:cubicBezTo>
                      <a:pt x="143" y="10"/>
                      <a:pt x="143" y="10"/>
                      <a:pt x="143" y="10"/>
                    </a:cubicBezTo>
                    <a:cubicBezTo>
                      <a:pt x="144" y="15"/>
                      <a:pt x="140" y="20"/>
                      <a:pt x="135" y="21"/>
                    </a:cubicBezTo>
                    <a:cubicBezTo>
                      <a:pt x="12" y="38"/>
                      <a:pt x="12" y="38"/>
                      <a:pt x="12" y="38"/>
                    </a:cubicBezTo>
                    <a:cubicBezTo>
                      <a:pt x="7" y="39"/>
                      <a:pt x="2" y="35"/>
                      <a:pt x="1" y="3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12" name="Freeform 144"/>
              <p:cNvSpPr>
                <a:spLocks/>
              </p:cNvSpPr>
              <p:nvPr/>
            </p:nvSpPr>
            <p:spPr bwMode="auto">
              <a:xfrm>
                <a:off x="4242" y="3644"/>
                <a:ext cx="329" cy="154"/>
              </a:xfrm>
              <a:custGeom>
                <a:avLst/>
                <a:gdLst>
                  <a:gd name="T0" fmla="*/ 2 w 139"/>
                  <a:gd name="T1" fmla="*/ 57 h 65"/>
                  <a:gd name="T2" fmla="*/ 8 w 139"/>
                  <a:gd name="T3" fmla="*/ 44 h 65"/>
                  <a:gd name="T4" fmla="*/ 124 w 139"/>
                  <a:gd name="T5" fmla="*/ 2 h 65"/>
                  <a:gd name="T6" fmla="*/ 137 w 139"/>
                  <a:gd name="T7" fmla="*/ 8 h 65"/>
                  <a:gd name="T8" fmla="*/ 137 w 139"/>
                  <a:gd name="T9" fmla="*/ 8 h 65"/>
                  <a:gd name="T10" fmla="*/ 131 w 139"/>
                  <a:gd name="T11" fmla="*/ 20 h 65"/>
                  <a:gd name="T12" fmla="*/ 15 w 139"/>
                  <a:gd name="T13" fmla="*/ 63 h 65"/>
                  <a:gd name="T14" fmla="*/ 2 w 139"/>
                  <a:gd name="T15" fmla="*/ 57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65">
                    <a:moveTo>
                      <a:pt x="2" y="57"/>
                    </a:moveTo>
                    <a:cubicBezTo>
                      <a:pt x="0" y="52"/>
                      <a:pt x="3" y="46"/>
                      <a:pt x="8" y="44"/>
                    </a:cubicBezTo>
                    <a:cubicBezTo>
                      <a:pt x="124" y="2"/>
                      <a:pt x="124" y="2"/>
                      <a:pt x="124" y="2"/>
                    </a:cubicBezTo>
                    <a:cubicBezTo>
                      <a:pt x="130" y="0"/>
                      <a:pt x="135" y="2"/>
                      <a:pt x="137" y="8"/>
                    </a:cubicBezTo>
                    <a:cubicBezTo>
                      <a:pt x="137" y="8"/>
                      <a:pt x="137" y="8"/>
                      <a:pt x="137" y="8"/>
                    </a:cubicBezTo>
                    <a:cubicBezTo>
                      <a:pt x="139" y="13"/>
                      <a:pt x="136" y="18"/>
                      <a:pt x="131" y="20"/>
                    </a:cubicBezTo>
                    <a:cubicBezTo>
                      <a:pt x="15" y="63"/>
                      <a:pt x="15" y="63"/>
                      <a:pt x="15" y="63"/>
                    </a:cubicBezTo>
                    <a:cubicBezTo>
                      <a:pt x="9" y="65"/>
                      <a:pt x="4" y="62"/>
                      <a:pt x="2" y="5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13" name="Freeform 145"/>
              <p:cNvSpPr>
                <a:spLocks/>
              </p:cNvSpPr>
              <p:nvPr/>
            </p:nvSpPr>
            <p:spPr bwMode="auto">
              <a:xfrm>
                <a:off x="4569" y="3464"/>
                <a:ext cx="303" cy="208"/>
              </a:xfrm>
              <a:custGeom>
                <a:avLst/>
                <a:gdLst>
                  <a:gd name="T0" fmla="*/ 2 w 128"/>
                  <a:gd name="T1" fmla="*/ 82 h 88"/>
                  <a:gd name="T2" fmla="*/ 6 w 128"/>
                  <a:gd name="T3" fmla="*/ 68 h 88"/>
                  <a:gd name="T4" fmla="*/ 111 w 128"/>
                  <a:gd name="T5" fmla="*/ 3 h 88"/>
                  <a:gd name="T6" fmla="*/ 125 w 128"/>
                  <a:gd name="T7" fmla="*/ 6 h 88"/>
                  <a:gd name="T8" fmla="*/ 125 w 128"/>
                  <a:gd name="T9" fmla="*/ 6 h 88"/>
                  <a:gd name="T10" fmla="*/ 121 w 128"/>
                  <a:gd name="T11" fmla="*/ 20 h 88"/>
                  <a:gd name="T12" fmla="*/ 16 w 128"/>
                  <a:gd name="T13" fmla="*/ 85 h 88"/>
                  <a:gd name="T14" fmla="*/ 2 w 128"/>
                  <a:gd name="T15" fmla="*/ 82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88">
                    <a:moveTo>
                      <a:pt x="2" y="82"/>
                    </a:moveTo>
                    <a:cubicBezTo>
                      <a:pt x="0" y="77"/>
                      <a:pt x="1" y="71"/>
                      <a:pt x="6" y="68"/>
                    </a:cubicBezTo>
                    <a:cubicBezTo>
                      <a:pt x="111" y="3"/>
                      <a:pt x="111" y="3"/>
                      <a:pt x="111" y="3"/>
                    </a:cubicBezTo>
                    <a:cubicBezTo>
                      <a:pt x="116" y="0"/>
                      <a:pt x="122" y="1"/>
                      <a:pt x="125" y="6"/>
                    </a:cubicBezTo>
                    <a:cubicBezTo>
                      <a:pt x="125" y="6"/>
                      <a:pt x="125" y="6"/>
                      <a:pt x="125" y="6"/>
                    </a:cubicBezTo>
                    <a:cubicBezTo>
                      <a:pt x="128" y="10"/>
                      <a:pt x="126" y="17"/>
                      <a:pt x="121" y="20"/>
                    </a:cubicBezTo>
                    <a:cubicBezTo>
                      <a:pt x="16" y="85"/>
                      <a:pt x="16" y="85"/>
                      <a:pt x="16" y="85"/>
                    </a:cubicBezTo>
                    <a:cubicBezTo>
                      <a:pt x="12" y="88"/>
                      <a:pt x="5" y="87"/>
                      <a:pt x="2" y="82"/>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14" name="Freeform 146"/>
              <p:cNvSpPr>
                <a:spLocks/>
              </p:cNvSpPr>
              <p:nvPr/>
            </p:nvSpPr>
            <p:spPr bwMode="auto">
              <a:xfrm>
                <a:off x="4862" y="3227"/>
                <a:ext cx="263" cy="256"/>
              </a:xfrm>
              <a:custGeom>
                <a:avLst/>
                <a:gdLst>
                  <a:gd name="T0" fmla="*/ 4 w 111"/>
                  <a:gd name="T1" fmla="*/ 104 h 108"/>
                  <a:gd name="T2" fmla="*/ 4 w 111"/>
                  <a:gd name="T3" fmla="*/ 90 h 108"/>
                  <a:gd name="T4" fmla="*/ 93 w 111"/>
                  <a:gd name="T5" fmla="*/ 3 h 108"/>
                  <a:gd name="T6" fmla="*/ 107 w 111"/>
                  <a:gd name="T7" fmla="*/ 4 h 108"/>
                  <a:gd name="T8" fmla="*/ 107 w 111"/>
                  <a:gd name="T9" fmla="*/ 4 h 108"/>
                  <a:gd name="T10" fmla="*/ 107 w 111"/>
                  <a:gd name="T11" fmla="*/ 18 h 108"/>
                  <a:gd name="T12" fmla="*/ 18 w 111"/>
                  <a:gd name="T13" fmla="*/ 104 h 108"/>
                  <a:gd name="T14" fmla="*/ 4 w 111"/>
                  <a:gd name="T15" fmla="*/ 10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8">
                    <a:moveTo>
                      <a:pt x="4" y="104"/>
                    </a:moveTo>
                    <a:cubicBezTo>
                      <a:pt x="0" y="100"/>
                      <a:pt x="0" y="93"/>
                      <a:pt x="4" y="90"/>
                    </a:cubicBezTo>
                    <a:cubicBezTo>
                      <a:pt x="93" y="3"/>
                      <a:pt x="93" y="3"/>
                      <a:pt x="93" y="3"/>
                    </a:cubicBezTo>
                    <a:cubicBezTo>
                      <a:pt x="97" y="0"/>
                      <a:pt x="103" y="0"/>
                      <a:pt x="107" y="4"/>
                    </a:cubicBezTo>
                    <a:cubicBezTo>
                      <a:pt x="107" y="4"/>
                      <a:pt x="107" y="4"/>
                      <a:pt x="107" y="4"/>
                    </a:cubicBezTo>
                    <a:cubicBezTo>
                      <a:pt x="111" y="8"/>
                      <a:pt x="111" y="14"/>
                      <a:pt x="107" y="18"/>
                    </a:cubicBezTo>
                    <a:cubicBezTo>
                      <a:pt x="18" y="104"/>
                      <a:pt x="18" y="104"/>
                      <a:pt x="18" y="104"/>
                    </a:cubicBezTo>
                    <a:cubicBezTo>
                      <a:pt x="14" y="108"/>
                      <a:pt x="7" y="108"/>
                      <a:pt x="4" y="10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15" name="Freeform 147"/>
              <p:cNvSpPr>
                <a:spLocks/>
              </p:cNvSpPr>
              <p:nvPr/>
            </p:nvSpPr>
            <p:spPr bwMode="auto">
              <a:xfrm>
                <a:off x="5109" y="2941"/>
                <a:ext cx="217" cy="296"/>
              </a:xfrm>
              <a:custGeom>
                <a:avLst/>
                <a:gdLst>
                  <a:gd name="T0" fmla="*/ 6 w 92"/>
                  <a:gd name="T1" fmla="*/ 122 h 125"/>
                  <a:gd name="T2" fmla="*/ 3 w 92"/>
                  <a:gd name="T3" fmla="*/ 108 h 125"/>
                  <a:gd name="T4" fmla="*/ 72 w 92"/>
                  <a:gd name="T5" fmla="*/ 5 h 125"/>
                  <a:gd name="T6" fmla="*/ 86 w 92"/>
                  <a:gd name="T7" fmla="*/ 3 h 125"/>
                  <a:gd name="T8" fmla="*/ 86 w 92"/>
                  <a:gd name="T9" fmla="*/ 3 h 125"/>
                  <a:gd name="T10" fmla="*/ 89 w 92"/>
                  <a:gd name="T11" fmla="*/ 16 h 125"/>
                  <a:gd name="T12" fmla="*/ 19 w 92"/>
                  <a:gd name="T13" fmla="*/ 119 h 125"/>
                  <a:gd name="T14" fmla="*/ 6 w 92"/>
                  <a:gd name="T15" fmla="*/ 122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5">
                    <a:moveTo>
                      <a:pt x="6" y="122"/>
                    </a:moveTo>
                    <a:cubicBezTo>
                      <a:pt x="1" y="119"/>
                      <a:pt x="0" y="113"/>
                      <a:pt x="3" y="108"/>
                    </a:cubicBezTo>
                    <a:cubicBezTo>
                      <a:pt x="72" y="5"/>
                      <a:pt x="72" y="5"/>
                      <a:pt x="72" y="5"/>
                    </a:cubicBezTo>
                    <a:cubicBezTo>
                      <a:pt x="75" y="1"/>
                      <a:pt x="82" y="0"/>
                      <a:pt x="86" y="3"/>
                    </a:cubicBezTo>
                    <a:cubicBezTo>
                      <a:pt x="86" y="3"/>
                      <a:pt x="86" y="3"/>
                      <a:pt x="86" y="3"/>
                    </a:cubicBezTo>
                    <a:cubicBezTo>
                      <a:pt x="91" y="6"/>
                      <a:pt x="92" y="12"/>
                      <a:pt x="89" y="16"/>
                    </a:cubicBezTo>
                    <a:cubicBezTo>
                      <a:pt x="19" y="119"/>
                      <a:pt x="19" y="119"/>
                      <a:pt x="19" y="119"/>
                    </a:cubicBezTo>
                    <a:cubicBezTo>
                      <a:pt x="16" y="124"/>
                      <a:pt x="10" y="125"/>
                      <a:pt x="6" y="122"/>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16" name="Freeform 148"/>
              <p:cNvSpPr>
                <a:spLocks/>
              </p:cNvSpPr>
              <p:nvPr/>
            </p:nvSpPr>
            <p:spPr bwMode="auto">
              <a:xfrm>
                <a:off x="5298" y="2619"/>
                <a:ext cx="163" cy="327"/>
              </a:xfrm>
              <a:custGeom>
                <a:avLst/>
                <a:gdLst>
                  <a:gd name="T0" fmla="*/ 8 w 69"/>
                  <a:gd name="T1" fmla="*/ 136 h 138"/>
                  <a:gd name="T2" fmla="*/ 2 w 69"/>
                  <a:gd name="T3" fmla="*/ 122 h 138"/>
                  <a:gd name="T4" fmla="*/ 49 w 69"/>
                  <a:gd name="T5" fmla="*/ 8 h 138"/>
                  <a:gd name="T6" fmla="*/ 62 w 69"/>
                  <a:gd name="T7" fmla="*/ 2 h 138"/>
                  <a:gd name="T8" fmla="*/ 62 w 69"/>
                  <a:gd name="T9" fmla="*/ 2 h 138"/>
                  <a:gd name="T10" fmla="*/ 67 w 69"/>
                  <a:gd name="T11" fmla="*/ 15 h 138"/>
                  <a:gd name="T12" fmla="*/ 21 w 69"/>
                  <a:gd name="T13" fmla="*/ 130 h 138"/>
                  <a:gd name="T14" fmla="*/ 8 w 69"/>
                  <a:gd name="T15" fmla="*/ 136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38">
                    <a:moveTo>
                      <a:pt x="8" y="136"/>
                    </a:moveTo>
                    <a:cubicBezTo>
                      <a:pt x="3" y="133"/>
                      <a:pt x="0" y="128"/>
                      <a:pt x="2" y="122"/>
                    </a:cubicBezTo>
                    <a:cubicBezTo>
                      <a:pt x="49" y="8"/>
                      <a:pt x="49" y="8"/>
                      <a:pt x="49" y="8"/>
                    </a:cubicBezTo>
                    <a:cubicBezTo>
                      <a:pt x="51" y="2"/>
                      <a:pt x="57" y="0"/>
                      <a:pt x="62" y="2"/>
                    </a:cubicBezTo>
                    <a:cubicBezTo>
                      <a:pt x="62" y="2"/>
                      <a:pt x="62" y="2"/>
                      <a:pt x="62" y="2"/>
                    </a:cubicBezTo>
                    <a:cubicBezTo>
                      <a:pt x="67" y="4"/>
                      <a:pt x="69" y="10"/>
                      <a:pt x="67" y="15"/>
                    </a:cubicBezTo>
                    <a:cubicBezTo>
                      <a:pt x="21" y="130"/>
                      <a:pt x="21" y="130"/>
                      <a:pt x="21" y="130"/>
                    </a:cubicBezTo>
                    <a:cubicBezTo>
                      <a:pt x="19" y="135"/>
                      <a:pt x="13" y="138"/>
                      <a:pt x="8" y="136"/>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17" name="Freeform 149"/>
              <p:cNvSpPr>
                <a:spLocks/>
              </p:cNvSpPr>
              <p:nvPr/>
            </p:nvSpPr>
            <p:spPr bwMode="auto">
              <a:xfrm>
                <a:off x="5426" y="2278"/>
                <a:ext cx="102" cy="341"/>
              </a:xfrm>
              <a:custGeom>
                <a:avLst/>
                <a:gdLst>
                  <a:gd name="T0" fmla="*/ 9 w 43"/>
                  <a:gd name="T1" fmla="*/ 143 h 144"/>
                  <a:gd name="T2" fmla="*/ 1 w 43"/>
                  <a:gd name="T3" fmla="*/ 131 h 144"/>
                  <a:gd name="T4" fmla="*/ 22 w 43"/>
                  <a:gd name="T5" fmla="*/ 9 h 144"/>
                  <a:gd name="T6" fmla="*/ 34 w 43"/>
                  <a:gd name="T7" fmla="*/ 1 h 144"/>
                  <a:gd name="T8" fmla="*/ 34 w 43"/>
                  <a:gd name="T9" fmla="*/ 1 h 144"/>
                  <a:gd name="T10" fmla="*/ 42 w 43"/>
                  <a:gd name="T11" fmla="*/ 12 h 144"/>
                  <a:gd name="T12" fmla="*/ 21 w 43"/>
                  <a:gd name="T13" fmla="*/ 134 h 144"/>
                  <a:gd name="T14" fmla="*/ 9 w 43"/>
                  <a:gd name="T15" fmla="*/ 143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44">
                    <a:moveTo>
                      <a:pt x="9" y="143"/>
                    </a:moveTo>
                    <a:cubicBezTo>
                      <a:pt x="4" y="142"/>
                      <a:pt x="0" y="136"/>
                      <a:pt x="1" y="131"/>
                    </a:cubicBezTo>
                    <a:cubicBezTo>
                      <a:pt x="22" y="9"/>
                      <a:pt x="22" y="9"/>
                      <a:pt x="22" y="9"/>
                    </a:cubicBezTo>
                    <a:cubicBezTo>
                      <a:pt x="23" y="3"/>
                      <a:pt x="29" y="0"/>
                      <a:pt x="34" y="1"/>
                    </a:cubicBezTo>
                    <a:cubicBezTo>
                      <a:pt x="34" y="1"/>
                      <a:pt x="34" y="1"/>
                      <a:pt x="34" y="1"/>
                    </a:cubicBezTo>
                    <a:cubicBezTo>
                      <a:pt x="39" y="2"/>
                      <a:pt x="43" y="7"/>
                      <a:pt x="42" y="12"/>
                    </a:cubicBezTo>
                    <a:cubicBezTo>
                      <a:pt x="21" y="134"/>
                      <a:pt x="21" y="134"/>
                      <a:pt x="21" y="134"/>
                    </a:cubicBezTo>
                    <a:cubicBezTo>
                      <a:pt x="20" y="140"/>
                      <a:pt x="14" y="144"/>
                      <a:pt x="9" y="14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18" name="Freeform 150"/>
              <p:cNvSpPr>
                <a:spLocks/>
              </p:cNvSpPr>
              <p:nvPr/>
            </p:nvSpPr>
            <p:spPr bwMode="auto">
              <a:xfrm>
                <a:off x="5473" y="1930"/>
                <a:ext cx="57" cy="341"/>
              </a:xfrm>
              <a:custGeom>
                <a:avLst/>
                <a:gdLst>
                  <a:gd name="T0" fmla="*/ 14 w 24"/>
                  <a:gd name="T1" fmla="*/ 144 h 144"/>
                  <a:gd name="T2" fmla="*/ 4 w 24"/>
                  <a:gd name="T3" fmla="*/ 135 h 144"/>
                  <a:gd name="T4" fmla="*/ 0 w 24"/>
                  <a:gd name="T5" fmla="*/ 11 h 144"/>
                  <a:gd name="T6" fmla="*/ 9 w 24"/>
                  <a:gd name="T7" fmla="*/ 0 h 144"/>
                  <a:gd name="T8" fmla="*/ 9 w 24"/>
                  <a:gd name="T9" fmla="*/ 0 h 144"/>
                  <a:gd name="T10" fmla="*/ 20 w 24"/>
                  <a:gd name="T11" fmla="*/ 10 h 144"/>
                  <a:gd name="T12" fmla="*/ 24 w 24"/>
                  <a:gd name="T13" fmla="*/ 134 h 144"/>
                  <a:gd name="T14" fmla="*/ 14 w 24"/>
                  <a:gd name="T15" fmla="*/ 144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44">
                    <a:moveTo>
                      <a:pt x="14" y="144"/>
                    </a:moveTo>
                    <a:cubicBezTo>
                      <a:pt x="9" y="144"/>
                      <a:pt x="4" y="140"/>
                      <a:pt x="4" y="135"/>
                    </a:cubicBezTo>
                    <a:cubicBezTo>
                      <a:pt x="0" y="11"/>
                      <a:pt x="0" y="11"/>
                      <a:pt x="0" y="11"/>
                    </a:cubicBezTo>
                    <a:cubicBezTo>
                      <a:pt x="0" y="5"/>
                      <a:pt x="4" y="0"/>
                      <a:pt x="9" y="0"/>
                    </a:cubicBezTo>
                    <a:cubicBezTo>
                      <a:pt x="9" y="0"/>
                      <a:pt x="9" y="0"/>
                      <a:pt x="9" y="0"/>
                    </a:cubicBezTo>
                    <a:cubicBezTo>
                      <a:pt x="15" y="0"/>
                      <a:pt x="20" y="4"/>
                      <a:pt x="20" y="10"/>
                    </a:cubicBezTo>
                    <a:cubicBezTo>
                      <a:pt x="24" y="134"/>
                      <a:pt x="24" y="134"/>
                      <a:pt x="24" y="134"/>
                    </a:cubicBezTo>
                    <a:cubicBezTo>
                      <a:pt x="24" y="139"/>
                      <a:pt x="20" y="144"/>
                      <a:pt x="14" y="14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19" name="Freeform 151"/>
              <p:cNvSpPr>
                <a:spLocks/>
              </p:cNvSpPr>
              <p:nvPr/>
            </p:nvSpPr>
            <p:spPr bwMode="auto">
              <a:xfrm>
                <a:off x="5393" y="1590"/>
                <a:ext cx="123" cy="336"/>
              </a:xfrm>
              <a:custGeom>
                <a:avLst/>
                <a:gdLst>
                  <a:gd name="T0" fmla="*/ 43 w 52"/>
                  <a:gd name="T1" fmla="*/ 141 h 142"/>
                  <a:gd name="T2" fmla="*/ 31 w 52"/>
                  <a:gd name="T3" fmla="*/ 133 h 142"/>
                  <a:gd name="T4" fmla="*/ 1 w 52"/>
                  <a:gd name="T5" fmla="*/ 13 h 142"/>
                  <a:gd name="T6" fmla="*/ 8 w 52"/>
                  <a:gd name="T7" fmla="*/ 1 h 142"/>
                  <a:gd name="T8" fmla="*/ 8 w 52"/>
                  <a:gd name="T9" fmla="*/ 1 h 142"/>
                  <a:gd name="T10" fmla="*/ 20 w 52"/>
                  <a:gd name="T11" fmla="*/ 8 h 142"/>
                  <a:gd name="T12" fmla="*/ 50 w 52"/>
                  <a:gd name="T13" fmla="*/ 129 h 142"/>
                  <a:gd name="T14" fmla="*/ 43 w 52"/>
                  <a:gd name="T15" fmla="*/ 14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43" y="141"/>
                    </a:moveTo>
                    <a:cubicBezTo>
                      <a:pt x="38" y="142"/>
                      <a:pt x="32" y="139"/>
                      <a:pt x="31" y="133"/>
                    </a:cubicBezTo>
                    <a:cubicBezTo>
                      <a:pt x="1" y="13"/>
                      <a:pt x="1" y="13"/>
                      <a:pt x="1" y="13"/>
                    </a:cubicBezTo>
                    <a:cubicBezTo>
                      <a:pt x="0" y="8"/>
                      <a:pt x="3" y="2"/>
                      <a:pt x="8" y="1"/>
                    </a:cubicBezTo>
                    <a:cubicBezTo>
                      <a:pt x="8" y="1"/>
                      <a:pt x="8" y="1"/>
                      <a:pt x="8" y="1"/>
                    </a:cubicBezTo>
                    <a:cubicBezTo>
                      <a:pt x="14" y="0"/>
                      <a:pt x="19" y="3"/>
                      <a:pt x="20" y="8"/>
                    </a:cubicBezTo>
                    <a:cubicBezTo>
                      <a:pt x="50" y="129"/>
                      <a:pt x="50" y="129"/>
                      <a:pt x="50" y="129"/>
                    </a:cubicBezTo>
                    <a:cubicBezTo>
                      <a:pt x="52" y="134"/>
                      <a:pt x="48" y="139"/>
                      <a:pt x="43" y="14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20" name="Freeform 152"/>
              <p:cNvSpPr>
                <a:spLocks/>
              </p:cNvSpPr>
              <p:nvPr/>
            </p:nvSpPr>
            <p:spPr bwMode="auto">
              <a:xfrm>
                <a:off x="5243" y="1272"/>
                <a:ext cx="183" cy="318"/>
              </a:xfrm>
              <a:custGeom>
                <a:avLst/>
                <a:gdLst>
                  <a:gd name="T0" fmla="*/ 70 w 77"/>
                  <a:gd name="T1" fmla="*/ 131 h 134"/>
                  <a:gd name="T2" fmla="*/ 57 w 77"/>
                  <a:gd name="T3" fmla="*/ 127 h 134"/>
                  <a:gd name="T4" fmla="*/ 2 w 77"/>
                  <a:gd name="T5" fmla="*/ 15 h 134"/>
                  <a:gd name="T6" fmla="*/ 7 w 77"/>
                  <a:gd name="T7" fmla="*/ 2 h 134"/>
                  <a:gd name="T8" fmla="*/ 7 w 77"/>
                  <a:gd name="T9" fmla="*/ 2 h 134"/>
                  <a:gd name="T10" fmla="*/ 20 w 77"/>
                  <a:gd name="T11" fmla="*/ 7 h 134"/>
                  <a:gd name="T12" fmla="*/ 75 w 77"/>
                  <a:gd name="T13" fmla="*/ 118 h 134"/>
                  <a:gd name="T14" fmla="*/ 70 w 77"/>
                  <a:gd name="T15" fmla="*/ 131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4">
                    <a:moveTo>
                      <a:pt x="70" y="131"/>
                    </a:moveTo>
                    <a:cubicBezTo>
                      <a:pt x="65" y="134"/>
                      <a:pt x="59" y="132"/>
                      <a:pt x="57" y="127"/>
                    </a:cubicBezTo>
                    <a:cubicBezTo>
                      <a:pt x="2" y="15"/>
                      <a:pt x="2" y="15"/>
                      <a:pt x="2" y="15"/>
                    </a:cubicBezTo>
                    <a:cubicBezTo>
                      <a:pt x="0" y="10"/>
                      <a:pt x="2" y="4"/>
                      <a:pt x="7" y="2"/>
                    </a:cubicBezTo>
                    <a:cubicBezTo>
                      <a:pt x="7" y="2"/>
                      <a:pt x="7" y="2"/>
                      <a:pt x="7" y="2"/>
                    </a:cubicBezTo>
                    <a:cubicBezTo>
                      <a:pt x="12" y="0"/>
                      <a:pt x="18" y="2"/>
                      <a:pt x="20" y="7"/>
                    </a:cubicBezTo>
                    <a:cubicBezTo>
                      <a:pt x="75" y="118"/>
                      <a:pt x="75" y="118"/>
                      <a:pt x="75" y="118"/>
                    </a:cubicBezTo>
                    <a:cubicBezTo>
                      <a:pt x="77" y="123"/>
                      <a:pt x="75" y="129"/>
                      <a:pt x="70" y="13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21" name="Freeform 153"/>
              <p:cNvSpPr>
                <a:spLocks/>
              </p:cNvSpPr>
              <p:nvPr/>
            </p:nvSpPr>
            <p:spPr bwMode="auto">
              <a:xfrm>
                <a:off x="5033" y="993"/>
                <a:ext cx="234" cy="284"/>
              </a:xfrm>
              <a:custGeom>
                <a:avLst/>
                <a:gdLst>
                  <a:gd name="T0" fmla="*/ 94 w 99"/>
                  <a:gd name="T1" fmla="*/ 117 h 120"/>
                  <a:gd name="T2" fmla="*/ 80 w 99"/>
                  <a:gd name="T3" fmla="*/ 115 h 120"/>
                  <a:gd name="T4" fmla="*/ 4 w 99"/>
                  <a:gd name="T5" fmla="*/ 17 h 120"/>
                  <a:gd name="T6" fmla="*/ 6 w 99"/>
                  <a:gd name="T7" fmla="*/ 3 h 120"/>
                  <a:gd name="T8" fmla="*/ 6 w 99"/>
                  <a:gd name="T9" fmla="*/ 3 h 120"/>
                  <a:gd name="T10" fmla="*/ 20 w 99"/>
                  <a:gd name="T11" fmla="*/ 5 h 120"/>
                  <a:gd name="T12" fmla="*/ 96 w 99"/>
                  <a:gd name="T13" fmla="*/ 103 h 120"/>
                  <a:gd name="T14" fmla="*/ 94 w 99"/>
                  <a:gd name="T15" fmla="*/ 117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4" y="117"/>
                    </a:moveTo>
                    <a:cubicBezTo>
                      <a:pt x="90" y="120"/>
                      <a:pt x="84" y="120"/>
                      <a:pt x="80" y="115"/>
                    </a:cubicBezTo>
                    <a:cubicBezTo>
                      <a:pt x="4" y="17"/>
                      <a:pt x="4" y="17"/>
                      <a:pt x="4" y="17"/>
                    </a:cubicBezTo>
                    <a:cubicBezTo>
                      <a:pt x="0" y="13"/>
                      <a:pt x="1" y="7"/>
                      <a:pt x="6" y="3"/>
                    </a:cubicBezTo>
                    <a:cubicBezTo>
                      <a:pt x="6" y="3"/>
                      <a:pt x="6" y="3"/>
                      <a:pt x="6" y="3"/>
                    </a:cubicBezTo>
                    <a:cubicBezTo>
                      <a:pt x="10" y="0"/>
                      <a:pt x="16" y="1"/>
                      <a:pt x="20" y="5"/>
                    </a:cubicBezTo>
                    <a:cubicBezTo>
                      <a:pt x="96" y="103"/>
                      <a:pt x="96" y="103"/>
                      <a:pt x="96" y="103"/>
                    </a:cubicBezTo>
                    <a:cubicBezTo>
                      <a:pt x="99" y="107"/>
                      <a:pt x="99" y="114"/>
                      <a:pt x="94" y="11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22" name="Freeform 154"/>
              <p:cNvSpPr>
                <a:spLocks/>
              </p:cNvSpPr>
              <p:nvPr/>
            </p:nvSpPr>
            <p:spPr bwMode="auto">
              <a:xfrm>
                <a:off x="4770" y="764"/>
                <a:ext cx="279" cy="243"/>
              </a:xfrm>
              <a:custGeom>
                <a:avLst/>
                <a:gdLst>
                  <a:gd name="T0" fmla="*/ 114 w 118"/>
                  <a:gd name="T1" fmla="*/ 98 h 103"/>
                  <a:gd name="T2" fmla="*/ 100 w 118"/>
                  <a:gd name="T3" fmla="*/ 99 h 103"/>
                  <a:gd name="T4" fmla="*/ 5 w 118"/>
                  <a:gd name="T5" fmla="*/ 19 h 103"/>
                  <a:gd name="T6" fmla="*/ 4 w 118"/>
                  <a:gd name="T7" fmla="*/ 5 h 103"/>
                  <a:gd name="T8" fmla="*/ 4 w 118"/>
                  <a:gd name="T9" fmla="*/ 5 h 103"/>
                  <a:gd name="T10" fmla="*/ 18 w 118"/>
                  <a:gd name="T11" fmla="*/ 4 h 103"/>
                  <a:gd name="T12" fmla="*/ 113 w 118"/>
                  <a:gd name="T13" fmla="*/ 84 h 103"/>
                  <a:gd name="T14" fmla="*/ 114 w 118"/>
                  <a:gd name="T15" fmla="*/ 98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114" y="98"/>
                    </a:moveTo>
                    <a:cubicBezTo>
                      <a:pt x="111" y="102"/>
                      <a:pt x="104" y="103"/>
                      <a:pt x="100" y="99"/>
                    </a:cubicBezTo>
                    <a:cubicBezTo>
                      <a:pt x="5" y="19"/>
                      <a:pt x="5" y="19"/>
                      <a:pt x="5" y="19"/>
                    </a:cubicBezTo>
                    <a:cubicBezTo>
                      <a:pt x="1" y="16"/>
                      <a:pt x="0" y="9"/>
                      <a:pt x="4" y="5"/>
                    </a:cubicBezTo>
                    <a:cubicBezTo>
                      <a:pt x="4" y="5"/>
                      <a:pt x="4" y="5"/>
                      <a:pt x="4" y="5"/>
                    </a:cubicBezTo>
                    <a:cubicBezTo>
                      <a:pt x="7" y="1"/>
                      <a:pt x="14" y="0"/>
                      <a:pt x="18" y="4"/>
                    </a:cubicBezTo>
                    <a:cubicBezTo>
                      <a:pt x="113" y="84"/>
                      <a:pt x="113" y="84"/>
                      <a:pt x="113" y="84"/>
                    </a:cubicBezTo>
                    <a:cubicBezTo>
                      <a:pt x="117" y="87"/>
                      <a:pt x="118" y="94"/>
                      <a:pt x="114" y="9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23" name="Freeform 155"/>
              <p:cNvSpPr>
                <a:spLocks/>
              </p:cNvSpPr>
              <p:nvPr/>
            </p:nvSpPr>
            <p:spPr bwMode="auto">
              <a:xfrm>
                <a:off x="4465" y="596"/>
                <a:ext cx="315" cy="191"/>
              </a:xfrm>
              <a:custGeom>
                <a:avLst/>
                <a:gdLst>
                  <a:gd name="T0" fmla="*/ 130 w 133"/>
                  <a:gd name="T1" fmla="*/ 74 h 81"/>
                  <a:gd name="T2" fmla="*/ 116 w 133"/>
                  <a:gd name="T3" fmla="*/ 78 h 81"/>
                  <a:gd name="T4" fmla="*/ 7 w 133"/>
                  <a:gd name="T5" fmla="*/ 20 h 81"/>
                  <a:gd name="T6" fmla="*/ 3 w 133"/>
                  <a:gd name="T7" fmla="*/ 6 h 81"/>
                  <a:gd name="T8" fmla="*/ 3 w 133"/>
                  <a:gd name="T9" fmla="*/ 6 h 81"/>
                  <a:gd name="T10" fmla="*/ 16 w 133"/>
                  <a:gd name="T11" fmla="*/ 2 h 81"/>
                  <a:gd name="T12" fmla="*/ 126 w 133"/>
                  <a:gd name="T13" fmla="*/ 61 h 81"/>
                  <a:gd name="T14" fmla="*/ 130 w 133"/>
                  <a:gd name="T15" fmla="*/ 74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81">
                    <a:moveTo>
                      <a:pt x="130" y="74"/>
                    </a:moveTo>
                    <a:cubicBezTo>
                      <a:pt x="127" y="79"/>
                      <a:pt x="121" y="81"/>
                      <a:pt x="116" y="78"/>
                    </a:cubicBezTo>
                    <a:cubicBezTo>
                      <a:pt x="7" y="20"/>
                      <a:pt x="7" y="20"/>
                      <a:pt x="7" y="20"/>
                    </a:cubicBezTo>
                    <a:cubicBezTo>
                      <a:pt x="2" y="17"/>
                      <a:pt x="0" y="11"/>
                      <a:pt x="3" y="6"/>
                    </a:cubicBezTo>
                    <a:cubicBezTo>
                      <a:pt x="3" y="6"/>
                      <a:pt x="3" y="6"/>
                      <a:pt x="3" y="6"/>
                    </a:cubicBezTo>
                    <a:cubicBezTo>
                      <a:pt x="5" y="2"/>
                      <a:pt x="11" y="0"/>
                      <a:pt x="16" y="2"/>
                    </a:cubicBezTo>
                    <a:cubicBezTo>
                      <a:pt x="126" y="61"/>
                      <a:pt x="126" y="61"/>
                      <a:pt x="126" y="61"/>
                    </a:cubicBezTo>
                    <a:cubicBezTo>
                      <a:pt x="131" y="63"/>
                      <a:pt x="133" y="69"/>
                      <a:pt x="130" y="7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24" name="Freeform 156"/>
              <p:cNvSpPr>
                <a:spLocks/>
              </p:cNvSpPr>
              <p:nvPr/>
            </p:nvSpPr>
            <p:spPr bwMode="auto">
              <a:xfrm>
                <a:off x="4134" y="494"/>
                <a:ext cx="333" cy="132"/>
              </a:xfrm>
              <a:custGeom>
                <a:avLst/>
                <a:gdLst>
                  <a:gd name="T0" fmla="*/ 139 w 141"/>
                  <a:gd name="T1" fmla="*/ 48 h 56"/>
                  <a:gd name="T2" fmla="*/ 127 w 141"/>
                  <a:gd name="T3" fmla="*/ 55 h 56"/>
                  <a:gd name="T4" fmla="*/ 8 w 141"/>
                  <a:gd name="T5" fmla="*/ 21 h 56"/>
                  <a:gd name="T6" fmla="*/ 1 w 141"/>
                  <a:gd name="T7" fmla="*/ 8 h 56"/>
                  <a:gd name="T8" fmla="*/ 1 w 141"/>
                  <a:gd name="T9" fmla="*/ 8 h 56"/>
                  <a:gd name="T10" fmla="*/ 13 w 141"/>
                  <a:gd name="T11" fmla="*/ 1 h 56"/>
                  <a:gd name="T12" fmla="*/ 133 w 141"/>
                  <a:gd name="T13" fmla="*/ 36 h 56"/>
                  <a:gd name="T14" fmla="*/ 139 w 141"/>
                  <a:gd name="T15" fmla="*/ 48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6">
                    <a:moveTo>
                      <a:pt x="139" y="48"/>
                    </a:moveTo>
                    <a:cubicBezTo>
                      <a:pt x="138" y="53"/>
                      <a:pt x="132" y="56"/>
                      <a:pt x="127" y="55"/>
                    </a:cubicBezTo>
                    <a:cubicBezTo>
                      <a:pt x="8" y="21"/>
                      <a:pt x="8" y="21"/>
                      <a:pt x="8" y="21"/>
                    </a:cubicBezTo>
                    <a:cubicBezTo>
                      <a:pt x="3" y="19"/>
                      <a:pt x="0" y="14"/>
                      <a:pt x="1" y="8"/>
                    </a:cubicBezTo>
                    <a:cubicBezTo>
                      <a:pt x="1" y="8"/>
                      <a:pt x="1" y="8"/>
                      <a:pt x="1" y="8"/>
                    </a:cubicBezTo>
                    <a:cubicBezTo>
                      <a:pt x="3" y="3"/>
                      <a:pt x="8" y="0"/>
                      <a:pt x="13" y="1"/>
                    </a:cubicBezTo>
                    <a:cubicBezTo>
                      <a:pt x="133" y="36"/>
                      <a:pt x="133" y="36"/>
                      <a:pt x="133" y="36"/>
                    </a:cubicBezTo>
                    <a:cubicBezTo>
                      <a:pt x="138" y="37"/>
                      <a:pt x="141" y="43"/>
                      <a:pt x="139" y="4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25" name="Freeform 157"/>
              <p:cNvSpPr>
                <a:spLocks/>
              </p:cNvSpPr>
              <p:nvPr/>
            </p:nvSpPr>
            <p:spPr bwMode="auto">
              <a:xfrm>
                <a:off x="3786" y="465"/>
                <a:ext cx="343" cy="69"/>
              </a:xfrm>
              <a:custGeom>
                <a:avLst/>
                <a:gdLst>
                  <a:gd name="T0" fmla="*/ 145 w 145"/>
                  <a:gd name="T1" fmla="*/ 20 h 29"/>
                  <a:gd name="T2" fmla="*/ 134 w 145"/>
                  <a:gd name="T3" fmla="*/ 29 h 29"/>
                  <a:gd name="T4" fmla="*/ 10 w 145"/>
                  <a:gd name="T5" fmla="*/ 20 h 29"/>
                  <a:gd name="T6" fmla="*/ 1 w 145"/>
                  <a:gd name="T7" fmla="*/ 9 h 29"/>
                  <a:gd name="T8" fmla="*/ 1 w 145"/>
                  <a:gd name="T9" fmla="*/ 9 h 29"/>
                  <a:gd name="T10" fmla="*/ 12 w 145"/>
                  <a:gd name="T11" fmla="*/ 0 h 29"/>
                  <a:gd name="T12" fmla="*/ 135 w 145"/>
                  <a:gd name="T13" fmla="*/ 9 h 29"/>
                  <a:gd name="T14" fmla="*/ 145 w 145"/>
                  <a:gd name="T15" fmla="*/ 2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9">
                    <a:moveTo>
                      <a:pt x="145" y="20"/>
                    </a:moveTo>
                    <a:cubicBezTo>
                      <a:pt x="144" y="25"/>
                      <a:pt x="139" y="29"/>
                      <a:pt x="134" y="29"/>
                    </a:cubicBezTo>
                    <a:cubicBezTo>
                      <a:pt x="10" y="20"/>
                      <a:pt x="10" y="20"/>
                      <a:pt x="10" y="20"/>
                    </a:cubicBezTo>
                    <a:cubicBezTo>
                      <a:pt x="5" y="20"/>
                      <a:pt x="0" y="15"/>
                      <a:pt x="1" y="9"/>
                    </a:cubicBezTo>
                    <a:cubicBezTo>
                      <a:pt x="1" y="9"/>
                      <a:pt x="1" y="9"/>
                      <a:pt x="1" y="9"/>
                    </a:cubicBezTo>
                    <a:cubicBezTo>
                      <a:pt x="1" y="4"/>
                      <a:pt x="6" y="0"/>
                      <a:pt x="12" y="0"/>
                    </a:cubicBezTo>
                    <a:cubicBezTo>
                      <a:pt x="135" y="9"/>
                      <a:pt x="135" y="9"/>
                      <a:pt x="135" y="9"/>
                    </a:cubicBezTo>
                    <a:cubicBezTo>
                      <a:pt x="141" y="9"/>
                      <a:pt x="145" y="14"/>
                      <a:pt x="145" y="2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grpSp>
        <p:grpSp>
          <p:nvGrpSpPr>
            <p:cNvPr id="191" name="组合 190"/>
            <p:cNvGrpSpPr/>
            <p:nvPr/>
          </p:nvGrpSpPr>
          <p:grpSpPr>
            <a:xfrm>
              <a:off x="4138211" y="2008843"/>
              <a:ext cx="526838" cy="526836"/>
              <a:chOff x="3623889" y="1125021"/>
              <a:chExt cx="564634" cy="564632"/>
            </a:xfrm>
          </p:grpSpPr>
          <p:sp>
            <p:nvSpPr>
              <p:cNvPr id="192" name="任意多边形 350"/>
              <p:cNvSpPr/>
              <p:nvPr/>
            </p:nvSpPr>
            <p:spPr>
              <a:xfrm rot="10800000">
                <a:off x="3623889" y="1125021"/>
                <a:ext cx="138551" cy="138550"/>
              </a:xfrm>
              <a:custGeom>
                <a:avLst/>
                <a:gdLst>
                  <a:gd name="connsiteX0" fmla="*/ 0 w 138551"/>
                  <a:gd name="connsiteY0" fmla="*/ 138550 h 138550"/>
                  <a:gd name="connsiteX1" fmla="*/ 0 w 138551"/>
                  <a:gd name="connsiteY1" fmla="*/ 0 h 138550"/>
                  <a:gd name="connsiteX2" fmla="*/ 138551 w 138551"/>
                  <a:gd name="connsiteY2" fmla="*/ 0 h 138550"/>
                  <a:gd name="connsiteX3" fmla="*/ 120038 w 138551"/>
                  <a:gd name="connsiteY3" fmla="*/ 34107 h 138550"/>
                  <a:gd name="connsiteX4" fmla="*/ 34107 w 138551"/>
                  <a:gd name="connsiteY4" fmla="*/ 120037 h 138550"/>
                  <a:gd name="connsiteX5" fmla="*/ 0 w 138551"/>
                  <a:gd name="connsiteY5" fmla="*/ 138550 h 138550"/>
                  <a:gd name="connsiteX0" fmla="*/ 0 w 138551"/>
                  <a:gd name="connsiteY0" fmla="*/ 0 h 138550"/>
                  <a:gd name="connsiteX1" fmla="*/ 138551 w 138551"/>
                  <a:gd name="connsiteY1" fmla="*/ 0 h 138550"/>
                  <a:gd name="connsiteX2" fmla="*/ 120038 w 138551"/>
                  <a:gd name="connsiteY2" fmla="*/ 34107 h 138550"/>
                  <a:gd name="connsiteX3" fmla="*/ 34107 w 138551"/>
                  <a:gd name="connsiteY3" fmla="*/ 120037 h 138550"/>
                  <a:gd name="connsiteX4" fmla="*/ 0 w 138551"/>
                  <a:gd name="connsiteY4" fmla="*/ 138550 h 138550"/>
                  <a:gd name="connsiteX5" fmla="*/ 91440 w 138551"/>
                  <a:gd name="connsiteY5" fmla="*/ 91440 h 138550"/>
                  <a:gd name="connsiteX0" fmla="*/ 138551 w 138551"/>
                  <a:gd name="connsiteY0" fmla="*/ 0 h 138550"/>
                  <a:gd name="connsiteX1" fmla="*/ 120038 w 138551"/>
                  <a:gd name="connsiteY1" fmla="*/ 34107 h 138550"/>
                  <a:gd name="connsiteX2" fmla="*/ 34107 w 138551"/>
                  <a:gd name="connsiteY2" fmla="*/ 120037 h 138550"/>
                  <a:gd name="connsiteX3" fmla="*/ 0 w 138551"/>
                  <a:gd name="connsiteY3" fmla="*/ 138550 h 138550"/>
                  <a:gd name="connsiteX4" fmla="*/ 91440 w 138551"/>
                  <a:gd name="connsiteY4" fmla="*/ 91440 h 138550"/>
                  <a:gd name="connsiteX0" fmla="*/ 138551 w 138551"/>
                  <a:gd name="connsiteY0" fmla="*/ 0 h 138550"/>
                  <a:gd name="connsiteX1" fmla="*/ 120038 w 138551"/>
                  <a:gd name="connsiteY1" fmla="*/ 34107 h 138550"/>
                  <a:gd name="connsiteX2" fmla="*/ 34107 w 138551"/>
                  <a:gd name="connsiteY2" fmla="*/ 120037 h 138550"/>
                  <a:gd name="connsiteX3" fmla="*/ 0 w 138551"/>
                  <a:gd name="connsiteY3" fmla="*/ 138550 h 138550"/>
                </a:gdLst>
                <a:ahLst/>
                <a:cxnLst>
                  <a:cxn ang="0">
                    <a:pos x="connsiteX0" y="connsiteY0"/>
                  </a:cxn>
                  <a:cxn ang="0">
                    <a:pos x="connsiteX1" y="connsiteY1"/>
                  </a:cxn>
                  <a:cxn ang="0">
                    <a:pos x="connsiteX2" y="connsiteY2"/>
                  </a:cxn>
                  <a:cxn ang="0">
                    <a:pos x="connsiteX3" y="connsiteY3"/>
                  </a:cxn>
                </a:cxnLst>
                <a:rect l="l" t="t" r="r" b="b"/>
                <a:pathLst>
                  <a:path w="138551" h="138550">
                    <a:moveTo>
                      <a:pt x="138551" y="0"/>
                    </a:moveTo>
                    <a:lnTo>
                      <a:pt x="120038" y="34107"/>
                    </a:lnTo>
                    <a:cubicBezTo>
                      <a:pt x="97170" y="67957"/>
                      <a:pt x="67957" y="97169"/>
                      <a:pt x="34107" y="120037"/>
                    </a:cubicBezTo>
                    <a:lnTo>
                      <a:pt x="0" y="13855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193" name="任意多边形 351"/>
              <p:cNvSpPr/>
              <p:nvPr/>
            </p:nvSpPr>
            <p:spPr>
              <a:xfrm rot="10800000">
                <a:off x="4049972" y="1125021"/>
                <a:ext cx="138551" cy="138550"/>
              </a:xfrm>
              <a:custGeom>
                <a:avLst/>
                <a:gdLst>
                  <a:gd name="connsiteX0" fmla="*/ 138551 w 138551"/>
                  <a:gd name="connsiteY0" fmla="*/ 138550 h 138550"/>
                  <a:gd name="connsiteX1" fmla="*/ 104444 w 138551"/>
                  <a:gd name="connsiteY1" fmla="*/ 120037 h 138550"/>
                  <a:gd name="connsiteX2" fmla="*/ 18513 w 138551"/>
                  <a:gd name="connsiteY2" fmla="*/ 34107 h 138550"/>
                  <a:gd name="connsiteX3" fmla="*/ 0 w 138551"/>
                  <a:gd name="connsiteY3" fmla="*/ 0 h 138550"/>
                  <a:gd name="connsiteX4" fmla="*/ 138551 w 138551"/>
                  <a:gd name="connsiteY4" fmla="*/ 0 h 138550"/>
                  <a:gd name="connsiteX5" fmla="*/ 138551 w 138551"/>
                  <a:gd name="connsiteY5" fmla="*/ 138550 h 138550"/>
                  <a:gd name="connsiteX0" fmla="*/ 138551 w 229991"/>
                  <a:gd name="connsiteY0" fmla="*/ 0 h 138550"/>
                  <a:gd name="connsiteX1" fmla="*/ 138551 w 229991"/>
                  <a:gd name="connsiteY1" fmla="*/ 138550 h 138550"/>
                  <a:gd name="connsiteX2" fmla="*/ 104444 w 229991"/>
                  <a:gd name="connsiteY2" fmla="*/ 120037 h 138550"/>
                  <a:gd name="connsiteX3" fmla="*/ 18513 w 229991"/>
                  <a:gd name="connsiteY3" fmla="*/ 34107 h 138550"/>
                  <a:gd name="connsiteX4" fmla="*/ 0 w 229991"/>
                  <a:gd name="connsiteY4" fmla="*/ 0 h 138550"/>
                  <a:gd name="connsiteX5" fmla="*/ 229991 w 229991"/>
                  <a:gd name="connsiteY5" fmla="*/ 91440 h 138550"/>
                  <a:gd name="connsiteX0" fmla="*/ 138551 w 229991"/>
                  <a:gd name="connsiteY0" fmla="*/ 138550 h 138550"/>
                  <a:gd name="connsiteX1" fmla="*/ 104444 w 229991"/>
                  <a:gd name="connsiteY1" fmla="*/ 120037 h 138550"/>
                  <a:gd name="connsiteX2" fmla="*/ 18513 w 229991"/>
                  <a:gd name="connsiteY2" fmla="*/ 34107 h 138550"/>
                  <a:gd name="connsiteX3" fmla="*/ 0 w 229991"/>
                  <a:gd name="connsiteY3" fmla="*/ 0 h 138550"/>
                  <a:gd name="connsiteX4" fmla="*/ 229991 w 229991"/>
                  <a:gd name="connsiteY4" fmla="*/ 91440 h 138550"/>
                  <a:gd name="connsiteX0" fmla="*/ 138551 w 138551"/>
                  <a:gd name="connsiteY0" fmla="*/ 138550 h 138550"/>
                  <a:gd name="connsiteX1" fmla="*/ 104444 w 138551"/>
                  <a:gd name="connsiteY1" fmla="*/ 120037 h 138550"/>
                  <a:gd name="connsiteX2" fmla="*/ 18513 w 138551"/>
                  <a:gd name="connsiteY2" fmla="*/ 34107 h 138550"/>
                  <a:gd name="connsiteX3" fmla="*/ 0 w 138551"/>
                  <a:gd name="connsiteY3" fmla="*/ 0 h 138550"/>
                </a:gdLst>
                <a:ahLst/>
                <a:cxnLst>
                  <a:cxn ang="0">
                    <a:pos x="connsiteX0" y="connsiteY0"/>
                  </a:cxn>
                  <a:cxn ang="0">
                    <a:pos x="connsiteX1" y="connsiteY1"/>
                  </a:cxn>
                  <a:cxn ang="0">
                    <a:pos x="connsiteX2" y="connsiteY2"/>
                  </a:cxn>
                  <a:cxn ang="0">
                    <a:pos x="connsiteX3" y="connsiteY3"/>
                  </a:cxn>
                </a:cxnLst>
                <a:rect l="l" t="t" r="r" b="b"/>
                <a:pathLst>
                  <a:path w="138551" h="138550">
                    <a:moveTo>
                      <a:pt x="138551" y="138550"/>
                    </a:moveTo>
                    <a:lnTo>
                      <a:pt x="104444" y="120037"/>
                    </a:lnTo>
                    <a:cubicBezTo>
                      <a:pt x="70594" y="97169"/>
                      <a:pt x="41382" y="67957"/>
                      <a:pt x="18513" y="34107"/>
                    </a:cubicBezTo>
                    <a:lnTo>
                      <a:pt x="0" y="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194" name="任意多边形 352"/>
              <p:cNvSpPr/>
              <p:nvPr/>
            </p:nvSpPr>
            <p:spPr>
              <a:xfrm rot="10800000">
                <a:off x="3623889" y="1551103"/>
                <a:ext cx="138551" cy="138550"/>
              </a:xfrm>
              <a:custGeom>
                <a:avLst/>
                <a:gdLst>
                  <a:gd name="connsiteX0" fmla="*/ 138551 w 138551"/>
                  <a:gd name="connsiteY0" fmla="*/ 138550 h 138550"/>
                  <a:gd name="connsiteX1" fmla="*/ 0 w 138551"/>
                  <a:gd name="connsiteY1" fmla="*/ 138550 h 138550"/>
                  <a:gd name="connsiteX2" fmla="*/ 0 w 138551"/>
                  <a:gd name="connsiteY2" fmla="*/ 0 h 138550"/>
                  <a:gd name="connsiteX3" fmla="*/ 34107 w 138551"/>
                  <a:gd name="connsiteY3" fmla="*/ 18513 h 138550"/>
                  <a:gd name="connsiteX4" fmla="*/ 120038 w 138551"/>
                  <a:gd name="connsiteY4" fmla="*/ 104443 h 138550"/>
                  <a:gd name="connsiteX5" fmla="*/ 138551 w 138551"/>
                  <a:gd name="connsiteY5" fmla="*/ 138550 h 138550"/>
                  <a:gd name="connsiteX0" fmla="*/ 0 w 138551"/>
                  <a:gd name="connsiteY0" fmla="*/ 138550 h 229990"/>
                  <a:gd name="connsiteX1" fmla="*/ 0 w 138551"/>
                  <a:gd name="connsiteY1" fmla="*/ 0 h 229990"/>
                  <a:gd name="connsiteX2" fmla="*/ 34107 w 138551"/>
                  <a:gd name="connsiteY2" fmla="*/ 18513 h 229990"/>
                  <a:gd name="connsiteX3" fmla="*/ 120038 w 138551"/>
                  <a:gd name="connsiteY3" fmla="*/ 104443 h 229990"/>
                  <a:gd name="connsiteX4" fmla="*/ 138551 w 138551"/>
                  <a:gd name="connsiteY4" fmla="*/ 138550 h 229990"/>
                  <a:gd name="connsiteX5" fmla="*/ 91440 w 138551"/>
                  <a:gd name="connsiteY5" fmla="*/ 229990 h 229990"/>
                  <a:gd name="connsiteX0" fmla="*/ 0 w 138551"/>
                  <a:gd name="connsiteY0" fmla="*/ 0 h 229990"/>
                  <a:gd name="connsiteX1" fmla="*/ 34107 w 138551"/>
                  <a:gd name="connsiteY1" fmla="*/ 18513 h 229990"/>
                  <a:gd name="connsiteX2" fmla="*/ 120038 w 138551"/>
                  <a:gd name="connsiteY2" fmla="*/ 104443 h 229990"/>
                  <a:gd name="connsiteX3" fmla="*/ 138551 w 138551"/>
                  <a:gd name="connsiteY3" fmla="*/ 138550 h 229990"/>
                  <a:gd name="connsiteX4" fmla="*/ 91440 w 138551"/>
                  <a:gd name="connsiteY4" fmla="*/ 229990 h 229990"/>
                  <a:gd name="connsiteX0" fmla="*/ 0 w 138551"/>
                  <a:gd name="connsiteY0" fmla="*/ 0 h 138550"/>
                  <a:gd name="connsiteX1" fmla="*/ 34107 w 138551"/>
                  <a:gd name="connsiteY1" fmla="*/ 18513 h 138550"/>
                  <a:gd name="connsiteX2" fmla="*/ 120038 w 138551"/>
                  <a:gd name="connsiteY2" fmla="*/ 104443 h 138550"/>
                  <a:gd name="connsiteX3" fmla="*/ 138551 w 138551"/>
                  <a:gd name="connsiteY3" fmla="*/ 138550 h 138550"/>
                </a:gdLst>
                <a:ahLst/>
                <a:cxnLst>
                  <a:cxn ang="0">
                    <a:pos x="connsiteX0" y="connsiteY0"/>
                  </a:cxn>
                  <a:cxn ang="0">
                    <a:pos x="connsiteX1" y="connsiteY1"/>
                  </a:cxn>
                  <a:cxn ang="0">
                    <a:pos x="connsiteX2" y="connsiteY2"/>
                  </a:cxn>
                  <a:cxn ang="0">
                    <a:pos x="connsiteX3" y="connsiteY3"/>
                  </a:cxn>
                </a:cxnLst>
                <a:rect l="l" t="t" r="r" b="b"/>
                <a:pathLst>
                  <a:path w="138551" h="138550">
                    <a:moveTo>
                      <a:pt x="0" y="0"/>
                    </a:moveTo>
                    <a:lnTo>
                      <a:pt x="34107" y="18513"/>
                    </a:lnTo>
                    <a:cubicBezTo>
                      <a:pt x="67957" y="41381"/>
                      <a:pt x="97170" y="70593"/>
                      <a:pt x="120038" y="104443"/>
                    </a:cubicBezTo>
                    <a:lnTo>
                      <a:pt x="138551" y="13855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195" name="任意多边形 353"/>
              <p:cNvSpPr/>
              <p:nvPr/>
            </p:nvSpPr>
            <p:spPr>
              <a:xfrm rot="10800000">
                <a:off x="4049972" y="1551103"/>
                <a:ext cx="138551" cy="138550"/>
              </a:xfrm>
              <a:custGeom>
                <a:avLst/>
                <a:gdLst>
                  <a:gd name="connsiteX0" fmla="*/ 138551 w 138551"/>
                  <a:gd name="connsiteY0" fmla="*/ 138550 h 138550"/>
                  <a:gd name="connsiteX1" fmla="*/ 0 w 138551"/>
                  <a:gd name="connsiteY1" fmla="*/ 138550 h 138550"/>
                  <a:gd name="connsiteX2" fmla="*/ 18513 w 138551"/>
                  <a:gd name="connsiteY2" fmla="*/ 104443 h 138550"/>
                  <a:gd name="connsiteX3" fmla="*/ 104444 w 138551"/>
                  <a:gd name="connsiteY3" fmla="*/ 18513 h 138550"/>
                  <a:gd name="connsiteX4" fmla="*/ 138551 w 138551"/>
                  <a:gd name="connsiteY4" fmla="*/ 0 h 138550"/>
                  <a:gd name="connsiteX5" fmla="*/ 138551 w 138551"/>
                  <a:gd name="connsiteY5" fmla="*/ 138550 h 138550"/>
                  <a:gd name="connsiteX0" fmla="*/ 138551 w 229991"/>
                  <a:gd name="connsiteY0" fmla="*/ 138550 h 229990"/>
                  <a:gd name="connsiteX1" fmla="*/ 0 w 229991"/>
                  <a:gd name="connsiteY1" fmla="*/ 138550 h 229990"/>
                  <a:gd name="connsiteX2" fmla="*/ 18513 w 229991"/>
                  <a:gd name="connsiteY2" fmla="*/ 104443 h 229990"/>
                  <a:gd name="connsiteX3" fmla="*/ 104444 w 229991"/>
                  <a:gd name="connsiteY3" fmla="*/ 18513 h 229990"/>
                  <a:gd name="connsiteX4" fmla="*/ 138551 w 229991"/>
                  <a:gd name="connsiteY4" fmla="*/ 0 h 229990"/>
                  <a:gd name="connsiteX5" fmla="*/ 229991 w 229991"/>
                  <a:gd name="connsiteY5" fmla="*/ 229990 h 229990"/>
                  <a:gd name="connsiteX0" fmla="*/ 138551 w 138551"/>
                  <a:gd name="connsiteY0" fmla="*/ 138550 h 138550"/>
                  <a:gd name="connsiteX1" fmla="*/ 0 w 138551"/>
                  <a:gd name="connsiteY1" fmla="*/ 138550 h 138550"/>
                  <a:gd name="connsiteX2" fmla="*/ 18513 w 138551"/>
                  <a:gd name="connsiteY2" fmla="*/ 104443 h 138550"/>
                  <a:gd name="connsiteX3" fmla="*/ 104444 w 138551"/>
                  <a:gd name="connsiteY3" fmla="*/ 18513 h 138550"/>
                  <a:gd name="connsiteX4" fmla="*/ 138551 w 138551"/>
                  <a:gd name="connsiteY4" fmla="*/ 0 h 138550"/>
                  <a:gd name="connsiteX0" fmla="*/ 0 w 138551"/>
                  <a:gd name="connsiteY0" fmla="*/ 138550 h 138550"/>
                  <a:gd name="connsiteX1" fmla="*/ 18513 w 138551"/>
                  <a:gd name="connsiteY1" fmla="*/ 104443 h 138550"/>
                  <a:gd name="connsiteX2" fmla="*/ 104444 w 138551"/>
                  <a:gd name="connsiteY2" fmla="*/ 18513 h 138550"/>
                  <a:gd name="connsiteX3" fmla="*/ 138551 w 138551"/>
                  <a:gd name="connsiteY3" fmla="*/ 0 h 138550"/>
                </a:gdLst>
                <a:ahLst/>
                <a:cxnLst>
                  <a:cxn ang="0">
                    <a:pos x="connsiteX0" y="connsiteY0"/>
                  </a:cxn>
                  <a:cxn ang="0">
                    <a:pos x="connsiteX1" y="connsiteY1"/>
                  </a:cxn>
                  <a:cxn ang="0">
                    <a:pos x="connsiteX2" y="connsiteY2"/>
                  </a:cxn>
                  <a:cxn ang="0">
                    <a:pos x="connsiteX3" y="connsiteY3"/>
                  </a:cxn>
                </a:cxnLst>
                <a:rect l="l" t="t" r="r" b="b"/>
                <a:pathLst>
                  <a:path w="138551" h="138550">
                    <a:moveTo>
                      <a:pt x="0" y="138550"/>
                    </a:moveTo>
                    <a:lnTo>
                      <a:pt x="18513" y="104443"/>
                    </a:lnTo>
                    <a:cubicBezTo>
                      <a:pt x="41382" y="70593"/>
                      <a:pt x="70594" y="41381"/>
                      <a:pt x="104444" y="18513"/>
                    </a:cubicBezTo>
                    <a:lnTo>
                      <a:pt x="138551" y="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grpSp>
      </p:grpSp>
      <p:grpSp>
        <p:nvGrpSpPr>
          <p:cNvPr id="271" name="组合 270"/>
          <p:cNvGrpSpPr/>
          <p:nvPr/>
        </p:nvGrpSpPr>
        <p:grpSpPr>
          <a:xfrm flipH="1">
            <a:off x="10322986" y="4163995"/>
            <a:ext cx="929214" cy="928442"/>
            <a:chOff x="3994983" y="1865952"/>
            <a:chExt cx="813294" cy="812618"/>
          </a:xfrm>
        </p:grpSpPr>
        <p:grpSp>
          <p:nvGrpSpPr>
            <p:cNvPr id="272" name="Group 79"/>
            <p:cNvGrpSpPr>
              <a:grpSpLocks noChangeAspect="1"/>
            </p:cNvGrpSpPr>
            <p:nvPr/>
          </p:nvGrpSpPr>
          <p:grpSpPr bwMode="auto">
            <a:xfrm>
              <a:off x="3994983" y="1865952"/>
              <a:ext cx="813294" cy="812618"/>
              <a:chOff x="2035" y="355"/>
              <a:chExt cx="3610" cy="3607"/>
            </a:xfrm>
            <a:gradFill flip="none" rotWithShape="1">
              <a:gsLst>
                <a:gs pos="0">
                  <a:schemeClr val="bg1"/>
                </a:gs>
                <a:gs pos="77000">
                  <a:schemeClr val="bg1">
                    <a:alpha val="0"/>
                  </a:schemeClr>
                </a:gs>
              </a:gsLst>
              <a:lin ang="2700000" scaled="1"/>
              <a:tileRect/>
            </a:gradFill>
          </p:grpSpPr>
          <p:sp>
            <p:nvSpPr>
              <p:cNvPr id="309" name="Freeform 80"/>
              <p:cNvSpPr>
                <a:spLocks/>
              </p:cNvSpPr>
              <p:nvPr/>
            </p:nvSpPr>
            <p:spPr bwMode="auto">
              <a:xfrm>
                <a:off x="2634" y="772"/>
                <a:ext cx="140" cy="137"/>
              </a:xfrm>
              <a:custGeom>
                <a:avLst/>
                <a:gdLst>
                  <a:gd name="T0" fmla="*/ 48 w 59"/>
                  <a:gd name="T1" fmla="*/ 48 h 58"/>
                  <a:gd name="T2" fmla="*/ 10 w 59"/>
                  <a:gd name="T3" fmla="*/ 47 h 58"/>
                  <a:gd name="T4" fmla="*/ 11 w 59"/>
                  <a:gd name="T5" fmla="*/ 10 h 58"/>
                  <a:gd name="T6" fmla="*/ 49 w 59"/>
                  <a:gd name="T7" fmla="*/ 11 h 58"/>
                  <a:gd name="T8" fmla="*/ 48 w 59"/>
                  <a:gd name="T9" fmla="*/ 48 h 58"/>
                </a:gdLst>
                <a:ahLst/>
                <a:cxnLst>
                  <a:cxn ang="0">
                    <a:pos x="T0" y="T1"/>
                  </a:cxn>
                  <a:cxn ang="0">
                    <a:pos x="T2" y="T3"/>
                  </a:cxn>
                  <a:cxn ang="0">
                    <a:pos x="T4" y="T5"/>
                  </a:cxn>
                  <a:cxn ang="0">
                    <a:pos x="T6" y="T7"/>
                  </a:cxn>
                  <a:cxn ang="0">
                    <a:pos x="T8" y="T9"/>
                  </a:cxn>
                </a:cxnLst>
                <a:rect l="0" t="0" r="r" b="b"/>
                <a:pathLst>
                  <a:path w="59" h="58">
                    <a:moveTo>
                      <a:pt x="48" y="48"/>
                    </a:moveTo>
                    <a:cubicBezTo>
                      <a:pt x="37" y="58"/>
                      <a:pt x="20" y="58"/>
                      <a:pt x="10" y="47"/>
                    </a:cubicBezTo>
                    <a:cubicBezTo>
                      <a:pt x="0" y="36"/>
                      <a:pt x="1" y="20"/>
                      <a:pt x="11" y="10"/>
                    </a:cubicBezTo>
                    <a:cubicBezTo>
                      <a:pt x="22" y="0"/>
                      <a:pt x="39" y="0"/>
                      <a:pt x="49" y="11"/>
                    </a:cubicBezTo>
                    <a:cubicBezTo>
                      <a:pt x="59" y="22"/>
                      <a:pt x="58" y="38"/>
                      <a:pt x="48" y="4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10" name="Freeform 81"/>
              <p:cNvSpPr>
                <a:spLocks/>
              </p:cNvSpPr>
              <p:nvPr/>
            </p:nvSpPr>
            <p:spPr bwMode="auto">
              <a:xfrm>
                <a:off x="2461" y="940"/>
                <a:ext cx="140" cy="142"/>
              </a:xfrm>
              <a:custGeom>
                <a:avLst/>
                <a:gdLst>
                  <a:gd name="T0" fmla="*/ 50 w 59"/>
                  <a:gd name="T1" fmla="*/ 47 h 60"/>
                  <a:gd name="T2" fmla="*/ 13 w 59"/>
                  <a:gd name="T3" fmla="*/ 51 h 60"/>
                  <a:gd name="T4" fmla="*/ 9 w 59"/>
                  <a:gd name="T5" fmla="*/ 14 h 60"/>
                  <a:gd name="T6" fmla="*/ 46 w 59"/>
                  <a:gd name="T7" fmla="*/ 10 h 60"/>
                  <a:gd name="T8" fmla="*/ 50 w 59"/>
                  <a:gd name="T9" fmla="*/ 47 h 60"/>
                </a:gdLst>
                <a:ahLst/>
                <a:cxnLst>
                  <a:cxn ang="0">
                    <a:pos x="T0" y="T1"/>
                  </a:cxn>
                  <a:cxn ang="0">
                    <a:pos x="T2" y="T3"/>
                  </a:cxn>
                  <a:cxn ang="0">
                    <a:pos x="T4" y="T5"/>
                  </a:cxn>
                  <a:cxn ang="0">
                    <a:pos x="T6" y="T7"/>
                  </a:cxn>
                  <a:cxn ang="0">
                    <a:pos x="T8" y="T9"/>
                  </a:cxn>
                </a:cxnLst>
                <a:rect l="0" t="0" r="r" b="b"/>
                <a:pathLst>
                  <a:path w="59" h="60">
                    <a:moveTo>
                      <a:pt x="50" y="47"/>
                    </a:moveTo>
                    <a:cubicBezTo>
                      <a:pt x="41" y="58"/>
                      <a:pt x="24" y="60"/>
                      <a:pt x="13" y="51"/>
                    </a:cubicBezTo>
                    <a:cubicBezTo>
                      <a:pt x="2" y="42"/>
                      <a:pt x="0" y="25"/>
                      <a:pt x="9" y="14"/>
                    </a:cubicBezTo>
                    <a:cubicBezTo>
                      <a:pt x="18" y="2"/>
                      <a:pt x="35" y="0"/>
                      <a:pt x="46" y="10"/>
                    </a:cubicBezTo>
                    <a:cubicBezTo>
                      <a:pt x="58" y="19"/>
                      <a:pt x="59" y="35"/>
                      <a:pt x="50" y="4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11" name="Freeform 82"/>
              <p:cNvSpPr>
                <a:spLocks/>
              </p:cNvSpPr>
              <p:nvPr/>
            </p:nvSpPr>
            <p:spPr bwMode="auto">
              <a:xfrm>
                <a:off x="2312" y="1134"/>
                <a:ext cx="145" cy="142"/>
              </a:xfrm>
              <a:custGeom>
                <a:avLst/>
                <a:gdLst>
                  <a:gd name="T0" fmla="*/ 53 w 61"/>
                  <a:gd name="T1" fmla="*/ 43 h 60"/>
                  <a:gd name="T2" fmla="*/ 17 w 61"/>
                  <a:gd name="T3" fmla="*/ 53 h 60"/>
                  <a:gd name="T4" fmla="*/ 8 w 61"/>
                  <a:gd name="T5" fmla="*/ 16 h 60"/>
                  <a:gd name="T6" fmla="*/ 44 w 61"/>
                  <a:gd name="T7" fmla="*/ 7 h 60"/>
                  <a:gd name="T8" fmla="*/ 53 w 61"/>
                  <a:gd name="T9" fmla="*/ 43 h 60"/>
                </a:gdLst>
                <a:ahLst/>
                <a:cxnLst>
                  <a:cxn ang="0">
                    <a:pos x="T0" y="T1"/>
                  </a:cxn>
                  <a:cxn ang="0">
                    <a:pos x="T2" y="T3"/>
                  </a:cxn>
                  <a:cxn ang="0">
                    <a:pos x="T4" y="T5"/>
                  </a:cxn>
                  <a:cxn ang="0">
                    <a:pos x="T6" y="T7"/>
                  </a:cxn>
                  <a:cxn ang="0">
                    <a:pos x="T8" y="T9"/>
                  </a:cxn>
                </a:cxnLst>
                <a:rect l="0" t="0" r="r" b="b"/>
                <a:pathLst>
                  <a:path w="61" h="60">
                    <a:moveTo>
                      <a:pt x="53" y="43"/>
                    </a:moveTo>
                    <a:cubicBezTo>
                      <a:pt x="46" y="56"/>
                      <a:pt x="29" y="60"/>
                      <a:pt x="17" y="53"/>
                    </a:cubicBezTo>
                    <a:cubicBezTo>
                      <a:pt x="4" y="45"/>
                      <a:pt x="0" y="29"/>
                      <a:pt x="8" y="16"/>
                    </a:cubicBezTo>
                    <a:cubicBezTo>
                      <a:pt x="15" y="4"/>
                      <a:pt x="31" y="0"/>
                      <a:pt x="44" y="7"/>
                    </a:cubicBezTo>
                    <a:cubicBezTo>
                      <a:pt x="57" y="15"/>
                      <a:pt x="61" y="31"/>
                      <a:pt x="53" y="4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12" name="Freeform 83"/>
              <p:cNvSpPr>
                <a:spLocks/>
              </p:cNvSpPr>
              <p:nvPr/>
            </p:nvSpPr>
            <p:spPr bwMode="auto">
              <a:xfrm>
                <a:off x="2194" y="1345"/>
                <a:ext cx="142" cy="142"/>
              </a:xfrm>
              <a:custGeom>
                <a:avLst/>
                <a:gdLst>
                  <a:gd name="T0" fmla="*/ 55 w 60"/>
                  <a:gd name="T1" fmla="*/ 41 h 60"/>
                  <a:gd name="T2" fmla="*/ 20 w 60"/>
                  <a:gd name="T3" fmla="*/ 55 h 60"/>
                  <a:gd name="T4" fmla="*/ 6 w 60"/>
                  <a:gd name="T5" fmla="*/ 20 h 60"/>
                  <a:gd name="T6" fmla="*/ 40 w 60"/>
                  <a:gd name="T7" fmla="*/ 6 h 60"/>
                  <a:gd name="T8" fmla="*/ 55 w 60"/>
                  <a:gd name="T9" fmla="*/ 41 h 60"/>
                </a:gdLst>
                <a:ahLst/>
                <a:cxnLst>
                  <a:cxn ang="0">
                    <a:pos x="T0" y="T1"/>
                  </a:cxn>
                  <a:cxn ang="0">
                    <a:pos x="T2" y="T3"/>
                  </a:cxn>
                  <a:cxn ang="0">
                    <a:pos x="T4" y="T5"/>
                  </a:cxn>
                  <a:cxn ang="0">
                    <a:pos x="T6" y="T7"/>
                  </a:cxn>
                  <a:cxn ang="0">
                    <a:pos x="T8" y="T9"/>
                  </a:cxn>
                </a:cxnLst>
                <a:rect l="0" t="0" r="r" b="b"/>
                <a:pathLst>
                  <a:path w="60" h="60">
                    <a:moveTo>
                      <a:pt x="55" y="41"/>
                    </a:moveTo>
                    <a:cubicBezTo>
                      <a:pt x="49" y="54"/>
                      <a:pt x="33" y="60"/>
                      <a:pt x="20" y="55"/>
                    </a:cubicBezTo>
                    <a:cubicBezTo>
                      <a:pt x="6" y="49"/>
                      <a:pt x="0" y="33"/>
                      <a:pt x="6" y="20"/>
                    </a:cubicBezTo>
                    <a:cubicBezTo>
                      <a:pt x="11" y="6"/>
                      <a:pt x="27" y="0"/>
                      <a:pt x="40" y="6"/>
                    </a:cubicBezTo>
                    <a:cubicBezTo>
                      <a:pt x="54" y="12"/>
                      <a:pt x="60" y="27"/>
                      <a:pt x="55" y="4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13" name="Freeform 84"/>
              <p:cNvSpPr>
                <a:spLocks/>
              </p:cNvSpPr>
              <p:nvPr/>
            </p:nvSpPr>
            <p:spPr bwMode="auto">
              <a:xfrm>
                <a:off x="2106" y="1572"/>
                <a:ext cx="140" cy="140"/>
              </a:xfrm>
              <a:custGeom>
                <a:avLst/>
                <a:gdLst>
                  <a:gd name="T0" fmla="*/ 55 w 59"/>
                  <a:gd name="T1" fmla="*/ 37 h 59"/>
                  <a:gd name="T2" fmla="*/ 23 w 59"/>
                  <a:gd name="T3" fmla="*/ 56 h 59"/>
                  <a:gd name="T4" fmla="*/ 4 w 59"/>
                  <a:gd name="T5" fmla="*/ 23 h 59"/>
                  <a:gd name="T6" fmla="*/ 37 w 59"/>
                  <a:gd name="T7" fmla="*/ 4 h 59"/>
                  <a:gd name="T8" fmla="*/ 55 w 59"/>
                  <a:gd name="T9" fmla="*/ 37 h 59"/>
                </a:gdLst>
                <a:ahLst/>
                <a:cxnLst>
                  <a:cxn ang="0">
                    <a:pos x="T0" y="T1"/>
                  </a:cxn>
                  <a:cxn ang="0">
                    <a:pos x="T2" y="T3"/>
                  </a:cxn>
                  <a:cxn ang="0">
                    <a:pos x="T4" y="T5"/>
                  </a:cxn>
                  <a:cxn ang="0">
                    <a:pos x="T6" y="T7"/>
                  </a:cxn>
                  <a:cxn ang="0">
                    <a:pos x="T8" y="T9"/>
                  </a:cxn>
                </a:cxnLst>
                <a:rect l="0" t="0" r="r" b="b"/>
                <a:pathLst>
                  <a:path w="59" h="59">
                    <a:moveTo>
                      <a:pt x="55" y="37"/>
                    </a:moveTo>
                    <a:cubicBezTo>
                      <a:pt x="52" y="51"/>
                      <a:pt x="37" y="59"/>
                      <a:pt x="23" y="56"/>
                    </a:cubicBezTo>
                    <a:cubicBezTo>
                      <a:pt x="9" y="52"/>
                      <a:pt x="0" y="37"/>
                      <a:pt x="4" y="23"/>
                    </a:cubicBezTo>
                    <a:cubicBezTo>
                      <a:pt x="8" y="9"/>
                      <a:pt x="22" y="0"/>
                      <a:pt x="37" y="4"/>
                    </a:cubicBezTo>
                    <a:cubicBezTo>
                      <a:pt x="51" y="8"/>
                      <a:pt x="59" y="23"/>
                      <a:pt x="55" y="3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14" name="Freeform 85"/>
              <p:cNvSpPr>
                <a:spLocks/>
              </p:cNvSpPr>
              <p:nvPr/>
            </p:nvSpPr>
            <p:spPr bwMode="auto">
              <a:xfrm>
                <a:off x="2054" y="1813"/>
                <a:ext cx="133" cy="133"/>
              </a:xfrm>
              <a:custGeom>
                <a:avLst/>
                <a:gdLst>
                  <a:gd name="T0" fmla="*/ 54 w 56"/>
                  <a:gd name="T1" fmla="*/ 31 h 56"/>
                  <a:gd name="T2" fmla="*/ 25 w 56"/>
                  <a:gd name="T3" fmla="*/ 54 h 56"/>
                  <a:gd name="T4" fmla="*/ 2 w 56"/>
                  <a:gd name="T5" fmla="*/ 25 h 56"/>
                  <a:gd name="T6" fmla="*/ 31 w 56"/>
                  <a:gd name="T7" fmla="*/ 1 h 56"/>
                  <a:gd name="T8" fmla="*/ 54 w 56"/>
                  <a:gd name="T9" fmla="*/ 31 h 56"/>
                </a:gdLst>
                <a:ahLst/>
                <a:cxnLst>
                  <a:cxn ang="0">
                    <a:pos x="T0" y="T1"/>
                  </a:cxn>
                  <a:cxn ang="0">
                    <a:pos x="T2" y="T3"/>
                  </a:cxn>
                  <a:cxn ang="0">
                    <a:pos x="T4" y="T5"/>
                  </a:cxn>
                  <a:cxn ang="0">
                    <a:pos x="T6" y="T7"/>
                  </a:cxn>
                  <a:cxn ang="0">
                    <a:pos x="T8" y="T9"/>
                  </a:cxn>
                </a:cxnLst>
                <a:rect l="0" t="0" r="r" b="b"/>
                <a:pathLst>
                  <a:path w="56" h="56">
                    <a:moveTo>
                      <a:pt x="54" y="31"/>
                    </a:moveTo>
                    <a:cubicBezTo>
                      <a:pt x="53" y="45"/>
                      <a:pt x="39" y="56"/>
                      <a:pt x="25" y="54"/>
                    </a:cubicBezTo>
                    <a:cubicBezTo>
                      <a:pt x="10" y="52"/>
                      <a:pt x="0" y="39"/>
                      <a:pt x="2" y="25"/>
                    </a:cubicBezTo>
                    <a:cubicBezTo>
                      <a:pt x="4" y="10"/>
                      <a:pt x="17" y="0"/>
                      <a:pt x="31" y="1"/>
                    </a:cubicBezTo>
                    <a:cubicBezTo>
                      <a:pt x="46" y="3"/>
                      <a:pt x="56" y="16"/>
                      <a:pt x="54" y="3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15" name="Freeform 86"/>
              <p:cNvSpPr>
                <a:spLocks/>
              </p:cNvSpPr>
              <p:nvPr/>
            </p:nvSpPr>
            <p:spPr bwMode="auto">
              <a:xfrm>
                <a:off x="2035" y="2057"/>
                <a:ext cx="126" cy="128"/>
              </a:xfrm>
              <a:custGeom>
                <a:avLst/>
                <a:gdLst>
                  <a:gd name="T0" fmla="*/ 53 w 53"/>
                  <a:gd name="T1" fmla="*/ 26 h 54"/>
                  <a:gd name="T2" fmla="*/ 27 w 53"/>
                  <a:gd name="T3" fmla="*/ 53 h 54"/>
                  <a:gd name="T4" fmla="*/ 0 w 53"/>
                  <a:gd name="T5" fmla="*/ 27 h 54"/>
                  <a:gd name="T6" fmla="*/ 26 w 53"/>
                  <a:gd name="T7" fmla="*/ 0 h 54"/>
                  <a:gd name="T8" fmla="*/ 53 w 53"/>
                  <a:gd name="T9" fmla="*/ 26 h 54"/>
                </a:gdLst>
                <a:ahLst/>
                <a:cxnLst>
                  <a:cxn ang="0">
                    <a:pos x="T0" y="T1"/>
                  </a:cxn>
                  <a:cxn ang="0">
                    <a:pos x="T2" y="T3"/>
                  </a:cxn>
                  <a:cxn ang="0">
                    <a:pos x="T4" y="T5"/>
                  </a:cxn>
                  <a:cxn ang="0">
                    <a:pos x="T6" y="T7"/>
                  </a:cxn>
                  <a:cxn ang="0">
                    <a:pos x="T8" y="T9"/>
                  </a:cxn>
                </a:cxnLst>
                <a:rect l="0" t="0" r="r" b="b"/>
                <a:pathLst>
                  <a:path w="53" h="54">
                    <a:moveTo>
                      <a:pt x="53" y="26"/>
                    </a:moveTo>
                    <a:cubicBezTo>
                      <a:pt x="53" y="41"/>
                      <a:pt x="42" y="53"/>
                      <a:pt x="27" y="53"/>
                    </a:cubicBezTo>
                    <a:cubicBezTo>
                      <a:pt x="12" y="54"/>
                      <a:pt x="0" y="42"/>
                      <a:pt x="0" y="27"/>
                    </a:cubicBezTo>
                    <a:cubicBezTo>
                      <a:pt x="0" y="13"/>
                      <a:pt x="11" y="1"/>
                      <a:pt x="26" y="0"/>
                    </a:cubicBezTo>
                    <a:cubicBezTo>
                      <a:pt x="41" y="0"/>
                      <a:pt x="53" y="12"/>
                      <a:pt x="53" y="2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16" name="Freeform 87"/>
              <p:cNvSpPr>
                <a:spLocks/>
              </p:cNvSpPr>
              <p:nvPr/>
            </p:nvSpPr>
            <p:spPr bwMode="auto">
              <a:xfrm>
                <a:off x="2042" y="2296"/>
                <a:ext cx="135" cy="135"/>
              </a:xfrm>
              <a:custGeom>
                <a:avLst/>
                <a:gdLst>
                  <a:gd name="T0" fmla="*/ 55 w 57"/>
                  <a:gd name="T1" fmla="*/ 24 h 57"/>
                  <a:gd name="T2" fmla="*/ 33 w 57"/>
                  <a:gd name="T3" fmla="*/ 55 h 57"/>
                  <a:gd name="T4" fmla="*/ 2 w 57"/>
                  <a:gd name="T5" fmla="*/ 33 h 57"/>
                  <a:gd name="T6" fmla="*/ 24 w 57"/>
                  <a:gd name="T7" fmla="*/ 2 h 57"/>
                  <a:gd name="T8" fmla="*/ 55 w 57"/>
                  <a:gd name="T9" fmla="*/ 24 h 57"/>
                </a:gdLst>
                <a:ahLst/>
                <a:cxnLst>
                  <a:cxn ang="0">
                    <a:pos x="T0" y="T1"/>
                  </a:cxn>
                  <a:cxn ang="0">
                    <a:pos x="T2" y="T3"/>
                  </a:cxn>
                  <a:cxn ang="0">
                    <a:pos x="T4" y="T5"/>
                  </a:cxn>
                  <a:cxn ang="0">
                    <a:pos x="T6" y="T7"/>
                  </a:cxn>
                  <a:cxn ang="0">
                    <a:pos x="T8" y="T9"/>
                  </a:cxn>
                </a:cxnLst>
                <a:rect l="0" t="0" r="r" b="b"/>
                <a:pathLst>
                  <a:path w="57" h="57">
                    <a:moveTo>
                      <a:pt x="55" y="24"/>
                    </a:moveTo>
                    <a:cubicBezTo>
                      <a:pt x="57" y="39"/>
                      <a:pt x="47" y="52"/>
                      <a:pt x="33" y="55"/>
                    </a:cubicBezTo>
                    <a:cubicBezTo>
                      <a:pt x="18" y="57"/>
                      <a:pt x="4" y="47"/>
                      <a:pt x="2" y="33"/>
                    </a:cubicBezTo>
                    <a:cubicBezTo>
                      <a:pt x="0" y="18"/>
                      <a:pt x="10" y="5"/>
                      <a:pt x="24" y="2"/>
                    </a:cubicBezTo>
                    <a:cubicBezTo>
                      <a:pt x="39" y="0"/>
                      <a:pt x="52" y="10"/>
                      <a:pt x="55"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17" name="Freeform 88"/>
              <p:cNvSpPr>
                <a:spLocks/>
              </p:cNvSpPr>
              <p:nvPr/>
            </p:nvSpPr>
            <p:spPr bwMode="auto">
              <a:xfrm>
                <a:off x="2085" y="2533"/>
                <a:ext cx="140" cy="139"/>
              </a:xfrm>
              <a:custGeom>
                <a:avLst/>
                <a:gdLst>
                  <a:gd name="T0" fmla="*/ 55 w 59"/>
                  <a:gd name="T1" fmla="*/ 21 h 59"/>
                  <a:gd name="T2" fmla="*/ 37 w 59"/>
                  <a:gd name="T3" fmla="*/ 55 h 59"/>
                  <a:gd name="T4" fmla="*/ 4 w 59"/>
                  <a:gd name="T5" fmla="*/ 37 h 59"/>
                  <a:gd name="T6" fmla="*/ 22 w 59"/>
                  <a:gd name="T7" fmla="*/ 4 h 59"/>
                  <a:gd name="T8" fmla="*/ 55 w 59"/>
                  <a:gd name="T9" fmla="*/ 21 h 59"/>
                </a:gdLst>
                <a:ahLst/>
                <a:cxnLst>
                  <a:cxn ang="0">
                    <a:pos x="T0" y="T1"/>
                  </a:cxn>
                  <a:cxn ang="0">
                    <a:pos x="T2" y="T3"/>
                  </a:cxn>
                  <a:cxn ang="0">
                    <a:pos x="T4" y="T5"/>
                  </a:cxn>
                  <a:cxn ang="0">
                    <a:pos x="T6" y="T7"/>
                  </a:cxn>
                  <a:cxn ang="0">
                    <a:pos x="T8" y="T9"/>
                  </a:cxn>
                </a:cxnLst>
                <a:rect l="0" t="0" r="r" b="b"/>
                <a:pathLst>
                  <a:path w="59" h="59">
                    <a:moveTo>
                      <a:pt x="55" y="21"/>
                    </a:moveTo>
                    <a:cubicBezTo>
                      <a:pt x="59" y="36"/>
                      <a:pt x="51" y="50"/>
                      <a:pt x="37" y="55"/>
                    </a:cubicBezTo>
                    <a:cubicBezTo>
                      <a:pt x="23" y="59"/>
                      <a:pt x="8" y="51"/>
                      <a:pt x="4" y="37"/>
                    </a:cubicBezTo>
                    <a:cubicBezTo>
                      <a:pt x="0" y="23"/>
                      <a:pt x="8" y="8"/>
                      <a:pt x="22" y="4"/>
                    </a:cubicBezTo>
                    <a:cubicBezTo>
                      <a:pt x="36" y="0"/>
                      <a:pt x="50" y="7"/>
                      <a:pt x="55" y="2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18" name="Freeform 89"/>
              <p:cNvSpPr>
                <a:spLocks/>
              </p:cNvSpPr>
              <p:nvPr/>
            </p:nvSpPr>
            <p:spPr bwMode="auto">
              <a:xfrm>
                <a:off x="2161" y="2760"/>
                <a:ext cx="142" cy="144"/>
              </a:xfrm>
              <a:custGeom>
                <a:avLst/>
                <a:gdLst>
                  <a:gd name="T0" fmla="*/ 54 w 60"/>
                  <a:gd name="T1" fmla="*/ 19 h 61"/>
                  <a:gd name="T2" fmla="*/ 41 w 60"/>
                  <a:gd name="T3" fmla="*/ 55 h 61"/>
                  <a:gd name="T4" fmla="*/ 6 w 60"/>
                  <a:gd name="T5" fmla="*/ 42 h 61"/>
                  <a:gd name="T6" fmla="*/ 19 w 60"/>
                  <a:gd name="T7" fmla="*/ 7 h 61"/>
                  <a:gd name="T8" fmla="*/ 54 w 60"/>
                  <a:gd name="T9" fmla="*/ 19 h 61"/>
                </a:gdLst>
                <a:ahLst/>
                <a:cxnLst>
                  <a:cxn ang="0">
                    <a:pos x="T0" y="T1"/>
                  </a:cxn>
                  <a:cxn ang="0">
                    <a:pos x="T2" y="T3"/>
                  </a:cxn>
                  <a:cxn ang="0">
                    <a:pos x="T4" y="T5"/>
                  </a:cxn>
                  <a:cxn ang="0">
                    <a:pos x="T6" y="T7"/>
                  </a:cxn>
                  <a:cxn ang="0">
                    <a:pos x="T8" y="T9"/>
                  </a:cxn>
                </a:cxnLst>
                <a:rect l="0" t="0" r="r" b="b"/>
                <a:pathLst>
                  <a:path w="60" h="61">
                    <a:moveTo>
                      <a:pt x="54" y="19"/>
                    </a:moveTo>
                    <a:cubicBezTo>
                      <a:pt x="60" y="33"/>
                      <a:pt x="55" y="48"/>
                      <a:pt x="41" y="55"/>
                    </a:cubicBezTo>
                    <a:cubicBezTo>
                      <a:pt x="28" y="61"/>
                      <a:pt x="12" y="55"/>
                      <a:pt x="6" y="42"/>
                    </a:cubicBezTo>
                    <a:cubicBezTo>
                      <a:pt x="0" y="29"/>
                      <a:pt x="6" y="13"/>
                      <a:pt x="19" y="7"/>
                    </a:cubicBezTo>
                    <a:cubicBezTo>
                      <a:pt x="32" y="0"/>
                      <a:pt x="48" y="6"/>
                      <a:pt x="54" y="19"/>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19" name="Freeform 90"/>
              <p:cNvSpPr>
                <a:spLocks/>
              </p:cNvSpPr>
              <p:nvPr/>
            </p:nvSpPr>
            <p:spPr bwMode="auto">
              <a:xfrm>
                <a:off x="2270" y="2978"/>
                <a:ext cx="142" cy="142"/>
              </a:xfrm>
              <a:custGeom>
                <a:avLst/>
                <a:gdLst>
                  <a:gd name="T0" fmla="*/ 52 w 60"/>
                  <a:gd name="T1" fmla="*/ 16 h 60"/>
                  <a:gd name="T2" fmla="*/ 45 w 60"/>
                  <a:gd name="T3" fmla="*/ 52 h 60"/>
                  <a:gd name="T4" fmla="*/ 8 w 60"/>
                  <a:gd name="T5" fmla="*/ 45 h 60"/>
                  <a:gd name="T6" fmla="*/ 16 w 60"/>
                  <a:gd name="T7" fmla="*/ 8 h 60"/>
                  <a:gd name="T8" fmla="*/ 52 w 60"/>
                  <a:gd name="T9" fmla="*/ 16 h 60"/>
                </a:gdLst>
                <a:ahLst/>
                <a:cxnLst>
                  <a:cxn ang="0">
                    <a:pos x="T0" y="T1"/>
                  </a:cxn>
                  <a:cxn ang="0">
                    <a:pos x="T2" y="T3"/>
                  </a:cxn>
                  <a:cxn ang="0">
                    <a:pos x="T4" y="T5"/>
                  </a:cxn>
                  <a:cxn ang="0">
                    <a:pos x="T6" y="T7"/>
                  </a:cxn>
                  <a:cxn ang="0">
                    <a:pos x="T8" y="T9"/>
                  </a:cxn>
                </a:cxnLst>
                <a:rect l="0" t="0" r="r" b="b"/>
                <a:pathLst>
                  <a:path w="60" h="60">
                    <a:moveTo>
                      <a:pt x="52" y="16"/>
                    </a:moveTo>
                    <a:cubicBezTo>
                      <a:pt x="60" y="28"/>
                      <a:pt x="57" y="44"/>
                      <a:pt x="45" y="52"/>
                    </a:cubicBezTo>
                    <a:cubicBezTo>
                      <a:pt x="33" y="60"/>
                      <a:pt x="16" y="57"/>
                      <a:pt x="8" y="45"/>
                    </a:cubicBezTo>
                    <a:cubicBezTo>
                      <a:pt x="0" y="32"/>
                      <a:pt x="4" y="16"/>
                      <a:pt x="16" y="8"/>
                    </a:cubicBezTo>
                    <a:cubicBezTo>
                      <a:pt x="28" y="0"/>
                      <a:pt x="44" y="3"/>
                      <a:pt x="52" y="1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20" name="Freeform 91"/>
              <p:cNvSpPr>
                <a:spLocks/>
              </p:cNvSpPr>
              <p:nvPr/>
            </p:nvSpPr>
            <p:spPr bwMode="auto">
              <a:xfrm>
                <a:off x="2409" y="3179"/>
                <a:ext cx="140" cy="140"/>
              </a:xfrm>
              <a:custGeom>
                <a:avLst/>
                <a:gdLst>
                  <a:gd name="T0" fmla="*/ 50 w 59"/>
                  <a:gd name="T1" fmla="*/ 12 h 59"/>
                  <a:gd name="T2" fmla="*/ 47 w 59"/>
                  <a:gd name="T3" fmla="*/ 50 h 59"/>
                  <a:gd name="T4" fmla="*/ 10 w 59"/>
                  <a:gd name="T5" fmla="*/ 47 h 59"/>
                  <a:gd name="T6" fmla="*/ 12 w 59"/>
                  <a:gd name="T7" fmla="*/ 10 h 59"/>
                  <a:gd name="T8" fmla="*/ 50 w 59"/>
                  <a:gd name="T9" fmla="*/ 12 h 59"/>
                </a:gdLst>
                <a:ahLst/>
                <a:cxnLst>
                  <a:cxn ang="0">
                    <a:pos x="T0" y="T1"/>
                  </a:cxn>
                  <a:cxn ang="0">
                    <a:pos x="T2" y="T3"/>
                  </a:cxn>
                  <a:cxn ang="0">
                    <a:pos x="T4" y="T5"/>
                  </a:cxn>
                  <a:cxn ang="0">
                    <a:pos x="T6" y="T7"/>
                  </a:cxn>
                  <a:cxn ang="0">
                    <a:pos x="T8" y="T9"/>
                  </a:cxn>
                </a:cxnLst>
                <a:rect l="0" t="0" r="r" b="b"/>
                <a:pathLst>
                  <a:path w="59" h="59">
                    <a:moveTo>
                      <a:pt x="50" y="12"/>
                    </a:moveTo>
                    <a:cubicBezTo>
                      <a:pt x="59" y="23"/>
                      <a:pt x="58" y="40"/>
                      <a:pt x="47" y="50"/>
                    </a:cubicBezTo>
                    <a:cubicBezTo>
                      <a:pt x="36" y="59"/>
                      <a:pt x="19" y="58"/>
                      <a:pt x="10" y="47"/>
                    </a:cubicBezTo>
                    <a:cubicBezTo>
                      <a:pt x="0" y="36"/>
                      <a:pt x="1" y="19"/>
                      <a:pt x="12" y="10"/>
                    </a:cubicBezTo>
                    <a:cubicBezTo>
                      <a:pt x="23" y="0"/>
                      <a:pt x="40" y="1"/>
                      <a:pt x="50" y="1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21" name="Freeform 92"/>
              <p:cNvSpPr>
                <a:spLocks/>
              </p:cNvSpPr>
              <p:nvPr/>
            </p:nvSpPr>
            <p:spPr bwMode="auto">
              <a:xfrm>
                <a:off x="2575" y="3356"/>
                <a:ext cx="140" cy="142"/>
              </a:xfrm>
              <a:custGeom>
                <a:avLst/>
                <a:gdLst>
                  <a:gd name="T0" fmla="*/ 47 w 59"/>
                  <a:gd name="T1" fmla="*/ 10 h 60"/>
                  <a:gd name="T2" fmla="*/ 49 w 59"/>
                  <a:gd name="T3" fmla="*/ 47 h 60"/>
                  <a:gd name="T4" fmla="*/ 12 w 59"/>
                  <a:gd name="T5" fmla="*/ 50 h 60"/>
                  <a:gd name="T6" fmla="*/ 9 w 59"/>
                  <a:gd name="T7" fmla="*/ 13 h 60"/>
                  <a:gd name="T8" fmla="*/ 47 w 59"/>
                  <a:gd name="T9" fmla="*/ 10 h 60"/>
                </a:gdLst>
                <a:ahLst/>
                <a:cxnLst>
                  <a:cxn ang="0">
                    <a:pos x="T0" y="T1"/>
                  </a:cxn>
                  <a:cxn ang="0">
                    <a:pos x="T2" y="T3"/>
                  </a:cxn>
                  <a:cxn ang="0">
                    <a:pos x="T4" y="T5"/>
                  </a:cxn>
                  <a:cxn ang="0">
                    <a:pos x="T6" y="T7"/>
                  </a:cxn>
                  <a:cxn ang="0">
                    <a:pos x="T8" y="T9"/>
                  </a:cxn>
                </a:cxnLst>
                <a:rect l="0" t="0" r="r" b="b"/>
                <a:pathLst>
                  <a:path w="59" h="60">
                    <a:moveTo>
                      <a:pt x="47" y="10"/>
                    </a:moveTo>
                    <a:cubicBezTo>
                      <a:pt x="58" y="20"/>
                      <a:pt x="59" y="36"/>
                      <a:pt x="49" y="47"/>
                    </a:cubicBezTo>
                    <a:cubicBezTo>
                      <a:pt x="40" y="59"/>
                      <a:pt x="23" y="60"/>
                      <a:pt x="12" y="50"/>
                    </a:cubicBezTo>
                    <a:cubicBezTo>
                      <a:pt x="1" y="41"/>
                      <a:pt x="0" y="24"/>
                      <a:pt x="9" y="13"/>
                    </a:cubicBezTo>
                    <a:cubicBezTo>
                      <a:pt x="19" y="2"/>
                      <a:pt x="35" y="0"/>
                      <a:pt x="47" y="1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22" name="Freeform 93"/>
              <p:cNvSpPr>
                <a:spLocks/>
              </p:cNvSpPr>
              <p:nvPr/>
            </p:nvSpPr>
            <p:spPr bwMode="auto">
              <a:xfrm>
                <a:off x="2760" y="3510"/>
                <a:ext cx="144" cy="142"/>
              </a:xfrm>
              <a:custGeom>
                <a:avLst/>
                <a:gdLst>
                  <a:gd name="T0" fmla="*/ 45 w 61"/>
                  <a:gd name="T1" fmla="*/ 8 h 60"/>
                  <a:gd name="T2" fmla="*/ 53 w 61"/>
                  <a:gd name="T3" fmla="*/ 45 h 60"/>
                  <a:gd name="T4" fmla="*/ 16 w 61"/>
                  <a:gd name="T5" fmla="*/ 52 h 60"/>
                  <a:gd name="T6" fmla="*/ 8 w 61"/>
                  <a:gd name="T7" fmla="*/ 16 h 60"/>
                  <a:gd name="T8" fmla="*/ 45 w 61"/>
                  <a:gd name="T9" fmla="*/ 8 h 60"/>
                </a:gdLst>
                <a:ahLst/>
                <a:cxnLst>
                  <a:cxn ang="0">
                    <a:pos x="T0" y="T1"/>
                  </a:cxn>
                  <a:cxn ang="0">
                    <a:pos x="T2" y="T3"/>
                  </a:cxn>
                  <a:cxn ang="0">
                    <a:pos x="T4" y="T5"/>
                  </a:cxn>
                  <a:cxn ang="0">
                    <a:pos x="T6" y="T7"/>
                  </a:cxn>
                  <a:cxn ang="0">
                    <a:pos x="T8" y="T9"/>
                  </a:cxn>
                </a:cxnLst>
                <a:rect l="0" t="0" r="r" b="b"/>
                <a:pathLst>
                  <a:path w="61" h="60">
                    <a:moveTo>
                      <a:pt x="45" y="8"/>
                    </a:moveTo>
                    <a:cubicBezTo>
                      <a:pt x="57" y="16"/>
                      <a:pt x="61" y="32"/>
                      <a:pt x="53" y="45"/>
                    </a:cubicBezTo>
                    <a:cubicBezTo>
                      <a:pt x="45" y="57"/>
                      <a:pt x="29" y="60"/>
                      <a:pt x="16" y="52"/>
                    </a:cubicBezTo>
                    <a:cubicBezTo>
                      <a:pt x="4" y="44"/>
                      <a:pt x="0" y="28"/>
                      <a:pt x="8" y="16"/>
                    </a:cubicBezTo>
                    <a:cubicBezTo>
                      <a:pt x="16" y="3"/>
                      <a:pt x="33" y="0"/>
                      <a:pt x="45" y="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23" name="Freeform 94"/>
              <p:cNvSpPr>
                <a:spLocks/>
              </p:cNvSpPr>
              <p:nvPr/>
            </p:nvSpPr>
            <p:spPr bwMode="auto">
              <a:xfrm>
                <a:off x="2968" y="3636"/>
                <a:ext cx="142" cy="144"/>
              </a:xfrm>
              <a:custGeom>
                <a:avLst/>
                <a:gdLst>
                  <a:gd name="T0" fmla="*/ 41 w 60"/>
                  <a:gd name="T1" fmla="*/ 6 h 61"/>
                  <a:gd name="T2" fmla="*/ 54 w 60"/>
                  <a:gd name="T3" fmla="*/ 42 h 61"/>
                  <a:gd name="T4" fmla="*/ 19 w 60"/>
                  <a:gd name="T5" fmla="*/ 55 h 61"/>
                  <a:gd name="T6" fmla="*/ 6 w 60"/>
                  <a:gd name="T7" fmla="*/ 19 h 61"/>
                  <a:gd name="T8" fmla="*/ 41 w 60"/>
                  <a:gd name="T9" fmla="*/ 6 h 61"/>
                </a:gdLst>
                <a:ahLst/>
                <a:cxnLst>
                  <a:cxn ang="0">
                    <a:pos x="T0" y="T1"/>
                  </a:cxn>
                  <a:cxn ang="0">
                    <a:pos x="T2" y="T3"/>
                  </a:cxn>
                  <a:cxn ang="0">
                    <a:pos x="T4" y="T5"/>
                  </a:cxn>
                  <a:cxn ang="0">
                    <a:pos x="T6" y="T7"/>
                  </a:cxn>
                  <a:cxn ang="0">
                    <a:pos x="T8" y="T9"/>
                  </a:cxn>
                </a:cxnLst>
                <a:rect l="0" t="0" r="r" b="b"/>
                <a:pathLst>
                  <a:path w="60" h="61">
                    <a:moveTo>
                      <a:pt x="41" y="6"/>
                    </a:moveTo>
                    <a:cubicBezTo>
                      <a:pt x="55" y="13"/>
                      <a:pt x="60" y="28"/>
                      <a:pt x="54" y="42"/>
                    </a:cubicBezTo>
                    <a:cubicBezTo>
                      <a:pt x="48" y="55"/>
                      <a:pt x="32" y="61"/>
                      <a:pt x="19" y="55"/>
                    </a:cubicBezTo>
                    <a:cubicBezTo>
                      <a:pt x="6" y="48"/>
                      <a:pt x="0" y="33"/>
                      <a:pt x="6" y="19"/>
                    </a:cubicBezTo>
                    <a:cubicBezTo>
                      <a:pt x="12" y="6"/>
                      <a:pt x="28" y="0"/>
                      <a:pt x="41" y="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24" name="Freeform 95"/>
              <p:cNvSpPr>
                <a:spLocks/>
              </p:cNvSpPr>
              <p:nvPr/>
            </p:nvSpPr>
            <p:spPr bwMode="auto">
              <a:xfrm>
                <a:off x="3193" y="3735"/>
                <a:ext cx="139" cy="140"/>
              </a:xfrm>
              <a:custGeom>
                <a:avLst/>
                <a:gdLst>
                  <a:gd name="T0" fmla="*/ 37 w 59"/>
                  <a:gd name="T1" fmla="*/ 4 h 59"/>
                  <a:gd name="T2" fmla="*/ 55 w 59"/>
                  <a:gd name="T3" fmla="*/ 37 h 59"/>
                  <a:gd name="T4" fmla="*/ 22 w 59"/>
                  <a:gd name="T5" fmla="*/ 55 h 59"/>
                  <a:gd name="T6" fmla="*/ 4 w 59"/>
                  <a:gd name="T7" fmla="*/ 21 h 59"/>
                  <a:gd name="T8" fmla="*/ 37 w 59"/>
                  <a:gd name="T9" fmla="*/ 4 h 59"/>
                </a:gdLst>
                <a:ahLst/>
                <a:cxnLst>
                  <a:cxn ang="0">
                    <a:pos x="T0" y="T1"/>
                  </a:cxn>
                  <a:cxn ang="0">
                    <a:pos x="T2" y="T3"/>
                  </a:cxn>
                  <a:cxn ang="0">
                    <a:pos x="T4" y="T5"/>
                  </a:cxn>
                  <a:cxn ang="0">
                    <a:pos x="T6" y="T7"/>
                  </a:cxn>
                  <a:cxn ang="0">
                    <a:pos x="T8" y="T9"/>
                  </a:cxn>
                </a:cxnLst>
                <a:rect l="0" t="0" r="r" b="b"/>
                <a:pathLst>
                  <a:path w="59" h="59">
                    <a:moveTo>
                      <a:pt x="37" y="4"/>
                    </a:moveTo>
                    <a:cubicBezTo>
                      <a:pt x="51" y="8"/>
                      <a:pt x="59" y="23"/>
                      <a:pt x="55" y="37"/>
                    </a:cubicBezTo>
                    <a:cubicBezTo>
                      <a:pt x="51" y="51"/>
                      <a:pt x="36" y="59"/>
                      <a:pt x="22" y="55"/>
                    </a:cubicBezTo>
                    <a:cubicBezTo>
                      <a:pt x="8" y="50"/>
                      <a:pt x="0" y="35"/>
                      <a:pt x="4" y="21"/>
                    </a:cubicBezTo>
                    <a:cubicBezTo>
                      <a:pt x="8" y="7"/>
                      <a:pt x="23" y="0"/>
                      <a:pt x="37"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25" name="Freeform 96"/>
              <p:cNvSpPr>
                <a:spLocks/>
              </p:cNvSpPr>
              <p:nvPr/>
            </p:nvSpPr>
            <p:spPr bwMode="auto">
              <a:xfrm>
                <a:off x="3429" y="3801"/>
                <a:ext cx="135" cy="135"/>
              </a:xfrm>
              <a:custGeom>
                <a:avLst/>
                <a:gdLst>
                  <a:gd name="T0" fmla="*/ 33 w 57"/>
                  <a:gd name="T1" fmla="*/ 2 h 57"/>
                  <a:gd name="T2" fmla="*/ 55 w 57"/>
                  <a:gd name="T3" fmla="*/ 32 h 57"/>
                  <a:gd name="T4" fmla="*/ 24 w 57"/>
                  <a:gd name="T5" fmla="*/ 55 h 57"/>
                  <a:gd name="T6" fmla="*/ 2 w 57"/>
                  <a:gd name="T7" fmla="*/ 24 h 57"/>
                  <a:gd name="T8" fmla="*/ 33 w 57"/>
                  <a:gd name="T9" fmla="*/ 2 h 57"/>
                </a:gdLst>
                <a:ahLst/>
                <a:cxnLst>
                  <a:cxn ang="0">
                    <a:pos x="T0" y="T1"/>
                  </a:cxn>
                  <a:cxn ang="0">
                    <a:pos x="T2" y="T3"/>
                  </a:cxn>
                  <a:cxn ang="0">
                    <a:pos x="T4" y="T5"/>
                  </a:cxn>
                  <a:cxn ang="0">
                    <a:pos x="T6" y="T7"/>
                  </a:cxn>
                  <a:cxn ang="0">
                    <a:pos x="T8" y="T9"/>
                  </a:cxn>
                </a:cxnLst>
                <a:rect l="0" t="0" r="r" b="b"/>
                <a:pathLst>
                  <a:path w="57" h="57">
                    <a:moveTo>
                      <a:pt x="33" y="2"/>
                    </a:moveTo>
                    <a:cubicBezTo>
                      <a:pt x="47" y="4"/>
                      <a:pt x="57" y="18"/>
                      <a:pt x="55" y="32"/>
                    </a:cubicBezTo>
                    <a:cubicBezTo>
                      <a:pt x="52" y="47"/>
                      <a:pt x="39" y="57"/>
                      <a:pt x="24" y="55"/>
                    </a:cubicBezTo>
                    <a:cubicBezTo>
                      <a:pt x="10" y="52"/>
                      <a:pt x="0" y="39"/>
                      <a:pt x="2" y="24"/>
                    </a:cubicBezTo>
                    <a:cubicBezTo>
                      <a:pt x="5" y="10"/>
                      <a:pt x="18" y="0"/>
                      <a:pt x="33" y="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26" name="Freeform 97"/>
              <p:cNvSpPr>
                <a:spLocks/>
              </p:cNvSpPr>
              <p:nvPr/>
            </p:nvSpPr>
            <p:spPr bwMode="auto">
              <a:xfrm>
                <a:off x="3675" y="3837"/>
                <a:ext cx="126" cy="125"/>
              </a:xfrm>
              <a:custGeom>
                <a:avLst/>
                <a:gdLst>
                  <a:gd name="T0" fmla="*/ 27 w 53"/>
                  <a:gd name="T1" fmla="*/ 0 h 53"/>
                  <a:gd name="T2" fmla="*/ 53 w 53"/>
                  <a:gd name="T3" fmla="*/ 27 h 53"/>
                  <a:gd name="T4" fmla="*/ 26 w 53"/>
                  <a:gd name="T5" fmla="*/ 53 h 53"/>
                  <a:gd name="T6" fmla="*/ 0 w 53"/>
                  <a:gd name="T7" fmla="*/ 26 h 53"/>
                  <a:gd name="T8" fmla="*/ 27 w 53"/>
                  <a:gd name="T9" fmla="*/ 0 h 53"/>
                </a:gdLst>
                <a:ahLst/>
                <a:cxnLst>
                  <a:cxn ang="0">
                    <a:pos x="T0" y="T1"/>
                  </a:cxn>
                  <a:cxn ang="0">
                    <a:pos x="T2" y="T3"/>
                  </a:cxn>
                  <a:cxn ang="0">
                    <a:pos x="T4" y="T5"/>
                  </a:cxn>
                  <a:cxn ang="0">
                    <a:pos x="T6" y="T7"/>
                  </a:cxn>
                  <a:cxn ang="0">
                    <a:pos x="T8" y="T9"/>
                  </a:cxn>
                </a:cxnLst>
                <a:rect l="0" t="0" r="r" b="b"/>
                <a:pathLst>
                  <a:path w="53" h="53">
                    <a:moveTo>
                      <a:pt x="27" y="0"/>
                    </a:moveTo>
                    <a:cubicBezTo>
                      <a:pt x="41" y="0"/>
                      <a:pt x="53" y="12"/>
                      <a:pt x="53" y="27"/>
                    </a:cubicBezTo>
                    <a:cubicBezTo>
                      <a:pt x="53" y="41"/>
                      <a:pt x="41" y="53"/>
                      <a:pt x="26" y="53"/>
                    </a:cubicBezTo>
                    <a:cubicBezTo>
                      <a:pt x="11" y="53"/>
                      <a:pt x="0" y="41"/>
                      <a:pt x="0" y="26"/>
                    </a:cubicBezTo>
                    <a:cubicBezTo>
                      <a:pt x="0" y="11"/>
                      <a:pt x="12" y="0"/>
                      <a:pt x="27" y="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27" name="Freeform 98"/>
              <p:cNvSpPr>
                <a:spLocks/>
              </p:cNvSpPr>
              <p:nvPr/>
            </p:nvSpPr>
            <p:spPr bwMode="auto">
              <a:xfrm>
                <a:off x="3915" y="3830"/>
                <a:ext cx="132" cy="132"/>
              </a:xfrm>
              <a:custGeom>
                <a:avLst/>
                <a:gdLst>
                  <a:gd name="T0" fmla="*/ 25 w 56"/>
                  <a:gd name="T1" fmla="*/ 2 h 56"/>
                  <a:gd name="T2" fmla="*/ 54 w 56"/>
                  <a:gd name="T3" fmla="*/ 25 h 56"/>
                  <a:gd name="T4" fmla="*/ 31 w 56"/>
                  <a:gd name="T5" fmla="*/ 55 h 56"/>
                  <a:gd name="T6" fmla="*/ 2 w 56"/>
                  <a:gd name="T7" fmla="*/ 31 h 56"/>
                  <a:gd name="T8" fmla="*/ 25 w 56"/>
                  <a:gd name="T9" fmla="*/ 2 h 56"/>
                </a:gdLst>
                <a:ahLst/>
                <a:cxnLst>
                  <a:cxn ang="0">
                    <a:pos x="T0" y="T1"/>
                  </a:cxn>
                  <a:cxn ang="0">
                    <a:pos x="T2" y="T3"/>
                  </a:cxn>
                  <a:cxn ang="0">
                    <a:pos x="T4" y="T5"/>
                  </a:cxn>
                  <a:cxn ang="0">
                    <a:pos x="T6" y="T7"/>
                  </a:cxn>
                  <a:cxn ang="0">
                    <a:pos x="T8" y="T9"/>
                  </a:cxn>
                </a:cxnLst>
                <a:rect l="0" t="0" r="r" b="b"/>
                <a:pathLst>
                  <a:path w="56" h="56">
                    <a:moveTo>
                      <a:pt x="25" y="2"/>
                    </a:moveTo>
                    <a:cubicBezTo>
                      <a:pt x="39" y="0"/>
                      <a:pt x="52" y="10"/>
                      <a:pt x="54" y="25"/>
                    </a:cubicBezTo>
                    <a:cubicBezTo>
                      <a:pt x="56" y="39"/>
                      <a:pt x="46" y="53"/>
                      <a:pt x="31" y="55"/>
                    </a:cubicBezTo>
                    <a:cubicBezTo>
                      <a:pt x="17" y="56"/>
                      <a:pt x="3" y="46"/>
                      <a:pt x="2" y="31"/>
                    </a:cubicBezTo>
                    <a:cubicBezTo>
                      <a:pt x="0" y="17"/>
                      <a:pt x="10" y="4"/>
                      <a:pt x="25" y="2"/>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28" name="Freeform 99"/>
              <p:cNvSpPr>
                <a:spLocks/>
              </p:cNvSpPr>
              <p:nvPr/>
            </p:nvSpPr>
            <p:spPr bwMode="auto">
              <a:xfrm>
                <a:off x="4151" y="3790"/>
                <a:ext cx="140" cy="139"/>
              </a:xfrm>
              <a:custGeom>
                <a:avLst/>
                <a:gdLst>
                  <a:gd name="T0" fmla="*/ 22 w 59"/>
                  <a:gd name="T1" fmla="*/ 4 h 59"/>
                  <a:gd name="T2" fmla="*/ 55 w 59"/>
                  <a:gd name="T3" fmla="*/ 23 h 59"/>
                  <a:gd name="T4" fmla="*/ 36 w 59"/>
                  <a:gd name="T5" fmla="*/ 55 h 59"/>
                  <a:gd name="T6" fmla="*/ 4 w 59"/>
                  <a:gd name="T7" fmla="*/ 37 h 59"/>
                  <a:gd name="T8" fmla="*/ 22 w 59"/>
                  <a:gd name="T9" fmla="*/ 4 h 59"/>
                </a:gdLst>
                <a:ahLst/>
                <a:cxnLst>
                  <a:cxn ang="0">
                    <a:pos x="T0" y="T1"/>
                  </a:cxn>
                  <a:cxn ang="0">
                    <a:pos x="T2" y="T3"/>
                  </a:cxn>
                  <a:cxn ang="0">
                    <a:pos x="T4" y="T5"/>
                  </a:cxn>
                  <a:cxn ang="0">
                    <a:pos x="T6" y="T7"/>
                  </a:cxn>
                  <a:cxn ang="0">
                    <a:pos x="T8" y="T9"/>
                  </a:cxn>
                </a:cxnLst>
                <a:rect l="0" t="0" r="r" b="b"/>
                <a:pathLst>
                  <a:path w="59" h="59">
                    <a:moveTo>
                      <a:pt x="22" y="4"/>
                    </a:moveTo>
                    <a:cubicBezTo>
                      <a:pt x="37" y="0"/>
                      <a:pt x="51" y="9"/>
                      <a:pt x="55" y="23"/>
                    </a:cubicBezTo>
                    <a:cubicBezTo>
                      <a:pt x="59" y="37"/>
                      <a:pt x="50" y="52"/>
                      <a:pt x="36" y="55"/>
                    </a:cubicBezTo>
                    <a:cubicBezTo>
                      <a:pt x="22" y="59"/>
                      <a:pt x="8" y="51"/>
                      <a:pt x="4" y="37"/>
                    </a:cubicBezTo>
                    <a:cubicBezTo>
                      <a:pt x="0" y="22"/>
                      <a:pt x="8" y="8"/>
                      <a:pt x="22"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29" name="Freeform 100"/>
              <p:cNvSpPr>
                <a:spLocks/>
              </p:cNvSpPr>
              <p:nvPr/>
            </p:nvSpPr>
            <p:spPr bwMode="auto">
              <a:xfrm>
                <a:off x="4383" y="3719"/>
                <a:ext cx="142" cy="142"/>
              </a:xfrm>
              <a:custGeom>
                <a:avLst/>
                <a:gdLst>
                  <a:gd name="T0" fmla="*/ 19 w 60"/>
                  <a:gd name="T1" fmla="*/ 6 h 60"/>
                  <a:gd name="T2" fmla="*/ 54 w 60"/>
                  <a:gd name="T3" fmla="*/ 20 h 60"/>
                  <a:gd name="T4" fmla="*/ 40 w 60"/>
                  <a:gd name="T5" fmla="*/ 55 h 60"/>
                  <a:gd name="T6" fmla="*/ 5 w 60"/>
                  <a:gd name="T7" fmla="*/ 41 h 60"/>
                  <a:gd name="T8" fmla="*/ 19 w 60"/>
                  <a:gd name="T9" fmla="*/ 6 h 60"/>
                </a:gdLst>
                <a:ahLst/>
                <a:cxnLst>
                  <a:cxn ang="0">
                    <a:pos x="T0" y="T1"/>
                  </a:cxn>
                  <a:cxn ang="0">
                    <a:pos x="T2" y="T3"/>
                  </a:cxn>
                  <a:cxn ang="0">
                    <a:pos x="T4" y="T5"/>
                  </a:cxn>
                  <a:cxn ang="0">
                    <a:pos x="T6" y="T7"/>
                  </a:cxn>
                  <a:cxn ang="0">
                    <a:pos x="T8" y="T9"/>
                  </a:cxn>
                </a:cxnLst>
                <a:rect l="0" t="0" r="r" b="b"/>
                <a:pathLst>
                  <a:path w="60" h="60">
                    <a:moveTo>
                      <a:pt x="19" y="6"/>
                    </a:moveTo>
                    <a:cubicBezTo>
                      <a:pt x="33" y="0"/>
                      <a:pt x="48" y="6"/>
                      <a:pt x="54" y="20"/>
                    </a:cubicBezTo>
                    <a:cubicBezTo>
                      <a:pt x="60" y="33"/>
                      <a:pt x="54" y="49"/>
                      <a:pt x="40" y="55"/>
                    </a:cubicBezTo>
                    <a:cubicBezTo>
                      <a:pt x="27" y="60"/>
                      <a:pt x="11" y="54"/>
                      <a:pt x="5" y="41"/>
                    </a:cubicBezTo>
                    <a:cubicBezTo>
                      <a:pt x="0" y="27"/>
                      <a:pt x="6" y="12"/>
                      <a:pt x="19" y="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30" name="Freeform 101"/>
              <p:cNvSpPr>
                <a:spLocks/>
              </p:cNvSpPr>
              <p:nvPr/>
            </p:nvSpPr>
            <p:spPr bwMode="auto">
              <a:xfrm>
                <a:off x="4603" y="3617"/>
                <a:ext cx="142" cy="144"/>
              </a:xfrm>
              <a:custGeom>
                <a:avLst/>
                <a:gdLst>
                  <a:gd name="T0" fmla="*/ 16 w 60"/>
                  <a:gd name="T1" fmla="*/ 8 h 61"/>
                  <a:gd name="T2" fmla="*/ 53 w 60"/>
                  <a:gd name="T3" fmla="*/ 17 h 61"/>
                  <a:gd name="T4" fmla="*/ 44 w 60"/>
                  <a:gd name="T5" fmla="*/ 53 h 61"/>
                  <a:gd name="T6" fmla="*/ 7 w 60"/>
                  <a:gd name="T7" fmla="*/ 44 h 61"/>
                  <a:gd name="T8" fmla="*/ 16 w 60"/>
                  <a:gd name="T9" fmla="*/ 8 h 61"/>
                </a:gdLst>
                <a:ahLst/>
                <a:cxnLst>
                  <a:cxn ang="0">
                    <a:pos x="T0" y="T1"/>
                  </a:cxn>
                  <a:cxn ang="0">
                    <a:pos x="T2" y="T3"/>
                  </a:cxn>
                  <a:cxn ang="0">
                    <a:pos x="T4" y="T5"/>
                  </a:cxn>
                  <a:cxn ang="0">
                    <a:pos x="T6" y="T7"/>
                  </a:cxn>
                  <a:cxn ang="0">
                    <a:pos x="T8" y="T9"/>
                  </a:cxn>
                </a:cxnLst>
                <a:rect l="0" t="0" r="r" b="b"/>
                <a:pathLst>
                  <a:path w="60" h="61">
                    <a:moveTo>
                      <a:pt x="16" y="8"/>
                    </a:moveTo>
                    <a:cubicBezTo>
                      <a:pt x="29" y="0"/>
                      <a:pt x="45" y="4"/>
                      <a:pt x="53" y="17"/>
                    </a:cubicBezTo>
                    <a:cubicBezTo>
                      <a:pt x="60" y="29"/>
                      <a:pt x="56" y="46"/>
                      <a:pt x="44" y="53"/>
                    </a:cubicBezTo>
                    <a:cubicBezTo>
                      <a:pt x="31" y="61"/>
                      <a:pt x="15" y="57"/>
                      <a:pt x="7" y="44"/>
                    </a:cubicBezTo>
                    <a:cubicBezTo>
                      <a:pt x="0" y="32"/>
                      <a:pt x="4" y="15"/>
                      <a:pt x="16" y="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31" name="Freeform 102"/>
              <p:cNvSpPr>
                <a:spLocks/>
              </p:cNvSpPr>
              <p:nvPr/>
            </p:nvSpPr>
            <p:spPr bwMode="auto">
              <a:xfrm>
                <a:off x="4809" y="3487"/>
                <a:ext cx="140" cy="142"/>
              </a:xfrm>
              <a:custGeom>
                <a:avLst/>
                <a:gdLst>
                  <a:gd name="T0" fmla="*/ 13 w 59"/>
                  <a:gd name="T1" fmla="*/ 9 h 60"/>
                  <a:gd name="T2" fmla="*/ 50 w 59"/>
                  <a:gd name="T3" fmla="*/ 13 h 60"/>
                  <a:gd name="T4" fmla="*/ 46 w 59"/>
                  <a:gd name="T5" fmla="*/ 51 h 60"/>
                  <a:gd name="T6" fmla="*/ 9 w 59"/>
                  <a:gd name="T7" fmla="*/ 47 h 60"/>
                  <a:gd name="T8" fmla="*/ 13 w 59"/>
                  <a:gd name="T9" fmla="*/ 9 h 60"/>
                </a:gdLst>
                <a:ahLst/>
                <a:cxnLst>
                  <a:cxn ang="0">
                    <a:pos x="T0" y="T1"/>
                  </a:cxn>
                  <a:cxn ang="0">
                    <a:pos x="T2" y="T3"/>
                  </a:cxn>
                  <a:cxn ang="0">
                    <a:pos x="T4" y="T5"/>
                  </a:cxn>
                  <a:cxn ang="0">
                    <a:pos x="T6" y="T7"/>
                  </a:cxn>
                  <a:cxn ang="0">
                    <a:pos x="T8" y="T9"/>
                  </a:cxn>
                </a:cxnLst>
                <a:rect l="0" t="0" r="r" b="b"/>
                <a:pathLst>
                  <a:path w="59" h="60">
                    <a:moveTo>
                      <a:pt x="13" y="9"/>
                    </a:moveTo>
                    <a:cubicBezTo>
                      <a:pt x="24" y="0"/>
                      <a:pt x="41" y="2"/>
                      <a:pt x="50" y="13"/>
                    </a:cubicBezTo>
                    <a:cubicBezTo>
                      <a:pt x="59" y="25"/>
                      <a:pt x="57" y="41"/>
                      <a:pt x="46" y="51"/>
                    </a:cubicBezTo>
                    <a:cubicBezTo>
                      <a:pt x="35" y="60"/>
                      <a:pt x="18" y="58"/>
                      <a:pt x="9" y="47"/>
                    </a:cubicBezTo>
                    <a:cubicBezTo>
                      <a:pt x="0" y="35"/>
                      <a:pt x="1" y="19"/>
                      <a:pt x="13" y="9"/>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32" name="Freeform 103"/>
              <p:cNvSpPr>
                <a:spLocks/>
              </p:cNvSpPr>
              <p:nvPr/>
            </p:nvSpPr>
            <p:spPr bwMode="auto">
              <a:xfrm>
                <a:off x="4994" y="3330"/>
                <a:ext cx="139" cy="140"/>
              </a:xfrm>
              <a:custGeom>
                <a:avLst/>
                <a:gdLst>
                  <a:gd name="T0" fmla="*/ 10 w 59"/>
                  <a:gd name="T1" fmla="*/ 11 h 59"/>
                  <a:gd name="T2" fmla="*/ 47 w 59"/>
                  <a:gd name="T3" fmla="*/ 10 h 59"/>
                  <a:gd name="T4" fmla="*/ 49 w 59"/>
                  <a:gd name="T5" fmla="*/ 47 h 59"/>
                  <a:gd name="T6" fmla="*/ 11 w 59"/>
                  <a:gd name="T7" fmla="*/ 49 h 59"/>
                  <a:gd name="T8" fmla="*/ 10 w 59"/>
                  <a:gd name="T9" fmla="*/ 11 h 59"/>
                </a:gdLst>
                <a:ahLst/>
                <a:cxnLst>
                  <a:cxn ang="0">
                    <a:pos x="T0" y="T1"/>
                  </a:cxn>
                  <a:cxn ang="0">
                    <a:pos x="T2" y="T3"/>
                  </a:cxn>
                  <a:cxn ang="0">
                    <a:pos x="T4" y="T5"/>
                  </a:cxn>
                  <a:cxn ang="0">
                    <a:pos x="T6" y="T7"/>
                  </a:cxn>
                  <a:cxn ang="0">
                    <a:pos x="T8" y="T9"/>
                  </a:cxn>
                </a:cxnLst>
                <a:rect l="0" t="0" r="r" b="b"/>
                <a:pathLst>
                  <a:path w="59" h="59">
                    <a:moveTo>
                      <a:pt x="10" y="11"/>
                    </a:moveTo>
                    <a:cubicBezTo>
                      <a:pt x="20" y="0"/>
                      <a:pt x="36" y="0"/>
                      <a:pt x="47" y="10"/>
                    </a:cubicBezTo>
                    <a:cubicBezTo>
                      <a:pt x="58" y="20"/>
                      <a:pt x="59" y="36"/>
                      <a:pt x="49" y="47"/>
                    </a:cubicBezTo>
                    <a:cubicBezTo>
                      <a:pt x="39" y="58"/>
                      <a:pt x="22" y="59"/>
                      <a:pt x="11" y="49"/>
                    </a:cubicBezTo>
                    <a:cubicBezTo>
                      <a:pt x="0" y="39"/>
                      <a:pt x="0" y="22"/>
                      <a:pt x="10" y="1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33" name="Freeform 104"/>
              <p:cNvSpPr>
                <a:spLocks/>
              </p:cNvSpPr>
              <p:nvPr/>
            </p:nvSpPr>
            <p:spPr bwMode="auto">
              <a:xfrm>
                <a:off x="5152" y="3146"/>
                <a:ext cx="142" cy="142"/>
              </a:xfrm>
              <a:custGeom>
                <a:avLst/>
                <a:gdLst>
                  <a:gd name="T0" fmla="*/ 8 w 60"/>
                  <a:gd name="T1" fmla="*/ 15 h 60"/>
                  <a:gd name="T2" fmla="*/ 45 w 60"/>
                  <a:gd name="T3" fmla="*/ 8 h 60"/>
                  <a:gd name="T4" fmla="*/ 52 w 60"/>
                  <a:gd name="T5" fmla="*/ 45 h 60"/>
                  <a:gd name="T6" fmla="*/ 15 w 60"/>
                  <a:gd name="T7" fmla="*/ 52 h 60"/>
                  <a:gd name="T8" fmla="*/ 8 w 60"/>
                  <a:gd name="T9" fmla="*/ 15 h 60"/>
                </a:gdLst>
                <a:ahLst/>
                <a:cxnLst>
                  <a:cxn ang="0">
                    <a:pos x="T0" y="T1"/>
                  </a:cxn>
                  <a:cxn ang="0">
                    <a:pos x="T2" y="T3"/>
                  </a:cxn>
                  <a:cxn ang="0">
                    <a:pos x="T4" y="T5"/>
                  </a:cxn>
                  <a:cxn ang="0">
                    <a:pos x="T6" y="T7"/>
                  </a:cxn>
                  <a:cxn ang="0">
                    <a:pos x="T8" y="T9"/>
                  </a:cxn>
                </a:cxnLst>
                <a:rect l="0" t="0" r="r" b="b"/>
                <a:pathLst>
                  <a:path w="60" h="60">
                    <a:moveTo>
                      <a:pt x="8" y="15"/>
                    </a:moveTo>
                    <a:cubicBezTo>
                      <a:pt x="17" y="3"/>
                      <a:pt x="33" y="0"/>
                      <a:pt x="45" y="8"/>
                    </a:cubicBezTo>
                    <a:cubicBezTo>
                      <a:pt x="57" y="17"/>
                      <a:pt x="60" y="33"/>
                      <a:pt x="52" y="45"/>
                    </a:cubicBezTo>
                    <a:cubicBezTo>
                      <a:pt x="43" y="57"/>
                      <a:pt x="27" y="60"/>
                      <a:pt x="15" y="52"/>
                    </a:cubicBezTo>
                    <a:cubicBezTo>
                      <a:pt x="3" y="43"/>
                      <a:pt x="0" y="27"/>
                      <a:pt x="8" y="1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34" name="Freeform 105"/>
              <p:cNvSpPr>
                <a:spLocks/>
              </p:cNvSpPr>
              <p:nvPr/>
            </p:nvSpPr>
            <p:spPr bwMode="auto">
              <a:xfrm>
                <a:off x="5285" y="2942"/>
                <a:ext cx="144" cy="145"/>
              </a:xfrm>
              <a:custGeom>
                <a:avLst/>
                <a:gdLst>
                  <a:gd name="T0" fmla="*/ 7 w 61"/>
                  <a:gd name="T1" fmla="*/ 18 h 61"/>
                  <a:gd name="T2" fmla="*/ 42 w 61"/>
                  <a:gd name="T3" fmla="*/ 7 h 61"/>
                  <a:gd name="T4" fmla="*/ 54 w 61"/>
                  <a:gd name="T5" fmla="*/ 42 h 61"/>
                  <a:gd name="T6" fmla="*/ 18 w 61"/>
                  <a:gd name="T7" fmla="*/ 54 h 61"/>
                  <a:gd name="T8" fmla="*/ 7 w 61"/>
                  <a:gd name="T9" fmla="*/ 18 h 61"/>
                </a:gdLst>
                <a:ahLst/>
                <a:cxnLst>
                  <a:cxn ang="0">
                    <a:pos x="T0" y="T1"/>
                  </a:cxn>
                  <a:cxn ang="0">
                    <a:pos x="T2" y="T3"/>
                  </a:cxn>
                  <a:cxn ang="0">
                    <a:pos x="T4" y="T5"/>
                  </a:cxn>
                  <a:cxn ang="0">
                    <a:pos x="T6" y="T7"/>
                  </a:cxn>
                  <a:cxn ang="0">
                    <a:pos x="T8" y="T9"/>
                  </a:cxn>
                </a:cxnLst>
                <a:rect l="0" t="0" r="r" b="b"/>
                <a:pathLst>
                  <a:path w="61" h="61">
                    <a:moveTo>
                      <a:pt x="7" y="18"/>
                    </a:moveTo>
                    <a:cubicBezTo>
                      <a:pt x="13" y="5"/>
                      <a:pt x="29" y="0"/>
                      <a:pt x="42" y="7"/>
                    </a:cubicBezTo>
                    <a:cubicBezTo>
                      <a:pt x="55" y="13"/>
                      <a:pt x="61" y="29"/>
                      <a:pt x="54" y="42"/>
                    </a:cubicBezTo>
                    <a:cubicBezTo>
                      <a:pt x="47" y="55"/>
                      <a:pt x="31" y="61"/>
                      <a:pt x="18" y="54"/>
                    </a:cubicBezTo>
                    <a:cubicBezTo>
                      <a:pt x="5" y="47"/>
                      <a:pt x="0" y="31"/>
                      <a:pt x="7" y="1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35" name="Freeform 106"/>
              <p:cNvSpPr>
                <a:spLocks/>
              </p:cNvSpPr>
              <p:nvPr/>
            </p:nvSpPr>
            <p:spPr bwMode="auto">
              <a:xfrm>
                <a:off x="5389" y="2725"/>
                <a:ext cx="142" cy="139"/>
              </a:xfrm>
              <a:custGeom>
                <a:avLst/>
                <a:gdLst>
                  <a:gd name="T0" fmla="*/ 5 w 60"/>
                  <a:gd name="T1" fmla="*/ 21 h 59"/>
                  <a:gd name="T2" fmla="*/ 39 w 60"/>
                  <a:gd name="T3" fmla="*/ 4 h 59"/>
                  <a:gd name="T4" fmla="*/ 55 w 60"/>
                  <a:gd name="T5" fmla="*/ 38 h 59"/>
                  <a:gd name="T6" fmla="*/ 22 w 60"/>
                  <a:gd name="T7" fmla="*/ 55 h 59"/>
                  <a:gd name="T8" fmla="*/ 5 w 60"/>
                  <a:gd name="T9" fmla="*/ 21 h 59"/>
                </a:gdLst>
                <a:ahLst/>
                <a:cxnLst>
                  <a:cxn ang="0">
                    <a:pos x="T0" y="T1"/>
                  </a:cxn>
                  <a:cxn ang="0">
                    <a:pos x="T2" y="T3"/>
                  </a:cxn>
                  <a:cxn ang="0">
                    <a:pos x="T4" y="T5"/>
                  </a:cxn>
                  <a:cxn ang="0">
                    <a:pos x="T6" y="T7"/>
                  </a:cxn>
                  <a:cxn ang="0">
                    <a:pos x="T8" y="T9"/>
                  </a:cxn>
                </a:cxnLst>
                <a:rect l="0" t="0" r="r" b="b"/>
                <a:pathLst>
                  <a:path w="60" h="59">
                    <a:moveTo>
                      <a:pt x="5" y="21"/>
                    </a:moveTo>
                    <a:cubicBezTo>
                      <a:pt x="10" y="7"/>
                      <a:pt x="25" y="0"/>
                      <a:pt x="39" y="4"/>
                    </a:cubicBezTo>
                    <a:cubicBezTo>
                      <a:pt x="53" y="9"/>
                      <a:pt x="60" y="24"/>
                      <a:pt x="55" y="38"/>
                    </a:cubicBezTo>
                    <a:cubicBezTo>
                      <a:pt x="51" y="52"/>
                      <a:pt x="36" y="59"/>
                      <a:pt x="22" y="55"/>
                    </a:cubicBezTo>
                    <a:cubicBezTo>
                      <a:pt x="8" y="50"/>
                      <a:pt x="0" y="35"/>
                      <a:pt x="5" y="2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36" name="Freeform 107"/>
              <p:cNvSpPr>
                <a:spLocks/>
              </p:cNvSpPr>
              <p:nvPr/>
            </p:nvSpPr>
            <p:spPr bwMode="auto">
              <a:xfrm>
                <a:off x="5465" y="2495"/>
                <a:ext cx="137" cy="135"/>
              </a:xfrm>
              <a:custGeom>
                <a:avLst/>
                <a:gdLst>
                  <a:gd name="T0" fmla="*/ 3 w 58"/>
                  <a:gd name="T1" fmla="*/ 24 h 57"/>
                  <a:gd name="T2" fmla="*/ 34 w 58"/>
                  <a:gd name="T3" fmla="*/ 3 h 57"/>
                  <a:gd name="T4" fmla="*/ 55 w 58"/>
                  <a:gd name="T5" fmla="*/ 34 h 57"/>
                  <a:gd name="T6" fmla="*/ 24 w 58"/>
                  <a:gd name="T7" fmla="*/ 55 h 57"/>
                  <a:gd name="T8" fmla="*/ 3 w 58"/>
                  <a:gd name="T9" fmla="*/ 24 h 57"/>
                </a:gdLst>
                <a:ahLst/>
                <a:cxnLst>
                  <a:cxn ang="0">
                    <a:pos x="T0" y="T1"/>
                  </a:cxn>
                  <a:cxn ang="0">
                    <a:pos x="T2" y="T3"/>
                  </a:cxn>
                  <a:cxn ang="0">
                    <a:pos x="T4" y="T5"/>
                  </a:cxn>
                  <a:cxn ang="0">
                    <a:pos x="T6" y="T7"/>
                  </a:cxn>
                  <a:cxn ang="0">
                    <a:pos x="T8" y="T9"/>
                  </a:cxn>
                </a:cxnLst>
                <a:rect l="0" t="0" r="r" b="b"/>
                <a:pathLst>
                  <a:path w="58" h="57">
                    <a:moveTo>
                      <a:pt x="3" y="24"/>
                    </a:moveTo>
                    <a:cubicBezTo>
                      <a:pt x="6" y="9"/>
                      <a:pt x="19" y="0"/>
                      <a:pt x="34" y="3"/>
                    </a:cubicBezTo>
                    <a:cubicBezTo>
                      <a:pt x="48" y="5"/>
                      <a:pt x="58" y="19"/>
                      <a:pt x="55" y="34"/>
                    </a:cubicBezTo>
                    <a:cubicBezTo>
                      <a:pt x="52" y="48"/>
                      <a:pt x="38" y="57"/>
                      <a:pt x="24" y="55"/>
                    </a:cubicBezTo>
                    <a:cubicBezTo>
                      <a:pt x="9" y="52"/>
                      <a:pt x="0" y="38"/>
                      <a:pt x="3"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37" name="Freeform 108"/>
              <p:cNvSpPr>
                <a:spLocks/>
              </p:cNvSpPr>
              <p:nvPr/>
            </p:nvSpPr>
            <p:spPr bwMode="auto">
              <a:xfrm>
                <a:off x="5507" y="2258"/>
                <a:ext cx="131" cy="130"/>
              </a:xfrm>
              <a:custGeom>
                <a:avLst/>
                <a:gdLst>
                  <a:gd name="T0" fmla="*/ 1 w 55"/>
                  <a:gd name="T1" fmla="*/ 26 h 55"/>
                  <a:gd name="T2" fmla="*/ 29 w 55"/>
                  <a:gd name="T3" fmla="*/ 1 h 55"/>
                  <a:gd name="T4" fmla="*/ 54 w 55"/>
                  <a:gd name="T5" fmla="*/ 29 h 55"/>
                  <a:gd name="T6" fmla="*/ 26 w 55"/>
                  <a:gd name="T7" fmla="*/ 54 h 55"/>
                  <a:gd name="T8" fmla="*/ 1 w 55"/>
                  <a:gd name="T9" fmla="*/ 26 h 55"/>
                </a:gdLst>
                <a:ahLst/>
                <a:cxnLst>
                  <a:cxn ang="0">
                    <a:pos x="T0" y="T1"/>
                  </a:cxn>
                  <a:cxn ang="0">
                    <a:pos x="T2" y="T3"/>
                  </a:cxn>
                  <a:cxn ang="0">
                    <a:pos x="T4" y="T5"/>
                  </a:cxn>
                  <a:cxn ang="0">
                    <a:pos x="T6" y="T7"/>
                  </a:cxn>
                  <a:cxn ang="0">
                    <a:pos x="T8" y="T9"/>
                  </a:cxn>
                </a:cxnLst>
                <a:rect l="0" t="0" r="r" b="b"/>
                <a:pathLst>
                  <a:path w="55" h="55">
                    <a:moveTo>
                      <a:pt x="1" y="26"/>
                    </a:moveTo>
                    <a:cubicBezTo>
                      <a:pt x="2" y="11"/>
                      <a:pt x="14" y="0"/>
                      <a:pt x="29" y="1"/>
                    </a:cubicBezTo>
                    <a:cubicBezTo>
                      <a:pt x="43" y="2"/>
                      <a:pt x="55" y="14"/>
                      <a:pt x="54" y="29"/>
                    </a:cubicBezTo>
                    <a:cubicBezTo>
                      <a:pt x="53" y="43"/>
                      <a:pt x="41" y="55"/>
                      <a:pt x="26" y="54"/>
                    </a:cubicBezTo>
                    <a:cubicBezTo>
                      <a:pt x="11" y="53"/>
                      <a:pt x="0" y="41"/>
                      <a:pt x="1" y="2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38" name="Freeform 109"/>
              <p:cNvSpPr>
                <a:spLocks/>
              </p:cNvSpPr>
              <p:nvPr/>
            </p:nvSpPr>
            <p:spPr bwMode="auto">
              <a:xfrm>
                <a:off x="5512" y="2015"/>
                <a:ext cx="133" cy="130"/>
              </a:xfrm>
              <a:custGeom>
                <a:avLst/>
                <a:gdLst>
                  <a:gd name="T0" fmla="*/ 1 w 56"/>
                  <a:gd name="T1" fmla="*/ 30 h 55"/>
                  <a:gd name="T2" fmla="*/ 25 w 56"/>
                  <a:gd name="T3" fmla="*/ 1 h 55"/>
                  <a:gd name="T4" fmla="*/ 54 w 56"/>
                  <a:gd name="T5" fmla="*/ 25 h 55"/>
                  <a:gd name="T6" fmla="*/ 30 w 56"/>
                  <a:gd name="T7" fmla="*/ 54 h 55"/>
                  <a:gd name="T8" fmla="*/ 1 w 56"/>
                  <a:gd name="T9" fmla="*/ 30 h 55"/>
                </a:gdLst>
                <a:ahLst/>
                <a:cxnLst>
                  <a:cxn ang="0">
                    <a:pos x="T0" y="T1"/>
                  </a:cxn>
                  <a:cxn ang="0">
                    <a:pos x="T2" y="T3"/>
                  </a:cxn>
                  <a:cxn ang="0">
                    <a:pos x="T4" y="T5"/>
                  </a:cxn>
                  <a:cxn ang="0">
                    <a:pos x="T6" y="T7"/>
                  </a:cxn>
                  <a:cxn ang="0">
                    <a:pos x="T8" y="T9"/>
                  </a:cxn>
                </a:cxnLst>
                <a:rect l="0" t="0" r="r" b="b"/>
                <a:pathLst>
                  <a:path w="56" h="55">
                    <a:moveTo>
                      <a:pt x="1" y="30"/>
                    </a:moveTo>
                    <a:cubicBezTo>
                      <a:pt x="0" y="16"/>
                      <a:pt x="11" y="3"/>
                      <a:pt x="25" y="1"/>
                    </a:cubicBezTo>
                    <a:cubicBezTo>
                      <a:pt x="40" y="0"/>
                      <a:pt x="53" y="11"/>
                      <a:pt x="54" y="25"/>
                    </a:cubicBezTo>
                    <a:cubicBezTo>
                      <a:pt x="56" y="40"/>
                      <a:pt x="45" y="53"/>
                      <a:pt x="30" y="54"/>
                    </a:cubicBezTo>
                    <a:cubicBezTo>
                      <a:pt x="16" y="55"/>
                      <a:pt x="3" y="45"/>
                      <a:pt x="1" y="3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39" name="Freeform 110"/>
              <p:cNvSpPr>
                <a:spLocks/>
              </p:cNvSpPr>
              <p:nvPr/>
            </p:nvSpPr>
            <p:spPr bwMode="auto">
              <a:xfrm>
                <a:off x="5481" y="1771"/>
                <a:ext cx="138" cy="137"/>
              </a:xfrm>
              <a:custGeom>
                <a:avLst/>
                <a:gdLst>
                  <a:gd name="T0" fmla="*/ 3 w 58"/>
                  <a:gd name="T1" fmla="*/ 35 h 58"/>
                  <a:gd name="T2" fmla="*/ 23 w 58"/>
                  <a:gd name="T3" fmla="*/ 3 h 58"/>
                  <a:gd name="T4" fmla="*/ 55 w 58"/>
                  <a:gd name="T5" fmla="*/ 23 h 58"/>
                  <a:gd name="T6" fmla="*/ 35 w 58"/>
                  <a:gd name="T7" fmla="*/ 55 h 58"/>
                  <a:gd name="T8" fmla="*/ 3 w 58"/>
                  <a:gd name="T9" fmla="*/ 35 h 58"/>
                </a:gdLst>
                <a:ahLst/>
                <a:cxnLst>
                  <a:cxn ang="0">
                    <a:pos x="T0" y="T1"/>
                  </a:cxn>
                  <a:cxn ang="0">
                    <a:pos x="T2" y="T3"/>
                  </a:cxn>
                  <a:cxn ang="0">
                    <a:pos x="T4" y="T5"/>
                  </a:cxn>
                  <a:cxn ang="0">
                    <a:pos x="T6" y="T7"/>
                  </a:cxn>
                  <a:cxn ang="0">
                    <a:pos x="T8" y="T9"/>
                  </a:cxn>
                </a:cxnLst>
                <a:rect l="0" t="0" r="r" b="b"/>
                <a:pathLst>
                  <a:path w="58" h="58">
                    <a:moveTo>
                      <a:pt x="3" y="35"/>
                    </a:moveTo>
                    <a:cubicBezTo>
                      <a:pt x="0" y="21"/>
                      <a:pt x="9" y="6"/>
                      <a:pt x="23" y="3"/>
                    </a:cubicBezTo>
                    <a:cubicBezTo>
                      <a:pt x="37" y="0"/>
                      <a:pt x="51" y="8"/>
                      <a:pt x="55" y="23"/>
                    </a:cubicBezTo>
                    <a:cubicBezTo>
                      <a:pt x="58" y="37"/>
                      <a:pt x="49" y="51"/>
                      <a:pt x="35" y="55"/>
                    </a:cubicBezTo>
                    <a:cubicBezTo>
                      <a:pt x="21" y="58"/>
                      <a:pt x="6" y="49"/>
                      <a:pt x="3" y="3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40" name="Freeform 111"/>
              <p:cNvSpPr>
                <a:spLocks/>
              </p:cNvSpPr>
              <p:nvPr/>
            </p:nvSpPr>
            <p:spPr bwMode="auto">
              <a:xfrm>
                <a:off x="5417" y="1532"/>
                <a:ext cx="142" cy="144"/>
              </a:xfrm>
              <a:custGeom>
                <a:avLst/>
                <a:gdLst>
                  <a:gd name="T0" fmla="*/ 5 w 60"/>
                  <a:gd name="T1" fmla="*/ 40 h 61"/>
                  <a:gd name="T2" fmla="*/ 20 w 60"/>
                  <a:gd name="T3" fmla="*/ 6 h 61"/>
                  <a:gd name="T4" fmla="*/ 55 w 60"/>
                  <a:gd name="T5" fmla="*/ 21 h 61"/>
                  <a:gd name="T6" fmla="*/ 39 w 60"/>
                  <a:gd name="T7" fmla="*/ 55 h 61"/>
                  <a:gd name="T8" fmla="*/ 5 w 60"/>
                  <a:gd name="T9" fmla="*/ 40 h 61"/>
                </a:gdLst>
                <a:ahLst/>
                <a:cxnLst>
                  <a:cxn ang="0">
                    <a:pos x="T0" y="T1"/>
                  </a:cxn>
                  <a:cxn ang="0">
                    <a:pos x="T2" y="T3"/>
                  </a:cxn>
                  <a:cxn ang="0">
                    <a:pos x="T4" y="T5"/>
                  </a:cxn>
                  <a:cxn ang="0">
                    <a:pos x="T6" y="T7"/>
                  </a:cxn>
                  <a:cxn ang="0">
                    <a:pos x="T8" y="T9"/>
                  </a:cxn>
                </a:cxnLst>
                <a:rect l="0" t="0" r="r" b="b"/>
                <a:pathLst>
                  <a:path w="60" h="61">
                    <a:moveTo>
                      <a:pt x="5" y="40"/>
                    </a:moveTo>
                    <a:cubicBezTo>
                      <a:pt x="0" y="26"/>
                      <a:pt x="7" y="11"/>
                      <a:pt x="20" y="6"/>
                    </a:cubicBezTo>
                    <a:cubicBezTo>
                      <a:pt x="34" y="0"/>
                      <a:pt x="49" y="7"/>
                      <a:pt x="55" y="21"/>
                    </a:cubicBezTo>
                    <a:cubicBezTo>
                      <a:pt x="60" y="35"/>
                      <a:pt x="53" y="50"/>
                      <a:pt x="39" y="55"/>
                    </a:cubicBezTo>
                    <a:cubicBezTo>
                      <a:pt x="26" y="61"/>
                      <a:pt x="10" y="54"/>
                      <a:pt x="5" y="4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41" name="Freeform 112"/>
              <p:cNvSpPr>
                <a:spLocks/>
              </p:cNvSpPr>
              <p:nvPr/>
            </p:nvSpPr>
            <p:spPr bwMode="auto">
              <a:xfrm>
                <a:off x="5323" y="1307"/>
                <a:ext cx="144" cy="144"/>
              </a:xfrm>
              <a:custGeom>
                <a:avLst/>
                <a:gdLst>
                  <a:gd name="T0" fmla="*/ 7 w 61"/>
                  <a:gd name="T1" fmla="*/ 44 h 61"/>
                  <a:gd name="T2" fmla="*/ 17 w 61"/>
                  <a:gd name="T3" fmla="*/ 8 h 61"/>
                  <a:gd name="T4" fmla="*/ 54 w 61"/>
                  <a:gd name="T5" fmla="*/ 18 h 61"/>
                  <a:gd name="T6" fmla="*/ 43 w 61"/>
                  <a:gd name="T7" fmla="*/ 54 h 61"/>
                  <a:gd name="T8" fmla="*/ 7 w 61"/>
                  <a:gd name="T9" fmla="*/ 44 h 61"/>
                </a:gdLst>
                <a:ahLst/>
                <a:cxnLst>
                  <a:cxn ang="0">
                    <a:pos x="T0" y="T1"/>
                  </a:cxn>
                  <a:cxn ang="0">
                    <a:pos x="T2" y="T3"/>
                  </a:cxn>
                  <a:cxn ang="0">
                    <a:pos x="T4" y="T5"/>
                  </a:cxn>
                  <a:cxn ang="0">
                    <a:pos x="T6" y="T7"/>
                  </a:cxn>
                  <a:cxn ang="0">
                    <a:pos x="T8" y="T9"/>
                  </a:cxn>
                </a:cxnLst>
                <a:rect l="0" t="0" r="r" b="b"/>
                <a:pathLst>
                  <a:path w="61" h="61">
                    <a:moveTo>
                      <a:pt x="7" y="44"/>
                    </a:moveTo>
                    <a:cubicBezTo>
                      <a:pt x="0" y="31"/>
                      <a:pt x="5" y="15"/>
                      <a:pt x="17" y="8"/>
                    </a:cubicBezTo>
                    <a:cubicBezTo>
                      <a:pt x="30" y="0"/>
                      <a:pt x="46" y="5"/>
                      <a:pt x="54" y="18"/>
                    </a:cubicBezTo>
                    <a:cubicBezTo>
                      <a:pt x="61" y="31"/>
                      <a:pt x="56" y="47"/>
                      <a:pt x="43" y="54"/>
                    </a:cubicBezTo>
                    <a:cubicBezTo>
                      <a:pt x="30" y="61"/>
                      <a:pt x="14" y="57"/>
                      <a:pt x="7" y="4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42" name="Freeform 113"/>
              <p:cNvSpPr>
                <a:spLocks/>
              </p:cNvSpPr>
              <p:nvPr/>
            </p:nvSpPr>
            <p:spPr bwMode="auto">
              <a:xfrm>
                <a:off x="5200" y="1101"/>
                <a:ext cx="142" cy="142"/>
              </a:xfrm>
              <a:custGeom>
                <a:avLst/>
                <a:gdLst>
                  <a:gd name="T0" fmla="*/ 9 w 60"/>
                  <a:gd name="T1" fmla="*/ 46 h 60"/>
                  <a:gd name="T2" fmla="*/ 14 w 60"/>
                  <a:gd name="T3" fmla="*/ 8 h 60"/>
                  <a:gd name="T4" fmla="*/ 51 w 60"/>
                  <a:gd name="T5" fmla="*/ 14 h 60"/>
                  <a:gd name="T6" fmla="*/ 46 w 60"/>
                  <a:gd name="T7" fmla="*/ 51 h 60"/>
                  <a:gd name="T8" fmla="*/ 9 w 60"/>
                  <a:gd name="T9" fmla="*/ 46 h 60"/>
                </a:gdLst>
                <a:ahLst/>
                <a:cxnLst>
                  <a:cxn ang="0">
                    <a:pos x="T0" y="T1"/>
                  </a:cxn>
                  <a:cxn ang="0">
                    <a:pos x="T2" y="T3"/>
                  </a:cxn>
                  <a:cxn ang="0">
                    <a:pos x="T4" y="T5"/>
                  </a:cxn>
                  <a:cxn ang="0">
                    <a:pos x="T6" y="T7"/>
                  </a:cxn>
                  <a:cxn ang="0">
                    <a:pos x="T8" y="T9"/>
                  </a:cxn>
                </a:cxnLst>
                <a:rect l="0" t="0" r="r" b="b"/>
                <a:pathLst>
                  <a:path w="60" h="60">
                    <a:moveTo>
                      <a:pt x="9" y="46"/>
                    </a:moveTo>
                    <a:cubicBezTo>
                      <a:pt x="0" y="34"/>
                      <a:pt x="2" y="17"/>
                      <a:pt x="14" y="8"/>
                    </a:cubicBezTo>
                    <a:cubicBezTo>
                      <a:pt x="26" y="0"/>
                      <a:pt x="42" y="2"/>
                      <a:pt x="51" y="14"/>
                    </a:cubicBezTo>
                    <a:cubicBezTo>
                      <a:pt x="60" y="25"/>
                      <a:pt x="58" y="42"/>
                      <a:pt x="46" y="51"/>
                    </a:cubicBezTo>
                    <a:cubicBezTo>
                      <a:pt x="34" y="60"/>
                      <a:pt x="18" y="57"/>
                      <a:pt x="9" y="4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43" name="Freeform 114"/>
              <p:cNvSpPr>
                <a:spLocks/>
              </p:cNvSpPr>
              <p:nvPr/>
            </p:nvSpPr>
            <p:spPr bwMode="auto">
              <a:xfrm>
                <a:off x="5051" y="912"/>
                <a:ext cx="137" cy="139"/>
              </a:xfrm>
              <a:custGeom>
                <a:avLst/>
                <a:gdLst>
                  <a:gd name="T0" fmla="*/ 10 w 58"/>
                  <a:gd name="T1" fmla="*/ 48 h 59"/>
                  <a:gd name="T2" fmla="*/ 10 w 58"/>
                  <a:gd name="T3" fmla="*/ 11 h 59"/>
                  <a:gd name="T4" fmla="*/ 48 w 58"/>
                  <a:gd name="T5" fmla="*/ 11 h 59"/>
                  <a:gd name="T6" fmla="*/ 48 w 58"/>
                  <a:gd name="T7" fmla="*/ 48 h 59"/>
                  <a:gd name="T8" fmla="*/ 10 w 58"/>
                  <a:gd name="T9" fmla="*/ 48 h 59"/>
                </a:gdLst>
                <a:ahLst/>
                <a:cxnLst>
                  <a:cxn ang="0">
                    <a:pos x="T0" y="T1"/>
                  </a:cxn>
                  <a:cxn ang="0">
                    <a:pos x="T2" y="T3"/>
                  </a:cxn>
                  <a:cxn ang="0">
                    <a:pos x="T4" y="T5"/>
                  </a:cxn>
                  <a:cxn ang="0">
                    <a:pos x="T6" y="T7"/>
                  </a:cxn>
                  <a:cxn ang="0">
                    <a:pos x="T8" y="T9"/>
                  </a:cxn>
                </a:cxnLst>
                <a:rect l="0" t="0" r="r" b="b"/>
                <a:pathLst>
                  <a:path w="58" h="59">
                    <a:moveTo>
                      <a:pt x="10" y="48"/>
                    </a:moveTo>
                    <a:cubicBezTo>
                      <a:pt x="0" y="38"/>
                      <a:pt x="0" y="21"/>
                      <a:pt x="10" y="11"/>
                    </a:cubicBezTo>
                    <a:cubicBezTo>
                      <a:pt x="20" y="0"/>
                      <a:pt x="37" y="0"/>
                      <a:pt x="48" y="11"/>
                    </a:cubicBezTo>
                    <a:cubicBezTo>
                      <a:pt x="58" y="21"/>
                      <a:pt x="58" y="38"/>
                      <a:pt x="48" y="48"/>
                    </a:cubicBezTo>
                    <a:cubicBezTo>
                      <a:pt x="37" y="59"/>
                      <a:pt x="21" y="59"/>
                      <a:pt x="10" y="4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44" name="Freeform 115"/>
              <p:cNvSpPr>
                <a:spLocks/>
              </p:cNvSpPr>
              <p:nvPr/>
            </p:nvSpPr>
            <p:spPr bwMode="auto">
              <a:xfrm>
                <a:off x="4871" y="744"/>
                <a:ext cx="142" cy="142"/>
              </a:xfrm>
              <a:custGeom>
                <a:avLst/>
                <a:gdLst>
                  <a:gd name="T0" fmla="*/ 14 w 60"/>
                  <a:gd name="T1" fmla="*/ 51 h 60"/>
                  <a:gd name="T2" fmla="*/ 9 w 60"/>
                  <a:gd name="T3" fmla="*/ 14 h 60"/>
                  <a:gd name="T4" fmla="*/ 46 w 60"/>
                  <a:gd name="T5" fmla="*/ 9 h 60"/>
                  <a:gd name="T6" fmla="*/ 51 w 60"/>
                  <a:gd name="T7" fmla="*/ 46 h 60"/>
                  <a:gd name="T8" fmla="*/ 14 w 60"/>
                  <a:gd name="T9" fmla="*/ 51 h 60"/>
                </a:gdLst>
                <a:ahLst/>
                <a:cxnLst>
                  <a:cxn ang="0">
                    <a:pos x="T0" y="T1"/>
                  </a:cxn>
                  <a:cxn ang="0">
                    <a:pos x="T2" y="T3"/>
                  </a:cxn>
                  <a:cxn ang="0">
                    <a:pos x="T4" y="T5"/>
                  </a:cxn>
                  <a:cxn ang="0">
                    <a:pos x="T6" y="T7"/>
                  </a:cxn>
                  <a:cxn ang="0">
                    <a:pos x="T8" y="T9"/>
                  </a:cxn>
                </a:cxnLst>
                <a:rect l="0" t="0" r="r" b="b"/>
                <a:pathLst>
                  <a:path w="60" h="60">
                    <a:moveTo>
                      <a:pt x="14" y="51"/>
                    </a:moveTo>
                    <a:cubicBezTo>
                      <a:pt x="3" y="42"/>
                      <a:pt x="0" y="26"/>
                      <a:pt x="9" y="14"/>
                    </a:cubicBezTo>
                    <a:cubicBezTo>
                      <a:pt x="18" y="2"/>
                      <a:pt x="34" y="0"/>
                      <a:pt x="46" y="9"/>
                    </a:cubicBezTo>
                    <a:cubicBezTo>
                      <a:pt x="58" y="18"/>
                      <a:pt x="60" y="34"/>
                      <a:pt x="51" y="46"/>
                    </a:cubicBezTo>
                    <a:cubicBezTo>
                      <a:pt x="43" y="58"/>
                      <a:pt x="26" y="60"/>
                      <a:pt x="14" y="5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45" name="Freeform 116"/>
              <p:cNvSpPr>
                <a:spLocks/>
              </p:cNvSpPr>
              <p:nvPr/>
            </p:nvSpPr>
            <p:spPr bwMode="auto">
              <a:xfrm>
                <a:off x="4672" y="602"/>
                <a:ext cx="144" cy="144"/>
              </a:xfrm>
              <a:custGeom>
                <a:avLst/>
                <a:gdLst>
                  <a:gd name="T0" fmla="*/ 18 w 61"/>
                  <a:gd name="T1" fmla="*/ 54 h 61"/>
                  <a:gd name="T2" fmla="*/ 7 w 61"/>
                  <a:gd name="T3" fmla="*/ 18 h 61"/>
                  <a:gd name="T4" fmla="*/ 43 w 61"/>
                  <a:gd name="T5" fmla="*/ 7 h 61"/>
                  <a:gd name="T6" fmla="*/ 54 w 61"/>
                  <a:gd name="T7" fmla="*/ 43 h 61"/>
                  <a:gd name="T8" fmla="*/ 18 w 61"/>
                  <a:gd name="T9" fmla="*/ 54 h 61"/>
                </a:gdLst>
                <a:ahLst/>
                <a:cxnLst>
                  <a:cxn ang="0">
                    <a:pos x="T0" y="T1"/>
                  </a:cxn>
                  <a:cxn ang="0">
                    <a:pos x="T2" y="T3"/>
                  </a:cxn>
                  <a:cxn ang="0">
                    <a:pos x="T4" y="T5"/>
                  </a:cxn>
                  <a:cxn ang="0">
                    <a:pos x="T6" y="T7"/>
                  </a:cxn>
                  <a:cxn ang="0">
                    <a:pos x="T8" y="T9"/>
                  </a:cxn>
                </a:cxnLst>
                <a:rect l="0" t="0" r="r" b="b"/>
                <a:pathLst>
                  <a:path w="61" h="61">
                    <a:moveTo>
                      <a:pt x="18" y="54"/>
                    </a:moveTo>
                    <a:cubicBezTo>
                      <a:pt x="5" y="47"/>
                      <a:pt x="0" y="31"/>
                      <a:pt x="7" y="18"/>
                    </a:cubicBezTo>
                    <a:cubicBezTo>
                      <a:pt x="14" y="5"/>
                      <a:pt x="30" y="0"/>
                      <a:pt x="43" y="7"/>
                    </a:cubicBezTo>
                    <a:cubicBezTo>
                      <a:pt x="56" y="14"/>
                      <a:pt x="61" y="31"/>
                      <a:pt x="54" y="43"/>
                    </a:cubicBezTo>
                    <a:cubicBezTo>
                      <a:pt x="47" y="56"/>
                      <a:pt x="31" y="61"/>
                      <a:pt x="18"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46" name="Freeform 117"/>
              <p:cNvSpPr>
                <a:spLocks/>
              </p:cNvSpPr>
              <p:nvPr/>
            </p:nvSpPr>
            <p:spPr bwMode="auto">
              <a:xfrm>
                <a:off x="4457" y="493"/>
                <a:ext cx="142" cy="142"/>
              </a:xfrm>
              <a:custGeom>
                <a:avLst/>
                <a:gdLst>
                  <a:gd name="T0" fmla="*/ 21 w 60"/>
                  <a:gd name="T1" fmla="*/ 54 h 60"/>
                  <a:gd name="T2" fmla="*/ 6 w 60"/>
                  <a:gd name="T3" fmla="*/ 20 h 60"/>
                  <a:gd name="T4" fmla="*/ 40 w 60"/>
                  <a:gd name="T5" fmla="*/ 5 h 60"/>
                  <a:gd name="T6" fmla="*/ 55 w 60"/>
                  <a:gd name="T7" fmla="*/ 39 h 60"/>
                  <a:gd name="T8" fmla="*/ 21 w 60"/>
                  <a:gd name="T9" fmla="*/ 54 h 60"/>
                </a:gdLst>
                <a:ahLst/>
                <a:cxnLst>
                  <a:cxn ang="0">
                    <a:pos x="T0" y="T1"/>
                  </a:cxn>
                  <a:cxn ang="0">
                    <a:pos x="T2" y="T3"/>
                  </a:cxn>
                  <a:cxn ang="0">
                    <a:pos x="T4" y="T5"/>
                  </a:cxn>
                  <a:cxn ang="0">
                    <a:pos x="T6" y="T7"/>
                  </a:cxn>
                  <a:cxn ang="0">
                    <a:pos x="T8" y="T9"/>
                  </a:cxn>
                </a:cxnLst>
                <a:rect l="0" t="0" r="r" b="b"/>
                <a:pathLst>
                  <a:path w="60" h="60">
                    <a:moveTo>
                      <a:pt x="21" y="54"/>
                    </a:moveTo>
                    <a:cubicBezTo>
                      <a:pt x="7" y="49"/>
                      <a:pt x="0" y="34"/>
                      <a:pt x="6" y="20"/>
                    </a:cubicBezTo>
                    <a:cubicBezTo>
                      <a:pt x="11" y="6"/>
                      <a:pt x="26" y="0"/>
                      <a:pt x="40" y="5"/>
                    </a:cubicBezTo>
                    <a:cubicBezTo>
                      <a:pt x="53" y="10"/>
                      <a:pt x="60" y="25"/>
                      <a:pt x="55" y="39"/>
                    </a:cubicBezTo>
                    <a:cubicBezTo>
                      <a:pt x="50" y="53"/>
                      <a:pt x="35" y="60"/>
                      <a:pt x="21"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47" name="Freeform 118"/>
              <p:cNvSpPr>
                <a:spLocks/>
              </p:cNvSpPr>
              <p:nvPr/>
            </p:nvSpPr>
            <p:spPr bwMode="auto">
              <a:xfrm>
                <a:off x="4229" y="412"/>
                <a:ext cx="140" cy="140"/>
              </a:xfrm>
              <a:custGeom>
                <a:avLst/>
                <a:gdLst>
                  <a:gd name="T0" fmla="*/ 24 w 59"/>
                  <a:gd name="T1" fmla="*/ 55 h 59"/>
                  <a:gd name="T2" fmla="*/ 4 w 59"/>
                  <a:gd name="T3" fmla="*/ 24 h 59"/>
                  <a:gd name="T4" fmla="*/ 35 w 59"/>
                  <a:gd name="T5" fmla="*/ 4 h 59"/>
                  <a:gd name="T6" fmla="*/ 55 w 59"/>
                  <a:gd name="T7" fmla="*/ 35 h 59"/>
                  <a:gd name="T8" fmla="*/ 24 w 59"/>
                  <a:gd name="T9" fmla="*/ 55 h 59"/>
                </a:gdLst>
                <a:ahLst/>
                <a:cxnLst>
                  <a:cxn ang="0">
                    <a:pos x="T0" y="T1"/>
                  </a:cxn>
                  <a:cxn ang="0">
                    <a:pos x="T2" y="T3"/>
                  </a:cxn>
                  <a:cxn ang="0">
                    <a:pos x="T4" y="T5"/>
                  </a:cxn>
                  <a:cxn ang="0">
                    <a:pos x="T6" y="T7"/>
                  </a:cxn>
                  <a:cxn ang="0">
                    <a:pos x="T8" y="T9"/>
                  </a:cxn>
                </a:cxnLst>
                <a:rect l="0" t="0" r="r" b="b"/>
                <a:pathLst>
                  <a:path w="59" h="59">
                    <a:moveTo>
                      <a:pt x="24" y="55"/>
                    </a:moveTo>
                    <a:cubicBezTo>
                      <a:pt x="9" y="52"/>
                      <a:pt x="0" y="38"/>
                      <a:pt x="4" y="24"/>
                    </a:cubicBezTo>
                    <a:cubicBezTo>
                      <a:pt x="7" y="9"/>
                      <a:pt x="21" y="0"/>
                      <a:pt x="35" y="4"/>
                    </a:cubicBezTo>
                    <a:cubicBezTo>
                      <a:pt x="50" y="7"/>
                      <a:pt x="59" y="21"/>
                      <a:pt x="55" y="35"/>
                    </a:cubicBezTo>
                    <a:cubicBezTo>
                      <a:pt x="52" y="50"/>
                      <a:pt x="38" y="59"/>
                      <a:pt x="24"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48" name="Freeform 119"/>
              <p:cNvSpPr>
                <a:spLocks/>
              </p:cNvSpPr>
              <p:nvPr/>
            </p:nvSpPr>
            <p:spPr bwMode="auto">
              <a:xfrm>
                <a:off x="3995" y="370"/>
                <a:ext cx="133" cy="130"/>
              </a:xfrm>
              <a:custGeom>
                <a:avLst/>
                <a:gdLst>
                  <a:gd name="T0" fmla="*/ 26 w 56"/>
                  <a:gd name="T1" fmla="*/ 54 h 55"/>
                  <a:gd name="T2" fmla="*/ 1 w 56"/>
                  <a:gd name="T3" fmla="*/ 25 h 55"/>
                  <a:gd name="T4" fmla="*/ 30 w 56"/>
                  <a:gd name="T5" fmla="*/ 1 h 55"/>
                  <a:gd name="T6" fmla="*/ 54 w 56"/>
                  <a:gd name="T7" fmla="*/ 30 h 55"/>
                  <a:gd name="T8" fmla="*/ 26 w 56"/>
                  <a:gd name="T9" fmla="*/ 54 h 55"/>
                </a:gdLst>
                <a:ahLst/>
                <a:cxnLst>
                  <a:cxn ang="0">
                    <a:pos x="T0" y="T1"/>
                  </a:cxn>
                  <a:cxn ang="0">
                    <a:pos x="T2" y="T3"/>
                  </a:cxn>
                  <a:cxn ang="0">
                    <a:pos x="T4" y="T5"/>
                  </a:cxn>
                  <a:cxn ang="0">
                    <a:pos x="T6" y="T7"/>
                  </a:cxn>
                  <a:cxn ang="0">
                    <a:pos x="T8" y="T9"/>
                  </a:cxn>
                </a:cxnLst>
                <a:rect l="0" t="0" r="r" b="b"/>
                <a:pathLst>
                  <a:path w="56" h="55">
                    <a:moveTo>
                      <a:pt x="26" y="54"/>
                    </a:moveTo>
                    <a:cubicBezTo>
                      <a:pt x="11" y="53"/>
                      <a:pt x="0" y="40"/>
                      <a:pt x="1" y="25"/>
                    </a:cubicBezTo>
                    <a:cubicBezTo>
                      <a:pt x="3" y="11"/>
                      <a:pt x="16" y="0"/>
                      <a:pt x="30" y="1"/>
                    </a:cubicBezTo>
                    <a:cubicBezTo>
                      <a:pt x="45" y="2"/>
                      <a:pt x="56" y="15"/>
                      <a:pt x="54" y="30"/>
                    </a:cubicBezTo>
                    <a:cubicBezTo>
                      <a:pt x="53" y="44"/>
                      <a:pt x="40" y="55"/>
                      <a:pt x="26"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49" name="Freeform 120"/>
              <p:cNvSpPr>
                <a:spLocks/>
              </p:cNvSpPr>
              <p:nvPr/>
            </p:nvSpPr>
            <p:spPr bwMode="auto">
              <a:xfrm>
                <a:off x="3754" y="355"/>
                <a:ext cx="130" cy="131"/>
              </a:xfrm>
              <a:custGeom>
                <a:avLst/>
                <a:gdLst>
                  <a:gd name="T0" fmla="*/ 29 w 55"/>
                  <a:gd name="T1" fmla="*/ 54 h 55"/>
                  <a:gd name="T2" fmla="*/ 1 w 55"/>
                  <a:gd name="T3" fmla="*/ 29 h 55"/>
                  <a:gd name="T4" fmla="*/ 26 w 55"/>
                  <a:gd name="T5" fmla="*/ 1 h 55"/>
                  <a:gd name="T6" fmla="*/ 54 w 55"/>
                  <a:gd name="T7" fmla="*/ 26 h 55"/>
                  <a:gd name="T8" fmla="*/ 29 w 55"/>
                  <a:gd name="T9" fmla="*/ 54 h 55"/>
                </a:gdLst>
                <a:ahLst/>
                <a:cxnLst>
                  <a:cxn ang="0">
                    <a:pos x="T0" y="T1"/>
                  </a:cxn>
                  <a:cxn ang="0">
                    <a:pos x="T2" y="T3"/>
                  </a:cxn>
                  <a:cxn ang="0">
                    <a:pos x="T4" y="T5"/>
                  </a:cxn>
                  <a:cxn ang="0">
                    <a:pos x="T6" y="T7"/>
                  </a:cxn>
                  <a:cxn ang="0">
                    <a:pos x="T8" y="T9"/>
                  </a:cxn>
                </a:cxnLst>
                <a:rect l="0" t="0" r="r" b="b"/>
                <a:pathLst>
                  <a:path w="55" h="55">
                    <a:moveTo>
                      <a:pt x="29" y="54"/>
                    </a:moveTo>
                    <a:cubicBezTo>
                      <a:pt x="14" y="55"/>
                      <a:pt x="2" y="43"/>
                      <a:pt x="1" y="29"/>
                    </a:cubicBezTo>
                    <a:cubicBezTo>
                      <a:pt x="0" y="14"/>
                      <a:pt x="11" y="2"/>
                      <a:pt x="26" y="1"/>
                    </a:cubicBezTo>
                    <a:cubicBezTo>
                      <a:pt x="41" y="0"/>
                      <a:pt x="53" y="11"/>
                      <a:pt x="54" y="26"/>
                    </a:cubicBezTo>
                    <a:cubicBezTo>
                      <a:pt x="55" y="41"/>
                      <a:pt x="43" y="53"/>
                      <a:pt x="29"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50" name="Freeform 121"/>
              <p:cNvSpPr>
                <a:spLocks/>
              </p:cNvSpPr>
              <p:nvPr/>
            </p:nvSpPr>
            <p:spPr bwMode="auto">
              <a:xfrm>
                <a:off x="3507" y="372"/>
                <a:ext cx="138" cy="137"/>
              </a:xfrm>
              <a:custGeom>
                <a:avLst/>
                <a:gdLst>
                  <a:gd name="T0" fmla="*/ 34 w 58"/>
                  <a:gd name="T1" fmla="*/ 55 h 58"/>
                  <a:gd name="T2" fmla="*/ 3 w 58"/>
                  <a:gd name="T3" fmla="*/ 34 h 58"/>
                  <a:gd name="T4" fmla="*/ 24 w 58"/>
                  <a:gd name="T5" fmla="*/ 3 h 58"/>
                  <a:gd name="T6" fmla="*/ 55 w 58"/>
                  <a:gd name="T7" fmla="*/ 24 h 58"/>
                  <a:gd name="T8" fmla="*/ 34 w 58"/>
                  <a:gd name="T9" fmla="*/ 55 h 58"/>
                </a:gdLst>
                <a:ahLst/>
                <a:cxnLst>
                  <a:cxn ang="0">
                    <a:pos x="T0" y="T1"/>
                  </a:cxn>
                  <a:cxn ang="0">
                    <a:pos x="T2" y="T3"/>
                  </a:cxn>
                  <a:cxn ang="0">
                    <a:pos x="T4" y="T5"/>
                  </a:cxn>
                  <a:cxn ang="0">
                    <a:pos x="T6" y="T7"/>
                  </a:cxn>
                  <a:cxn ang="0">
                    <a:pos x="T8" y="T9"/>
                  </a:cxn>
                </a:cxnLst>
                <a:rect l="0" t="0" r="r" b="b"/>
                <a:pathLst>
                  <a:path w="58" h="58">
                    <a:moveTo>
                      <a:pt x="34" y="55"/>
                    </a:moveTo>
                    <a:cubicBezTo>
                      <a:pt x="20" y="58"/>
                      <a:pt x="6" y="48"/>
                      <a:pt x="3" y="34"/>
                    </a:cubicBezTo>
                    <a:cubicBezTo>
                      <a:pt x="0" y="20"/>
                      <a:pt x="10" y="6"/>
                      <a:pt x="24" y="3"/>
                    </a:cubicBezTo>
                    <a:cubicBezTo>
                      <a:pt x="38" y="0"/>
                      <a:pt x="52" y="9"/>
                      <a:pt x="55" y="24"/>
                    </a:cubicBezTo>
                    <a:cubicBezTo>
                      <a:pt x="58" y="38"/>
                      <a:pt x="49" y="52"/>
                      <a:pt x="34"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51" name="Freeform 122"/>
              <p:cNvSpPr>
                <a:spLocks/>
              </p:cNvSpPr>
              <p:nvPr/>
            </p:nvSpPr>
            <p:spPr bwMode="auto">
              <a:xfrm>
                <a:off x="3268" y="422"/>
                <a:ext cx="142" cy="142"/>
              </a:xfrm>
              <a:custGeom>
                <a:avLst/>
                <a:gdLst>
                  <a:gd name="T0" fmla="*/ 39 w 60"/>
                  <a:gd name="T1" fmla="*/ 55 h 60"/>
                  <a:gd name="T2" fmla="*/ 5 w 60"/>
                  <a:gd name="T3" fmla="*/ 39 h 60"/>
                  <a:gd name="T4" fmla="*/ 21 w 60"/>
                  <a:gd name="T5" fmla="*/ 5 h 60"/>
                  <a:gd name="T6" fmla="*/ 55 w 60"/>
                  <a:gd name="T7" fmla="*/ 22 h 60"/>
                  <a:gd name="T8" fmla="*/ 39 w 60"/>
                  <a:gd name="T9" fmla="*/ 55 h 60"/>
                </a:gdLst>
                <a:ahLst/>
                <a:cxnLst>
                  <a:cxn ang="0">
                    <a:pos x="T0" y="T1"/>
                  </a:cxn>
                  <a:cxn ang="0">
                    <a:pos x="T2" y="T3"/>
                  </a:cxn>
                  <a:cxn ang="0">
                    <a:pos x="T4" y="T5"/>
                  </a:cxn>
                  <a:cxn ang="0">
                    <a:pos x="T6" y="T7"/>
                  </a:cxn>
                  <a:cxn ang="0">
                    <a:pos x="T8" y="T9"/>
                  </a:cxn>
                </a:cxnLst>
                <a:rect l="0" t="0" r="r" b="b"/>
                <a:pathLst>
                  <a:path w="60" h="60">
                    <a:moveTo>
                      <a:pt x="39" y="55"/>
                    </a:moveTo>
                    <a:cubicBezTo>
                      <a:pt x="25" y="60"/>
                      <a:pt x="10" y="53"/>
                      <a:pt x="5" y="39"/>
                    </a:cubicBezTo>
                    <a:cubicBezTo>
                      <a:pt x="0" y="25"/>
                      <a:pt x="7" y="10"/>
                      <a:pt x="21" y="5"/>
                    </a:cubicBezTo>
                    <a:cubicBezTo>
                      <a:pt x="35" y="0"/>
                      <a:pt x="50" y="8"/>
                      <a:pt x="55" y="22"/>
                    </a:cubicBezTo>
                    <a:cubicBezTo>
                      <a:pt x="60" y="35"/>
                      <a:pt x="53" y="51"/>
                      <a:pt x="39" y="5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52" name="Freeform 123"/>
              <p:cNvSpPr>
                <a:spLocks/>
              </p:cNvSpPr>
              <p:nvPr/>
            </p:nvSpPr>
            <p:spPr bwMode="auto">
              <a:xfrm>
                <a:off x="3041" y="507"/>
                <a:ext cx="142" cy="144"/>
              </a:xfrm>
              <a:custGeom>
                <a:avLst/>
                <a:gdLst>
                  <a:gd name="T0" fmla="*/ 42 w 60"/>
                  <a:gd name="T1" fmla="*/ 54 h 61"/>
                  <a:gd name="T2" fmla="*/ 6 w 60"/>
                  <a:gd name="T3" fmla="*/ 43 h 61"/>
                  <a:gd name="T4" fmla="*/ 18 w 60"/>
                  <a:gd name="T5" fmla="*/ 7 h 61"/>
                  <a:gd name="T6" fmla="*/ 54 w 60"/>
                  <a:gd name="T7" fmla="*/ 18 h 61"/>
                  <a:gd name="T8" fmla="*/ 42 w 60"/>
                  <a:gd name="T9" fmla="*/ 54 h 61"/>
                </a:gdLst>
                <a:ahLst/>
                <a:cxnLst>
                  <a:cxn ang="0">
                    <a:pos x="T0" y="T1"/>
                  </a:cxn>
                  <a:cxn ang="0">
                    <a:pos x="T2" y="T3"/>
                  </a:cxn>
                  <a:cxn ang="0">
                    <a:pos x="T4" y="T5"/>
                  </a:cxn>
                  <a:cxn ang="0">
                    <a:pos x="T6" y="T7"/>
                  </a:cxn>
                  <a:cxn ang="0">
                    <a:pos x="T8" y="T9"/>
                  </a:cxn>
                </a:cxnLst>
                <a:rect l="0" t="0" r="r" b="b"/>
                <a:pathLst>
                  <a:path w="60" h="61">
                    <a:moveTo>
                      <a:pt x="42" y="54"/>
                    </a:moveTo>
                    <a:cubicBezTo>
                      <a:pt x="29" y="61"/>
                      <a:pt x="13" y="56"/>
                      <a:pt x="6" y="43"/>
                    </a:cubicBezTo>
                    <a:cubicBezTo>
                      <a:pt x="0" y="30"/>
                      <a:pt x="5" y="14"/>
                      <a:pt x="18" y="7"/>
                    </a:cubicBezTo>
                    <a:cubicBezTo>
                      <a:pt x="31" y="0"/>
                      <a:pt x="47" y="5"/>
                      <a:pt x="54" y="18"/>
                    </a:cubicBezTo>
                    <a:cubicBezTo>
                      <a:pt x="60" y="31"/>
                      <a:pt x="55" y="47"/>
                      <a:pt x="42" y="5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53" name="Freeform 124"/>
              <p:cNvSpPr>
                <a:spLocks/>
              </p:cNvSpPr>
              <p:nvPr/>
            </p:nvSpPr>
            <p:spPr bwMode="auto">
              <a:xfrm>
                <a:off x="2828" y="625"/>
                <a:ext cx="142" cy="142"/>
              </a:xfrm>
              <a:custGeom>
                <a:avLst/>
                <a:gdLst>
                  <a:gd name="T0" fmla="*/ 45 w 60"/>
                  <a:gd name="T1" fmla="*/ 51 h 60"/>
                  <a:gd name="T2" fmla="*/ 8 w 60"/>
                  <a:gd name="T3" fmla="*/ 45 h 60"/>
                  <a:gd name="T4" fmla="*/ 15 w 60"/>
                  <a:gd name="T5" fmla="*/ 8 h 60"/>
                  <a:gd name="T6" fmla="*/ 52 w 60"/>
                  <a:gd name="T7" fmla="*/ 14 h 60"/>
                  <a:gd name="T8" fmla="*/ 45 w 60"/>
                  <a:gd name="T9" fmla="*/ 51 h 60"/>
                </a:gdLst>
                <a:ahLst/>
                <a:cxnLst>
                  <a:cxn ang="0">
                    <a:pos x="T0" y="T1"/>
                  </a:cxn>
                  <a:cxn ang="0">
                    <a:pos x="T2" y="T3"/>
                  </a:cxn>
                  <a:cxn ang="0">
                    <a:pos x="T4" y="T5"/>
                  </a:cxn>
                  <a:cxn ang="0">
                    <a:pos x="T6" y="T7"/>
                  </a:cxn>
                  <a:cxn ang="0">
                    <a:pos x="T8" y="T9"/>
                  </a:cxn>
                </a:cxnLst>
                <a:rect l="0" t="0" r="r" b="b"/>
                <a:pathLst>
                  <a:path w="60" h="60">
                    <a:moveTo>
                      <a:pt x="45" y="51"/>
                    </a:moveTo>
                    <a:cubicBezTo>
                      <a:pt x="33" y="60"/>
                      <a:pt x="17" y="57"/>
                      <a:pt x="8" y="45"/>
                    </a:cubicBezTo>
                    <a:cubicBezTo>
                      <a:pt x="0" y="33"/>
                      <a:pt x="3" y="16"/>
                      <a:pt x="15" y="8"/>
                    </a:cubicBezTo>
                    <a:cubicBezTo>
                      <a:pt x="27" y="0"/>
                      <a:pt x="43" y="3"/>
                      <a:pt x="52" y="14"/>
                    </a:cubicBezTo>
                    <a:cubicBezTo>
                      <a:pt x="60" y="26"/>
                      <a:pt x="57" y="43"/>
                      <a:pt x="45" y="5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grpSp>
        <p:grpSp>
          <p:nvGrpSpPr>
            <p:cNvPr id="273" name="Group 127"/>
            <p:cNvGrpSpPr>
              <a:grpSpLocks noChangeAspect="1"/>
            </p:cNvGrpSpPr>
            <p:nvPr/>
          </p:nvGrpSpPr>
          <p:grpSpPr bwMode="auto">
            <a:xfrm>
              <a:off x="4054124" y="1924241"/>
              <a:ext cx="695012" cy="696040"/>
              <a:chOff x="2150" y="465"/>
              <a:chExt cx="3380" cy="3385"/>
            </a:xfrm>
            <a:gradFill flip="none" rotWithShape="1">
              <a:gsLst>
                <a:gs pos="0">
                  <a:srgbClr val="01E2BC"/>
                </a:gs>
                <a:gs pos="77000">
                  <a:srgbClr val="01E2BC">
                    <a:alpha val="0"/>
                  </a:srgbClr>
                </a:gs>
              </a:gsLst>
              <a:lin ang="13500000" scaled="1"/>
              <a:tileRect/>
            </a:gradFill>
          </p:grpSpPr>
          <p:sp>
            <p:nvSpPr>
              <p:cNvPr id="279" name="Freeform 128"/>
              <p:cNvSpPr>
                <a:spLocks/>
              </p:cNvSpPr>
              <p:nvPr/>
            </p:nvSpPr>
            <p:spPr bwMode="auto">
              <a:xfrm>
                <a:off x="3440" y="465"/>
                <a:ext cx="341" cy="93"/>
              </a:xfrm>
              <a:custGeom>
                <a:avLst/>
                <a:gdLst>
                  <a:gd name="T0" fmla="*/ 143 w 144"/>
                  <a:gd name="T1" fmla="*/ 9 h 39"/>
                  <a:gd name="T2" fmla="*/ 135 w 144"/>
                  <a:gd name="T3" fmla="*/ 21 h 39"/>
                  <a:gd name="T4" fmla="*/ 12 w 144"/>
                  <a:gd name="T5" fmla="*/ 38 h 39"/>
                  <a:gd name="T6" fmla="*/ 1 w 144"/>
                  <a:gd name="T7" fmla="*/ 29 h 39"/>
                  <a:gd name="T8" fmla="*/ 1 w 144"/>
                  <a:gd name="T9" fmla="*/ 29 h 39"/>
                  <a:gd name="T10" fmla="*/ 9 w 144"/>
                  <a:gd name="T11" fmla="*/ 18 h 39"/>
                  <a:gd name="T12" fmla="*/ 132 w 144"/>
                  <a:gd name="T13" fmla="*/ 1 h 39"/>
                  <a:gd name="T14" fmla="*/ 143 w 144"/>
                  <a:gd name="T15" fmla="*/ 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9">
                    <a:moveTo>
                      <a:pt x="143" y="9"/>
                    </a:moveTo>
                    <a:cubicBezTo>
                      <a:pt x="144" y="15"/>
                      <a:pt x="140" y="20"/>
                      <a:pt x="135" y="21"/>
                    </a:cubicBezTo>
                    <a:cubicBezTo>
                      <a:pt x="12" y="38"/>
                      <a:pt x="12" y="38"/>
                      <a:pt x="12" y="38"/>
                    </a:cubicBezTo>
                    <a:cubicBezTo>
                      <a:pt x="6" y="39"/>
                      <a:pt x="1" y="35"/>
                      <a:pt x="1" y="29"/>
                    </a:cubicBezTo>
                    <a:cubicBezTo>
                      <a:pt x="1" y="29"/>
                      <a:pt x="1" y="29"/>
                      <a:pt x="1" y="29"/>
                    </a:cubicBezTo>
                    <a:cubicBezTo>
                      <a:pt x="0" y="24"/>
                      <a:pt x="4" y="19"/>
                      <a:pt x="9" y="18"/>
                    </a:cubicBezTo>
                    <a:cubicBezTo>
                      <a:pt x="132" y="1"/>
                      <a:pt x="132" y="1"/>
                      <a:pt x="132" y="1"/>
                    </a:cubicBezTo>
                    <a:cubicBezTo>
                      <a:pt x="137" y="0"/>
                      <a:pt x="143" y="4"/>
                      <a:pt x="143" y="9"/>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80" name="Freeform 129"/>
              <p:cNvSpPr>
                <a:spLocks/>
              </p:cNvSpPr>
              <p:nvPr/>
            </p:nvSpPr>
            <p:spPr bwMode="auto">
              <a:xfrm>
                <a:off x="3109" y="517"/>
                <a:ext cx="329" cy="154"/>
              </a:xfrm>
              <a:custGeom>
                <a:avLst/>
                <a:gdLst>
                  <a:gd name="T0" fmla="*/ 137 w 139"/>
                  <a:gd name="T1" fmla="*/ 8 h 65"/>
                  <a:gd name="T2" fmla="*/ 131 w 139"/>
                  <a:gd name="T3" fmla="*/ 21 h 65"/>
                  <a:gd name="T4" fmla="*/ 15 w 139"/>
                  <a:gd name="T5" fmla="*/ 63 h 65"/>
                  <a:gd name="T6" fmla="*/ 2 w 139"/>
                  <a:gd name="T7" fmla="*/ 57 h 65"/>
                  <a:gd name="T8" fmla="*/ 2 w 139"/>
                  <a:gd name="T9" fmla="*/ 57 h 65"/>
                  <a:gd name="T10" fmla="*/ 8 w 139"/>
                  <a:gd name="T11" fmla="*/ 45 h 65"/>
                  <a:gd name="T12" fmla="*/ 124 w 139"/>
                  <a:gd name="T13" fmla="*/ 2 h 65"/>
                  <a:gd name="T14" fmla="*/ 137 w 139"/>
                  <a:gd name="T15" fmla="*/ 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65">
                    <a:moveTo>
                      <a:pt x="137" y="8"/>
                    </a:moveTo>
                    <a:cubicBezTo>
                      <a:pt x="139" y="13"/>
                      <a:pt x="136" y="19"/>
                      <a:pt x="131" y="21"/>
                    </a:cubicBezTo>
                    <a:cubicBezTo>
                      <a:pt x="15" y="63"/>
                      <a:pt x="15" y="63"/>
                      <a:pt x="15" y="63"/>
                    </a:cubicBezTo>
                    <a:cubicBezTo>
                      <a:pt x="9" y="65"/>
                      <a:pt x="4" y="63"/>
                      <a:pt x="2" y="57"/>
                    </a:cubicBezTo>
                    <a:cubicBezTo>
                      <a:pt x="2" y="57"/>
                      <a:pt x="2" y="57"/>
                      <a:pt x="2" y="57"/>
                    </a:cubicBezTo>
                    <a:cubicBezTo>
                      <a:pt x="0" y="52"/>
                      <a:pt x="3" y="47"/>
                      <a:pt x="8" y="45"/>
                    </a:cubicBezTo>
                    <a:cubicBezTo>
                      <a:pt x="124" y="2"/>
                      <a:pt x="124" y="2"/>
                      <a:pt x="124" y="2"/>
                    </a:cubicBezTo>
                    <a:cubicBezTo>
                      <a:pt x="130" y="0"/>
                      <a:pt x="135" y="3"/>
                      <a:pt x="137" y="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81" name="Freeform 130"/>
              <p:cNvSpPr>
                <a:spLocks/>
              </p:cNvSpPr>
              <p:nvPr/>
            </p:nvSpPr>
            <p:spPr bwMode="auto">
              <a:xfrm>
                <a:off x="2808" y="643"/>
                <a:ext cx="303" cy="208"/>
              </a:xfrm>
              <a:custGeom>
                <a:avLst/>
                <a:gdLst>
                  <a:gd name="T0" fmla="*/ 126 w 128"/>
                  <a:gd name="T1" fmla="*/ 6 h 88"/>
                  <a:gd name="T2" fmla="*/ 122 w 128"/>
                  <a:gd name="T3" fmla="*/ 20 h 88"/>
                  <a:gd name="T4" fmla="*/ 17 w 128"/>
                  <a:gd name="T5" fmla="*/ 85 h 88"/>
                  <a:gd name="T6" fmla="*/ 3 w 128"/>
                  <a:gd name="T7" fmla="*/ 82 h 88"/>
                  <a:gd name="T8" fmla="*/ 3 w 128"/>
                  <a:gd name="T9" fmla="*/ 82 h 88"/>
                  <a:gd name="T10" fmla="*/ 7 w 128"/>
                  <a:gd name="T11" fmla="*/ 68 h 88"/>
                  <a:gd name="T12" fmla="*/ 112 w 128"/>
                  <a:gd name="T13" fmla="*/ 3 h 88"/>
                  <a:gd name="T14" fmla="*/ 126 w 128"/>
                  <a:gd name="T15" fmla="*/ 6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88">
                    <a:moveTo>
                      <a:pt x="126" y="6"/>
                    </a:moveTo>
                    <a:cubicBezTo>
                      <a:pt x="128" y="11"/>
                      <a:pt x="127" y="17"/>
                      <a:pt x="122" y="20"/>
                    </a:cubicBezTo>
                    <a:cubicBezTo>
                      <a:pt x="17" y="85"/>
                      <a:pt x="17" y="85"/>
                      <a:pt x="17" y="85"/>
                    </a:cubicBezTo>
                    <a:cubicBezTo>
                      <a:pt x="12" y="88"/>
                      <a:pt x="6" y="87"/>
                      <a:pt x="3" y="82"/>
                    </a:cubicBezTo>
                    <a:cubicBezTo>
                      <a:pt x="3" y="82"/>
                      <a:pt x="3" y="82"/>
                      <a:pt x="3" y="82"/>
                    </a:cubicBezTo>
                    <a:cubicBezTo>
                      <a:pt x="0" y="78"/>
                      <a:pt x="2" y="71"/>
                      <a:pt x="7" y="68"/>
                    </a:cubicBezTo>
                    <a:cubicBezTo>
                      <a:pt x="112" y="3"/>
                      <a:pt x="112" y="3"/>
                      <a:pt x="112" y="3"/>
                    </a:cubicBezTo>
                    <a:cubicBezTo>
                      <a:pt x="116" y="0"/>
                      <a:pt x="123" y="1"/>
                      <a:pt x="126" y="6"/>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82" name="Freeform 131"/>
              <p:cNvSpPr>
                <a:spLocks/>
              </p:cNvSpPr>
              <p:nvPr/>
            </p:nvSpPr>
            <p:spPr bwMode="auto">
              <a:xfrm>
                <a:off x="2555" y="832"/>
                <a:ext cx="263" cy="256"/>
              </a:xfrm>
              <a:custGeom>
                <a:avLst/>
                <a:gdLst>
                  <a:gd name="T0" fmla="*/ 107 w 111"/>
                  <a:gd name="T1" fmla="*/ 4 h 108"/>
                  <a:gd name="T2" fmla="*/ 107 w 111"/>
                  <a:gd name="T3" fmla="*/ 18 h 108"/>
                  <a:gd name="T4" fmla="*/ 18 w 111"/>
                  <a:gd name="T5" fmla="*/ 105 h 108"/>
                  <a:gd name="T6" fmla="*/ 4 w 111"/>
                  <a:gd name="T7" fmla="*/ 104 h 108"/>
                  <a:gd name="T8" fmla="*/ 4 w 111"/>
                  <a:gd name="T9" fmla="*/ 104 h 108"/>
                  <a:gd name="T10" fmla="*/ 4 w 111"/>
                  <a:gd name="T11" fmla="*/ 90 h 108"/>
                  <a:gd name="T12" fmla="*/ 93 w 111"/>
                  <a:gd name="T13" fmla="*/ 4 h 108"/>
                  <a:gd name="T14" fmla="*/ 107 w 111"/>
                  <a:gd name="T15" fmla="*/ 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8">
                    <a:moveTo>
                      <a:pt x="107" y="4"/>
                    </a:moveTo>
                    <a:cubicBezTo>
                      <a:pt x="111" y="8"/>
                      <a:pt x="111" y="15"/>
                      <a:pt x="107" y="18"/>
                    </a:cubicBezTo>
                    <a:cubicBezTo>
                      <a:pt x="18" y="105"/>
                      <a:pt x="18" y="105"/>
                      <a:pt x="18" y="105"/>
                    </a:cubicBezTo>
                    <a:cubicBezTo>
                      <a:pt x="14" y="108"/>
                      <a:pt x="8" y="108"/>
                      <a:pt x="4" y="104"/>
                    </a:cubicBezTo>
                    <a:cubicBezTo>
                      <a:pt x="4" y="104"/>
                      <a:pt x="4" y="104"/>
                      <a:pt x="4" y="104"/>
                    </a:cubicBezTo>
                    <a:cubicBezTo>
                      <a:pt x="0" y="100"/>
                      <a:pt x="0" y="94"/>
                      <a:pt x="4" y="90"/>
                    </a:cubicBezTo>
                    <a:cubicBezTo>
                      <a:pt x="93" y="4"/>
                      <a:pt x="93" y="4"/>
                      <a:pt x="93" y="4"/>
                    </a:cubicBezTo>
                    <a:cubicBezTo>
                      <a:pt x="97" y="0"/>
                      <a:pt x="104" y="0"/>
                      <a:pt x="107" y="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83" name="Freeform 132"/>
              <p:cNvSpPr>
                <a:spLocks/>
              </p:cNvSpPr>
              <p:nvPr/>
            </p:nvSpPr>
            <p:spPr bwMode="auto">
              <a:xfrm>
                <a:off x="2354" y="1078"/>
                <a:ext cx="217" cy="296"/>
              </a:xfrm>
              <a:custGeom>
                <a:avLst/>
                <a:gdLst>
                  <a:gd name="T0" fmla="*/ 86 w 92"/>
                  <a:gd name="T1" fmla="*/ 3 h 125"/>
                  <a:gd name="T2" fmla="*/ 89 w 92"/>
                  <a:gd name="T3" fmla="*/ 17 h 125"/>
                  <a:gd name="T4" fmla="*/ 20 w 92"/>
                  <a:gd name="T5" fmla="*/ 120 h 125"/>
                  <a:gd name="T6" fmla="*/ 6 w 92"/>
                  <a:gd name="T7" fmla="*/ 122 h 125"/>
                  <a:gd name="T8" fmla="*/ 6 w 92"/>
                  <a:gd name="T9" fmla="*/ 122 h 125"/>
                  <a:gd name="T10" fmla="*/ 3 w 92"/>
                  <a:gd name="T11" fmla="*/ 109 h 125"/>
                  <a:gd name="T12" fmla="*/ 73 w 92"/>
                  <a:gd name="T13" fmla="*/ 6 h 125"/>
                  <a:gd name="T14" fmla="*/ 86 w 92"/>
                  <a:gd name="T15" fmla="*/ 3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5">
                    <a:moveTo>
                      <a:pt x="86" y="3"/>
                    </a:moveTo>
                    <a:cubicBezTo>
                      <a:pt x="91" y="6"/>
                      <a:pt x="92" y="12"/>
                      <a:pt x="89" y="17"/>
                    </a:cubicBezTo>
                    <a:cubicBezTo>
                      <a:pt x="20" y="120"/>
                      <a:pt x="20" y="120"/>
                      <a:pt x="20" y="120"/>
                    </a:cubicBezTo>
                    <a:cubicBezTo>
                      <a:pt x="17" y="124"/>
                      <a:pt x="10" y="125"/>
                      <a:pt x="6" y="122"/>
                    </a:cubicBezTo>
                    <a:cubicBezTo>
                      <a:pt x="6" y="122"/>
                      <a:pt x="6" y="122"/>
                      <a:pt x="6" y="122"/>
                    </a:cubicBezTo>
                    <a:cubicBezTo>
                      <a:pt x="1" y="119"/>
                      <a:pt x="0" y="113"/>
                      <a:pt x="3" y="109"/>
                    </a:cubicBezTo>
                    <a:cubicBezTo>
                      <a:pt x="73" y="6"/>
                      <a:pt x="73" y="6"/>
                      <a:pt x="73" y="6"/>
                    </a:cubicBezTo>
                    <a:cubicBezTo>
                      <a:pt x="76" y="1"/>
                      <a:pt x="82" y="0"/>
                      <a:pt x="86"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84" name="Freeform 133"/>
              <p:cNvSpPr>
                <a:spLocks/>
              </p:cNvSpPr>
              <p:nvPr/>
            </p:nvSpPr>
            <p:spPr bwMode="auto">
              <a:xfrm>
                <a:off x="2219" y="1370"/>
                <a:ext cx="163" cy="326"/>
              </a:xfrm>
              <a:custGeom>
                <a:avLst/>
                <a:gdLst>
                  <a:gd name="T0" fmla="*/ 61 w 69"/>
                  <a:gd name="T1" fmla="*/ 3 h 138"/>
                  <a:gd name="T2" fmla="*/ 67 w 69"/>
                  <a:gd name="T3" fmla="*/ 16 h 138"/>
                  <a:gd name="T4" fmla="*/ 20 w 69"/>
                  <a:gd name="T5" fmla="*/ 130 h 138"/>
                  <a:gd name="T6" fmla="*/ 7 w 69"/>
                  <a:gd name="T7" fmla="*/ 136 h 138"/>
                  <a:gd name="T8" fmla="*/ 7 w 69"/>
                  <a:gd name="T9" fmla="*/ 136 h 138"/>
                  <a:gd name="T10" fmla="*/ 2 w 69"/>
                  <a:gd name="T11" fmla="*/ 123 h 138"/>
                  <a:gd name="T12" fmla="*/ 48 w 69"/>
                  <a:gd name="T13" fmla="*/ 8 h 138"/>
                  <a:gd name="T14" fmla="*/ 61 w 69"/>
                  <a:gd name="T15" fmla="*/ 3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38">
                    <a:moveTo>
                      <a:pt x="61" y="3"/>
                    </a:moveTo>
                    <a:cubicBezTo>
                      <a:pt x="66" y="5"/>
                      <a:pt x="69" y="10"/>
                      <a:pt x="67" y="16"/>
                    </a:cubicBezTo>
                    <a:cubicBezTo>
                      <a:pt x="20" y="130"/>
                      <a:pt x="20" y="130"/>
                      <a:pt x="20" y="130"/>
                    </a:cubicBezTo>
                    <a:cubicBezTo>
                      <a:pt x="18" y="136"/>
                      <a:pt x="12" y="138"/>
                      <a:pt x="7" y="136"/>
                    </a:cubicBezTo>
                    <a:cubicBezTo>
                      <a:pt x="7" y="136"/>
                      <a:pt x="7" y="136"/>
                      <a:pt x="7" y="136"/>
                    </a:cubicBezTo>
                    <a:cubicBezTo>
                      <a:pt x="2" y="134"/>
                      <a:pt x="0" y="128"/>
                      <a:pt x="2" y="123"/>
                    </a:cubicBezTo>
                    <a:cubicBezTo>
                      <a:pt x="48" y="8"/>
                      <a:pt x="48" y="8"/>
                      <a:pt x="48" y="8"/>
                    </a:cubicBezTo>
                    <a:cubicBezTo>
                      <a:pt x="50" y="3"/>
                      <a:pt x="56" y="0"/>
                      <a:pt x="61"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85" name="Freeform 134"/>
              <p:cNvSpPr>
                <a:spLocks/>
              </p:cNvSpPr>
              <p:nvPr/>
            </p:nvSpPr>
            <p:spPr bwMode="auto">
              <a:xfrm>
                <a:off x="2153" y="1696"/>
                <a:ext cx="101" cy="341"/>
              </a:xfrm>
              <a:custGeom>
                <a:avLst/>
                <a:gdLst>
                  <a:gd name="T0" fmla="*/ 34 w 43"/>
                  <a:gd name="T1" fmla="*/ 1 h 144"/>
                  <a:gd name="T2" fmla="*/ 42 w 43"/>
                  <a:gd name="T3" fmla="*/ 13 h 144"/>
                  <a:gd name="T4" fmla="*/ 21 w 43"/>
                  <a:gd name="T5" fmla="*/ 135 h 144"/>
                  <a:gd name="T6" fmla="*/ 9 w 43"/>
                  <a:gd name="T7" fmla="*/ 143 h 144"/>
                  <a:gd name="T8" fmla="*/ 9 w 43"/>
                  <a:gd name="T9" fmla="*/ 143 h 144"/>
                  <a:gd name="T10" fmla="*/ 1 w 43"/>
                  <a:gd name="T11" fmla="*/ 132 h 144"/>
                  <a:gd name="T12" fmla="*/ 22 w 43"/>
                  <a:gd name="T13" fmla="*/ 10 h 144"/>
                  <a:gd name="T14" fmla="*/ 34 w 43"/>
                  <a:gd name="T15" fmla="*/ 1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44">
                    <a:moveTo>
                      <a:pt x="34" y="1"/>
                    </a:moveTo>
                    <a:cubicBezTo>
                      <a:pt x="39" y="2"/>
                      <a:pt x="43" y="8"/>
                      <a:pt x="42" y="13"/>
                    </a:cubicBezTo>
                    <a:cubicBezTo>
                      <a:pt x="21" y="135"/>
                      <a:pt x="21" y="135"/>
                      <a:pt x="21" y="135"/>
                    </a:cubicBezTo>
                    <a:cubicBezTo>
                      <a:pt x="20" y="141"/>
                      <a:pt x="14" y="144"/>
                      <a:pt x="9" y="143"/>
                    </a:cubicBezTo>
                    <a:cubicBezTo>
                      <a:pt x="9" y="143"/>
                      <a:pt x="9" y="143"/>
                      <a:pt x="9" y="143"/>
                    </a:cubicBezTo>
                    <a:cubicBezTo>
                      <a:pt x="4" y="142"/>
                      <a:pt x="0" y="137"/>
                      <a:pt x="1" y="132"/>
                    </a:cubicBezTo>
                    <a:cubicBezTo>
                      <a:pt x="22" y="10"/>
                      <a:pt x="22" y="10"/>
                      <a:pt x="22" y="10"/>
                    </a:cubicBezTo>
                    <a:cubicBezTo>
                      <a:pt x="23" y="4"/>
                      <a:pt x="29" y="0"/>
                      <a:pt x="34" y="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86" name="Freeform 135"/>
              <p:cNvSpPr>
                <a:spLocks/>
              </p:cNvSpPr>
              <p:nvPr/>
            </p:nvSpPr>
            <p:spPr bwMode="auto">
              <a:xfrm>
                <a:off x="2150" y="2044"/>
                <a:ext cx="57" cy="341"/>
              </a:xfrm>
              <a:custGeom>
                <a:avLst/>
                <a:gdLst>
                  <a:gd name="T0" fmla="*/ 10 w 24"/>
                  <a:gd name="T1" fmla="*/ 0 h 144"/>
                  <a:gd name="T2" fmla="*/ 20 w 24"/>
                  <a:gd name="T3" fmla="*/ 9 h 144"/>
                  <a:gd name="T4" fmla="*/ 24 w 24"/>
                  <a:gd name="T5" fmla="*/ 133 h 144"/>
                  <a:gd name="T6" fmla="*/ 15 w 24"/>
                  <a:gd name="T7" fmla="*/ 144 h 144"/>
                  <a:gd name="T8" fmla="*/ 15 w 24"/>
                  <a:gd name="T9" fmla="*/ 144 h 144"/>
                  <a:gd name="T10" fmla="*/ 4 w 24"/>
                  <a:gd name="T11" fmla="*/ 134 h 144"/>
                  <a:gd name="T12" fmla="*/ 0 w 24"/>
                  <a:gd name="T13" fmla="*/ 10 h 144"/>
                  <a:gd name="T14" fmla="*/ 10 w 24"/>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44">
                    <a:moveTo>
                      <a:pt x="10" y="0"/>
                    </a:moveTo>
                    <a:cubicBezTo>
                      <a:pt x="15" y="0"/>
                      <a:pt x="20" y="4"/>
                      <a:pt x="20" y="9"/>
                    </a:cubicBezTo>
                    <a:cubicBezTo>
                      <a:pt x="24" y="133"/>
                      <a:pt x="24" y="133"/>
                      <a:pt x="24" y="133"/>
                    </a:cubicBezTo>
                    <a:cubicBezTo>
                      <a:pt x="24" y="139"/>
                      <a:pt x="20" y="144"/>
                      <a:pt x="15" y="144"/>
                    </a:cubicBezTo>
                    <a:cubicBezTo>
                      <a:pt x="15" y="144"/>
                      <a:pt x="15" y="144"/>
                      <a:pt x="15" y="144"/>
                    </a:cubicBezTo>
                    <a:cubicBezTo>
                      <a:pt x="9" y="144"/>
                      <a:pt x="4" y="140"/>
                      <a:pt x="4" y="134"/>
                    </a:cubicBezTo>
                    <a:cubicBezTo>
                      <a:pt x="0" y="10"/>
                      <a:pt x="0" y="10"/>
                      <a:pt x="0" y="10"/>
                    </a:cubicBezTo>
                    <a:cubicBezTo>
                      <a:pt x="0" y="5"/>
                      <a:pt x="4" y="0"/>
                      <a:pt x="10" y="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87" name="Freeform 136"/>
              <p:cNvSpPr>
                <a:spLocks/>
              </p:cNvSpPr>
              <p:nvPr/>
            </p:nvSpPr>
            <p:spPr bwMode="auto">
              <a:xfrm>
                <a:off x="2164" y="2390"/>
                <a:ext cx="123" cy="336"/>
              </a:xfrm>
              <a:custGeom>
                <a:avLst/>
                <a:gdLst>
                  <a:gd name="T0" fmla="*/ 9 w 52"/>
                  <a:gd name="T1" fmla="*/ 1 h 142"/>
                  <a:gd name="T2" fmla="*/ 21 w 52"/>
                  <a:gd name="T3" fmla="*/ 9 h 142"/>
                  <a:gd name="T4" fmla="*/ 51 w 52"/>
                  <a:gd name="T5" fmla="*/ 129 h 142"/>
                  <a:gd name="T6" fmla="*/ 44 w 52"/>
                  <a:gd name="T7" fmla="*/ 141 h 142"/>
                  <a:gd name="T8" fmla="*/ 44 w 52"/>
                  <a:gd name="T9" fmla="*/ 141 h 142"/>
                  <a:gd name="T10" fmla="*/ 32 w 52"/>
                  <a:gd name="T11" fmla="*/ 134 h 142"/>
                  <a:gd name="T12" fmla="*/ 2 w 52"/>
                  <a:gd name="T13" fmla="*/ 13 h 142"/>
                  <a:gd name="T14" fmla="*/ 9 w 52"/>
                  <a:gd name="T15" fmla="*/ 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9" y="1"/>
                    </a:moveTo>
                    <a:cubicBezTo>
                      <a:pt x="14" y="0"/>
                      <a:pt x="20" y="3"/>
                      <a:pt x="21" y="9"/>
                    </a:cubicBezTo>
                    <a:cubicBezTo>
                      <a:pt x="51" y="129"/>
                      <a:pt x="51" y="129"/>
                      <a:pt x="51" y="129"/>
                    </a:cubicBezTo>
                    <a:cubicBezTo>
                      <a:pt x="52" y="134"/>
                      <a:pt x="49" y="140"/>
                      <a:pt x="44" y="141"/>
                    </a:cubicBezTo>
                    <a:cubicBezTo>
                      <a:pt x="44" y="141"/>
                      <a:pt x="44" y="141"/>
                      <a:pt x="44" y="141"/>
                    </a:cubicBezTo>
                    <a:cubicBezTo>
                      <a:pt x="38" y="142"/>
                      <a:pt x="33" y="139"/>
                      <a:pt x="32" y="134"/>
                    </a:cubicBezTo>
                    <a:cubicBezTo>
                      <a:pt x="2" y="13"/>
                      <a:pt x="2" y="13"/>
                      <a:pt x="2" y="13"/>
                    </a:cubicBezTo>
                    <a:cubicBezTo>
                      <a:pt x="0" y="8"/>
                      <a:pt x="4" y="3"/>
                      <a:pt x="9" y="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88" name="Freeform 137"/>
              <p:cNvSpPr>
                <a:spLocks/>
              </p:cNvSpPr>
              <p:nvPr/>
            </p:nvSpPr>
            <p:spPr bwMode="auto">
              <a:xfrm>
                <a:off x="2254" y="2726"/>
                <a:ext cx="183" cy="317"/>
              </a:xfrm>
              <a:custGeom>
                <a:avLst/>
                <a:gdLst>
                  <a:gd name="T0" fmla="*/ 7 w 77"/>
                  <a:gd name="T1" fmla="*/ 3 h 134"/>
                  <a:gd name="T2" fmla="*/ 20 w 77"/>
                  <a:gd name="T3" fmla="*/ 7 h 134"/>
                  <a:gd name="T4" fmla="*/ 75 w 77"/>
                  <a:gd name="T5" fmla="*/ 119 h 134"/>
                  <a:gd name="T6" fmla="*/ 70 w 77"/>
                  <a:gd name="T7" fmla="*/ 132 h 134"/>
                  <a:gd name="T8" fmla="*/ 70 w 77"/>
                  <a:gd name="T9" fmla="*/ 132 h 134"/>
                  <a:gd name="T10" fmla="*/ 57 w 77"/>
                  <a:gd name="T11" fmla="*/ 127 h 134"/>
                  <a:gd name="T12" fmla="*/ 2 w 77"/>
                  <a:gd name="T13" fmla="*/ 16 h 134"/>
                  <a:gd name="T14" fmla="*/ 7 w 77"/>
                  <a:gd name="T15" fmla="*/ 3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4">
                    <a:moveTo>
                      <a:pt x="7" y="3"/>
                    </a:moveTo>
                    <a:cubicBezTo>
                      <a:pt x="12" y="0"/>
                      <a:pt x="18" y="2"/>
                      <a:pt x="20" y="7"/>
                    </a:cubicBezTo>
                    <a:cubicBezTo>
                      <a:pt x="75" y="119"/>
                      <a:pt x="75" y="119"/>
                      <a:pt x="75" y="119"/>
                    </a:cubicBezTo>
                    <a:cubicBezTo>
                      <a:pt x="77" y="124"/>
                      <a:pt x="75" y="130"/>
                      <a:pt x="70" y="132"/>
                    </a:cubicBezTo>
                    <a:cubicBezTo>
                      <a:pt x="70" y="132"/>
                      <a:pt x="70" y="132"/>
                      <a:pt x="70" y="132"/>
                    </a:cubicBezTo>
                    <a:cubicBezTo>
                      <a:pt x="65" y="134"/>
                      <a:pt x="59" y="132"/>
                      <a:pt x="57" y="127"/>
                    </a:cubicBezTo>
                    <a:cubicBezTo>
                      <a:pt x="2" y="16"/>
                      <a:pt x="2" y="16"/>
                      <a:pt x="2" y="16"/>
                    </a:cubicBezTo>
                    <a:cubicBezTo>
                      <a:pt x="0" y="11"/>
                      <a:pt x="2" y="5"/>
                      <a:pt x="7"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89" name="Freeform 138"/>
              <p:cNvSpPr>
                <a:spLocks/>
              </p:cNvSpPr>
              <p:nvPr/>
            </p:nvSpPr>
            <p:spPr bwMode="auto">
              <a:xfrm>
                <a:off x="2413" y="3038"/>
                <a:ext cx="234" cy="284"/>
              </a:xfrm>
              <a:custGeom>
                <a:avLst/>
                <a:gdLst>
                  <a:gd name="T0" fmla="*/ 5 w 99"/>
                  <a:gd name="T1" fmla="*/ 3 h 120"/>
                  <a:gd name="T2" fmla="*/ 19 w 99"/>
                  <a:gd name="T3" fmla="*/ 5 h 120"/>
                  <a:gd name="T4" fmla="*/ 95 w 99"/>
                  <a:gd name="T5" fmla="*/ 103 h 120"/>
                  <a:gd name="T6" fmla="*/ 93 w 99"/>
                  <a:gd name="T7" fmla="*/ 117 h 120"/>
                  <a:gd name="T8" fmla="*/ 93 w 99"/>
                  <a:gd name="T9" fmla="*/ 117 h 120"/>
                  <a:gd name="T10" fmla="*/ 79 w 99"/>
                  <a:gd name="T11" fmla="*/ 115 h 120"/>
                  <a:gd name="T12" fmla="*/ 3 w 99"/>
                  <a:gd name="T13" fmla="*/ 17 h 120"/>
                  <a:gd name="T14" fmla="*/ 5 w 99"/>
                  <a:gd name="T15" fmla="*/ 3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5" y="3"/>
                    </a:moveTo>
                    <a:cubicBezTo>
                      <a:pt x="9" y="0"/>
                      <a:pt x="15" y="0"/>
                      <a:pt x="19" y="5"/>
                    </a:cubicBezTo>
                    <a:cubicBezTo>
                      <a:pt x="95" y="103"/>
                      <a:pt x="95" y="103"/>
                      <a:pt x="95" y="103"/>
                    </a:cubicBezTo>
                    <a:cubicBezTo>
                      <a:pt x="99" y="107"/>
                      <a:pt x="98" y="113"/>
                      <a:pt x="93" y="117"/>
                    </a:cubicBezTo>
                    <a:cubicBezTo>
                      <a:pt x="93" y="117"/>
                      <a:pt x="93" y="117"/>
                      <a:pt x="93" y="117"/>
                    </a:cubicBezTo>
                    <a:cubicBezTo>
                      <a:pt x="89" y="120"/>
                      <a:pt x="83" y="119"/>
                      <a:pt x="79" y="115"/>
                    </a:cubicBezTo>
                    <a:cubicBezTo>
                      <a:pt x="3" y="17"/>
                      <a:pt x="3" y="17"/>
                      <a:pt x="3" y="17"/>
                    </a:cubicBezTo>
                    <a:cubicBezTo>
                      <a:pt x="0" y="13"/>
                      <a:pt x="0" y="6"/>
                      <a:pt x="5" y="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90" name="Freeform 139"/>
              <p:cNvSpPr>
                <a:spLocks/>
              </p:cNvSpPr>
              <p:nvPr/>
            </p:nvSpPr>
            <p:spPr bwMode="auto">
              <a:xfrm>
                <a:off x="2631" y="3308"/>
                <a:ext cx="279" cy="244"/>
              </a:xfrm>
              <a:custGeom>
                <a:avLst/>
                <a:gdLst>
                  <a:gd name="T0" fmla="*/ 4 w 118"/>
                  <a:gd name="T1" fmla="*/ 5 h 103"/>
                  <a:gd name="T2" fmla="*/ 18 w 118"/>
                  <a:gd name="T3" fmla="*/ 4 h 103"/>
                  <a:gd name="T4" fmla="*/ 113 w 118"/>
                  <a:gd name="T5" fmla="*/ 84 h 103"/>
                  <a:gd name="T6" fmla="*/ 114 w 118"/>
                  <a:gd name="T7" fmla="*/ 98 h 103"/>
                  <a:gd name="T8" fmla="*/ 114 w 118"/>
                  <a:gd name="T9" fmla="*/ 98 h 103"/>
                  <a:gd name="T10" fmla="*/ 100 w 118"/>
                  <a:gd name="T11" fmla="*/ 99 h 103"/>
                  <a:gd name="T12" fmla="*/ 5 w 118"/>
                  <a:gd name="T13" fmla="*/ 19 h 103"/>
                  <a:gd name="T14" fmla="*/ 4 w 118"/>
                  <a:gd name="T15" fmla="*/ 5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4" y="5"/>
                    </a:moveTo>
                    <a:cubicBezTo>
                      <a:pt x="7" y="1"/>
                      <a:pt x="14" y="0"/>
                      <a:pt x="18" y="4"/>
                    </a:cubicBezTo>
                    <a:cubicBezTo>
                      <a:pt x="113" y="84"/>
                      <a:pt x="113" y="84"/>
                      <a:pt x="113" y="84"/>
                    </a:cubicBezTo>
                    <a:cubicBezTo>
                      <a:pt x="117" y="87"/>
                      <a:pt x="118" y="94"/>
                      <a:pt x="114" y="98"/>
                    </a:cubicBezTo>
                    <a:cubicBezTo>
                      <a:pt x="114" y="98"/>
                      <a:pt x="114" y="98"/>
                      <a:pt x="114" y="98"/>
                    </a:cubicBezTo>
                    <a:cubicBezTo>
                      <a:pt x="111" y="102"/>
                      <a:pt x="104" y="103"/>
                      <a:pt x="100" y="99"/>
                    </a:cubicBezTo>
                    <a:cubicBezTo>
                      <a:pt x="5" y="19"/>
                      <a:pt x="5" y="19"/>
                      <a:pt x="5" y="19"/>
                    </a:cubicBezTo>
                    <a:cubicBezTo>
                      <a:pt x="1" y="16"/>
                      <a:pt x="0" y="9"/>
                      <a:pt x="4" y="5"/>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91" name="Freeform 140"/>
              <p:cNvSpPr>
                <a:spLocks/>
              </p:cNvSpPr>
              <p:nvPr/>
            </p:nvSpPr>
            <p:spPr bwMode="auto">
              <a:xfrm>
                <a:off x="2903" y="3528"/>
                <a:ext cx="312" cy="192"/>
              </a:xfrm>
              <a:custGeom>
                <a:avLst/>
                <a:gdLst>
                  <a:gd name="T0" fmla="*/ 2 w 132"/>
                  <a:gd name="T1" fmla="*/ 7 h 81"/>
                  <a:gd name="T2" fmla="*/ 16 w 132"/>
                  <a:gd name="T3" fmla="*/ 3 h 81"/>
                  <a:gd name="T4" fmla="*/ 125 w 132"/>
                  <a:gd name="T5" fmla="*/ 61 h 81"/>
                  <a:gd name="T6" fmla="*/ 129 w 132"/>
                  <a:gd name="T7" fmla="*/ 75 h 81"/>
                  <a:gd name="T8" fmla="*/ 129 w 132"/>
                  <a:gd name="T9" fmla="*/ 75 h 81"/>
                  <a:gd name="T10" fmla="*/ 116 w 132"/>
                  <a:gd name="T11" fmla="*/ 79 h 81"/>
                  <a:gd name="T12" fmla="*/ 6 w 132"/>
                  <a:gd name="T13" fmla="*/ 20 h 81"/>
                  <a:gd name="T14" fmla="*/ 2 w 132"/>
                  <a:gd name="T15" fmla="*/ 7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1">
                    <a:moveTo>
                      <a:pt x="2" y="7"/>
                    </a:moveTo>
                    <a:cubicBezTo>
                      <a:pt x="5" y="2"/>
                      <a:pt x="11" y="0"/>
                      <a:pt x="16" y="3"/>
                    </a:cubicBezTo>
                    <a:cubicBezTo>
                      <a:pt x="125" y="61"/>
                      <a:pt x="125" y="61"/>
                      <a:pt x="125" y="61"/>
                    </a:cubicBezTo>
                    <a:cubicBezTo>
                      <a:pt x="130" y="64"/>
                      <a:pt x="132" y="70"/>
                      <a:pt x="129" y="75"/>
                    </a:cubicBezTo>
                    <a:cubicBezTo>
                      <a:pt x="129" y="75"/>
                      <a:pt x="129" y="75"/>
                      <a:pt x="129" y="75"/>
                    </a:cubicBezTo>
                    <a:cubicBezTo>
                      <a:pt x="127" y="79"/>
                      <a:pt x="121" y="81"/>
                      <a:pt x="116" y="79"/>
                    </a:cubicBezTo>
                    <a:cubicBezTo>
                      <a:pt x="6" y="20"/>
                      <a:pt x="6" y="20"/>
                      <a:pt x="6" y="20"/>
                    </a:cubicBezTo>
                    <a:cubicBezTo>
                      <a:pt x="1" y="18"/>
                      <a:pt x="0" y="12"/>
                      <a:pt x="2" y="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92" name="Freeform 141"/>
              <p:cNvSpPr>
                <a:spLocks/>
              </p:cNvSpPr>
              <p:nvPr/>
            </p:nvSpPr>
            <p:spPr bwMode="auto">
              <a:xfrm>
                <a:off x="3213" y="3689"/>
                <a:ext cx="334" cy="132"/>
              </a:xfrm>
              <a:custGeom>
                <a:avLst/>
                <a:gdLst>
                  <a:gd name="T0" fmla="*/ 2 w 141"/>
                  <a:gd name="T1" fmla="*/ 8 h 56"/>
                  <a:gd name="T2" fmla="*/ 14 w 141"/>
                  <a:gd name="T3" fmla="*/ 1 h 56"/>
                  <a:gd name="T4" fmla="*/ 133 w 141"/>
                  <a:gd name="T5" fmla="*/ 35 h 56"/>
                  <a:gd name="T6" fmla="*/ 140 w 141"/>
                  <a:gd name="T7" fmla="*/ 48 h 56"/>
                  <a:gd name="T8" fmla="*/ 140 w 141"/>
                  <a:gd name="T9" fmla="*/ 48 h 56"/>
                  <a:gd name="T10" fmla="*/ 128 w 141"/>
                  <a:gd name="T11" fmla="*/ 55 h 56"/>
                  <a:gd name="T12" fmla="*/ 8 w 141"/>
                  <a:gd name="T13" fmla="*/ 20 h 56"/>
                  <a:gd name="T14" fmla="*/ 2 w 141"/>
                  <a:gd name="T15" fmla="*/ 8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6">
                    <a:moveTo>
                      <a:pt x="2" y="8"/>
                    </a:moveTo>
                    <a:cubicBezTo>
                      <a:pt x="3" y="3"/>
                      <a:pt x="9" y="0"/>
                      <a:pt x="14" y="1"/>
                    </a:cubicBezTo>
                    <a:cubicBezTo>
                      <a:pt x="133" y="35"/>
                      <a:pt x="133" y="35"/>
                      <a:pt x="133" y="35"/>
                    </a:cubicBezTo>
                    <a:cubicBezTo>
                      <a:pt x="138" y="37"/>
                      <a:pt x="141" y="42"/>
                      <a:pt x="140" y="48"/>
                    </a:cubicBezTo>
                    <a:cubicBezTo>
                      <a:pt x="140" y="48"/>
                      <a:pt x="140" y="48"/>
                      <a:pt x="140" y="48"/>
                    </a:cubicBezTo>
                    <a:cubicBezTo>
                      <a:pt x="138" y="53"/>
                      <a:pt x="133" y="56"/>
                      <a:pt x="128" y="55"/>
                    </a:cubicBezTo>
                    <a:cubicBezTo>
                      <a:pt x="8" y="20"/>
                      <a:pt x="8" y="20"/>
                      <a:pt x="8" y="20"/>
                    </a:cubicBezTo>
                    <a:cubicBezTo>
                      <a:pt x="3" y="19"/>
                      <a:pt x="0" y="13"/>
                      <a:pt x="2" y="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93" name="Freeform 142"/>
              <p:cNvSpPr>
                <a:spLocks/>
              </p:cNvSpPr>
              <p:nvPr/>
            </p:nvSpPr>
            <p:spPr bwMode="auto">
              <a:xfrm>
                <a:off x="3551" y="3781"/>
                <a:ext cx="343" cy="69"/>
              </a:xfrm>
              <a:custGeom>
                <a:avLst/>
                <a:gdLst>
                  <a:gd name="T0" fmla="*/ 0 w 145"/>
                  <a:gd name="T1" fmla="*/ 10 h 29"/>
                  <a:gd name="T2" fmla="*/ 11 w 145"/>
                  <a:gd name="T3" fmla="*/ 0 h 29"/>
                  <a:gd name="T4" fmla="*/ 135 w 145"/>
                  <a:gd name="T5" fmla="*/ 9 h 29"/>
                  <a:gd name="T6" fmla="*/ 144 w 145"/>
                  <a:gd name="T7" fmla="*/ 20 h 29"/>
                  <a:gd name="T8" fmla="*/ 144 w 145"/>
                  <a:gd name="T9" fmla="*/ 20 h 29"/>
                  <a:gd name="T10" fmla="*/ 133 w 145"/>
                  <a:gd name="T11" fmla="*/ 29 h 29"/>
                  <a:gd name="T12" fmla="*/ 10 w 145"/>
                  <a:gd name="T13" fmla="*/ 20 h 29"/>
                  <a:gd name="T14" fmla="*/ 0 w 145"/>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9">
                    <a:moveTo>
                      <a:pt x="0" y="10"/>
                    </a:moveTo>
                    <a:cubicBezTo>
                      <a:pt x="1" y="4"/>
                      <a:pt x="6" y="0"/>
                      <a:pt x="11" y="0"/>
                    </a:cubicBezTo>
                    <a:cubicBezTo>
                      <a:pt x="135" y="9"/>
                      <a:pt x="135" y="9"/>
                      <a:pt x="135" y="9"/>
                    </a:cubicBezTo>
                    <a:cubicBezTo>
                      <a:pt x="140" y="9"/>
                      <a:pt x="145" y="14"/>
                      <a:pt x="144" y="20"/>
                    </a:cubicBezTo>
                    <a:cubicBezTo>
                      <a:pt x="144" y="20"/>
                      <a:pt x="144" y="20"/>
                      <a:pt x="144" y="20"/>
                    </a:cubicBezTo>
                    <a:cubicBezTo>
                      <a:pt x="144" y="25"/>
                      <a:pt x="139" y="29"/>
                      <a:pt x="133" y="29"/>
                    </a:cubicBezTo>
                    <a:cubicBezTo>
                      <a:pt x="10" y="20"/>
                      <a:pt x="10" y="20"/>
                      <a:pt x="10" y="20"/>
                    </a:cubicBezTo>
                    <a:cubicBezTo>
                      <a:pt x="4" y="20"/>
                      <a:pt x="0" y="15"/>
                      <a:pt x="0" y="1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94" name="Freeform 143"/>
              <p:cNvSpPr>
                <a:spLocks/>
              </p:cNvSpPr>
              <p:nvPr/>
            </p:nvSpPr>
            <p:spPr bwMode="auto">
              <a:xfrm>
                <a:off x="3899" y="3758"/>
                <a:ext cx="341" cy="92"/>
              </a:xfrm>
              <a:custGeom>
                <a:avLst/>
                <a:gdLst>
                  <a:gd name="T0" fmla="*/ 1 w 144"/>
                  <a:gd name="T1" fmla="*/ 30 h 39"/>
                  <a:gd name="T2" fmla="*/ 9 w 144"/>
                  <a:gd name="T3" fmla="*/ 18 h 39"/>
                  <a:gd name="T4" fmla="*/ 132 w 144"/>
                  <a:gd name="T5" fmla="*/ 1 h 39"/>
                  <a:gd name="T6" fmla="*/ 143 w 144"/>
                  <a:gd name="T7" fmla="*/ 10 h 39"/>
                  <a:gd name="T8" fmla="*/ 143 w 144"/>
                  <a:gd name="T9" fmla="*/ 10 h 39"/>
                  <a:gd name="T10" fmla="*/ 135 w 144"/>
                  <a:gd name="T11" fmla="*/ 21 h 39"/>
                  <a:gd name="T12" fmla="*/ 12 w 144"/>
                  <a:gd name="T13" fmla="*/ 38 h 39"/>
                  <a:gd name="T14" fmla="*/ 1 w 144"/>
                  <a:gd name="T15" fmla="*/ 3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9">
                    <a:moveTo>
                      <a:pt x="1" y="30"/>
                    </a:moveTo>
                    <a:cubicBezTo>
                      <a:pt x="0" y="24"/>
                      <a:pt x="4" y="19"/>
                      <a:pt x="9" y="18"/>
                    </a:cubicBezTo>
                    <a:cubicBezTo>
                      <a:pt x="132" y="1"/>
                      <a:pt x="132" y="1"/>
                      <a:pt x="132" y="1"/>
                    </a:cubicBezTo>
                    <a:cubicBezTo>
                      <a:pt x="138" y="0"/>
                      <a:pt x="143" y="4"/>
                      <a:pt x="143" y="10"/>
                    </a:cubicBezTo>
                    <a:cubicBezTo>
                      <a:pt x="143" y="10"/>
                      <a:pt x="143" y="10"/>
                      <a:pt x="143" y="10"/>
                    </a:cubicBezTo>
                    <a:cubicBezTo>
                      <a:pt x="144" y="15"/>
                      <a:pt x="140" y="20"/>
                      <a:pt x="135" y="21"/>
                    </a:cubicBezTo>
                    <a:cubicBezTo>
                      <a:pt x="12" y="38"/>
                      <a:pt x="12" y="38"/>
                      <a:pt x="12" y="38"/>
                    </a:cubicBezTo>
                    <a:cubicBezTo>
                      <a:pt x="7" y="39"/>
                      <a:pt x="2" y="35"/>
                      <a:pt x="1" y="3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95" name="Freeform 144"/>
              <p:cNvSpPr>
                <a:spLocks/>
              </p:cNvSpPr>
              <p:nvPr/>
            </p:nvSpPr>
            <p:spPr bwMode="auto">
              <a:xfrm>
                <a:off x="4242" y="3644"/>
                <a:ext cx="329" cy="154"/>
              </a:xfrm>
              <a:custGeom>
                <a:avLst/>
                <a:gdLst>
                  <a:gd name="T0" fmla="*/ 2 w 139"/>
                  <a:gd name="T1" fmla="*/ 57 h 65"/>
                  <a:gd name="T2" fmla="*/ 8 w 139"/>
                  <a:gd name="T3" fmla="*/ 44 h 65"/>
                  <a:gd name="T4" fmla="*/ 124 w 139"/>
                  <a:gd name="T5" fmla="*/ 2 h 65"/>
                  <a:gd name="T6" fmla="*/ 137 w 139"/>
                  <a:gd name="T7" fmla="*/ 8 h 65"/>
                  <a:gd name="T8" fmla="*/ 137 w 139"/>
                  <a:gd name="T9" fmla="*/ 8 h 65"/>
                  <a:gd name="T10" fmla="*/ 131 w 139"/>
                  <a:gd name="T11" fmla="*/ 20 h 65"/>
                  <a:gd name="T12" fmla="*/ 15 w 139"/>
                  <a:gd name="T13" fmla="*/ 63 h 65"/>
                  <a:gd name="T14" fmla="*/ 2 w 139"/>
                  <a:gd name="T15" fmla="*/ 57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65">
                    <a:moveTo>
                      <a:pt x="2" y="57"/>
                    </a:moveTo>
                    <a:cubicBezTo>
                      <a:pt x="0" y="52"/>
                      <a:pt x="3" y="46"/>
                      <a:pt x="8" y="44"/>
                    </a:cubicBezTo>
                    <a:cubicBezTo>
                      <a:pt x="124" y="2"/>
                      <a:pt x="124" y="2"/>
                      <a:pt x="124" y="2"/>
                    </a:cubicBezTo>
                    <a:cubicBezTo>
                      <a:pt x="130" y="0"/>
                      <a:pt x="135" y="2"/>
                      <a:pt x="137" y="8"/>
                    </a:cubicBezTo>
                    <a:cubicBezTo>
                      <a:pt x="137" y="8"/>
                      <a:pt x="137" y="8"/>
                      <a:pt x="137" y="8"/>
                    </a:cubicBezTo>
                    <a:cubicBezTo>
                      <a:pt x="139" y="13"/>
                      <a:pt x="136" y="18"/>
                      <a:pt x="131" y="20"/>
                    </a:cubicBezTo>
                    <a:cubicBezTo>
                      <a:pt x="15" y="63"/>
                      <a:pt x="15" y="63"/>
                      <a:pt x="15" y="63"/>
                    </a:cubicBezTo>
                    <a:cubicBezTo>
                      <a:pt x="9" y="65"/>
                      <a:pt x="4" y="62"/>
                      <a:pt x="2" y="5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96" name="Freeform 145"/>
              <p:cNvSpPr>
                <a:spLocks/>
              </p:cNvSpPr>
              <p:nvPr/>
            </p:nvSpPr>
            <p:spPr bwMode="auto">
              <a:xfrm>
                <a:off x="4569" y="3464"/>
                <a:ext cx="303" cy="208"/>
              </a:xfrm>
              <a:custGeom>
                <a:avLst/>
                <a:gdLst>
                  <a:gd name="T0" fmla="*/ 2 w 128"/>
                  <a:gd name="T1" fmla="*/ 82 h 88"/>
                  <a:gd name="T2" fmla="*/ 6 w 128"/>
                  <a:gd name="T3" fmla="*/ 68 h 88"/>
                  <a:gd name="T4" fmla="*/ 111 w 128"/>
                  <a:gd name="T5" fmla="*/ 3 h 88"/>
                  <a:gd name="T6" fmla="*/ 125 w 128"/>
                  <a:gd name="T7" fmla="*/ 6 h 88"/>
                  <a:gd name="T8" fmla="*/ 125 w 128"/>
                  <a:gd name="T9" fmla="*/ 6 h 88"/>
                  <a:gd name="T10" fmla="*/ 121 w 128"/>
                  <a:gd name="T11" fmla="*/ 20 h 88"/>
                  <a:gd name="T12" fmla="*/ 16 w 128"/>
                  <a:gd name="T13" fmla="*/ 85 h 88"/>
                  <a:gd name="T14" fmla="*/ 2 w 128"/>
                  <a:gd name="T15" fmla="*/ 82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88">
                    <a:moveTo>
                      <a:pt x="2" y="82"/>
                    </a:moveTo>
                    <a:cubicBezTo>
                      <a:pt x="0" y="77"/>
                      <a:pt x="1" y="71"/>
                      <a:pt x="6" y="68"/>
                    </a:cubicBezTo>
                    <a:cubicBezTo>
                      <a:pt x="111" y="3"/>
                      <a:pt x="111" y="3"/>
                      <a:pt x="111" y="3"/>
                    </a:cubicBezTo>
                    <a:cubicBezTo>
                      <a:pt x="116" y="0"/>
                      <a:pt x="122" y="1"/>
                      <a:pt x="125" y="6"/>
                    </a:cubicBezTo>
                    <a:cubicBezTo>
                      <a:pt x="125" y="6"/>
                      <a:pt x="125" y="6"/>
                      <a:pt x="125" y="6"/>
                    </a:cubicBezTo>
                    <a:cubicBezTo>
                      <a:pt x="128" y="10"/>
                      <a:pt x="126" y="17"/>
                      <a:pt x="121" y="20"/>
                    </a:cubicBezTo>
                    <a:cubicBezTo>
                      <a:pt x="16" y="85"/>
                      <a:pt x="16" y="85"/>
                      <a:pt x="16" y="85"/>
                    </a:cubicBezTo>
                    <a:cubicBezTo>
                      <a:pt x="12" y="88"/>
                      <a:pt x="5" y="87"/>
                      <a:pt x="2" y="82"/>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97" name="Freeform 146"/>
              <p:cNvSpPr>
                <a:spLocks/>
              </p:cNvSpPr>
              <p:nvPr/>
            </p:nvSpPr>
            <p:spPr bwMode="auto">
              <a:xfrm>
                <a:off x="4862" y="3227"/>
                <a:ext cx="263" cy="256"/>
              </a:xfrm>
              <a:custGeom>
                <a:avLst/>
                <a:gdLst>
                  <a:gd name="T0" fmla="*/ 4 w 111"/>
                  <a:gd name="T1" fmla="*/ 104 h 108"/>
                  <a:gd name="T2" fmla="*/ 4 w 111"/>
                  <a:gd name="T3" fmla="*/ 90 h 108"/>
                  <a:gd name="T4" fmla="*/ 93 w 111"/>
                  <a:gd name="T5" fmla="*/ 3 h 108"/>
                  <a:gd name="T6" fmla="*/ 107 w 111"/>
                  <a:gd name="T7" fmla="*/ 4 h 108"/>
                  <a:gd name="T8" fmla="*/ 107 w 111"/>
                  <a:gd name="T9" fmla="*/ 4 h 108"/>
                  <a:gd name="T10" fmla="*/ 107 w 111"/>
                  <a:gd name="T11" fmla="*/ 18 h 108"/>
                  <a:gd name="T12" fmla="*/ 18 w 111"/>
                  <a:gd name="T13" fmla="*/ 104 h 108"/>
                  <a:gd name="T14" fmla="*/ 4 w 111"/>
                  <a:gd name="T15" fmla="*/ 10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8">
                    <a:moveTo>
                      <a:pt x="4" y="104"/>
                    </a:moveTo>
                    <a:cubicBezTo>
                      <a:pt x="0" y="100"/>
                      <a:pt x="0" y="93"/>
                      <a:pt x="4" y="90"/>
                    </a:cubicBezTo>
                    <a:cubicBezTo>
                      <a:pt x="93" y="3"/>
                      <a:pt x="93" y="3"/>
                      <a:pt x="93" y="3"/>
                    </a:cubicBezTo>
                    <a:cubicBezTo>
                      <a:pt x="97" y="0"/>
                      <a:pt x="103" y="0"/>
                      <a:pt x="107" y="4"/>
                    </a:cubicBezTo>
                    <a:cubicBezTo>
                      <a:pt x="107" y="4"/>
                      <a:pt x="107" y="4"/>
                      <a:pt x="107" y="4"/>
                    </a:cubicBezTo>
                    <a:cubicBezTo>
                      <a:pt x="111" y="8"/>
                      <a:pt x="111" y="14"/>
                      <a:pt x="107" y="18"/>
                    </a:cubicBezTo>
                    <a:cubicBezTo>
                      <a:pt x="18" y="104"/>
                      <a:pt x="18" y="104"/>
                      <a:pt x="18" y="104"/>
                    </a:cubicBezTo>
                    <a:cubicBezTo>
                      <a:pt x="14" y="108"/>
                      <a:pt x="7" y="108"/>
                      <a:pt x="4" y="10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98" name="Freeform 147"/>
              <p:cNvSpPr>
                <a:spLocks/>
              </p:cNvSpPr>
              <p:nvPr/>
            </p:nvSpPr>
            <p:spPr bwMode="auto">
              <a:xfrm>
                <a:off x="5109" y="2941"/>
                <a:ext cx="217" cy="296"/>
              </a:xfrm>
              <a:custGeom>
                <a:avLst/>
                <a:gdLst>
                  <a:gd name="T0" fmla="*/ 6 w 92"/>
                  <a:gd name="T1" fmla="*/ 122 h 125"/>
                  <a:gd name="T2" fmla="*/ 3 w 92"/>
                  <a:gd name="T3" fmla="*/ 108 h 125"/>
                  <a:gd name="T4" fmla="*/ 72 w 92"/>
                  <a:gd name="T5" fmla="*/ 5 h 125"/>
                  <a:gd name="T6" fmla="*/ 86 w 92"/>
                  <a:gd name="T7" fmla="*/ 3 h 125"/>
                  <a:gd name="T8" fmla="*/ 86 w 92"/>
                  <a:gd name="T9" fmla="*/ 3 h 125"/>
                  <a:gd name="T10" fmla="*/ 89 w 92"/>
                  <a:gd name="T11" fmla="*/ 16 h 125"/>
                  <a:gd name="T12" fmla="*/ 19 w 92"/>
                  <a:gd name="T13" fmla="*/ 119 h 125"/>
                  <a:gd name="T14" fmla="*/ 6 w 92"/>
                  <a:gd name="T15" fmla="*/ 122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5">
                    <a:moveTo>
                      <a:pt x="6" y="122"/>
                    </a:moveTo>
                    <a:cubicBezTo>
                      <a:pt x="1" y="119"/>
                      <a:pt x="0" y="113"/>
                      <a:pt x="3" y="108"/>
                    </a:cubicBezTo>
                    <a:cubicBezTo>
                      <a:pt x="72" y="5"/>
                      <a:pt x="72" y="5"/>
                      <a:pt x="72" y="5"/>
                    </a:cubicBezTo>
                    <a:cubicBezTo>
                      <a:pt x="75" y="1"/>
                      <a:pt x="82" y="0"/>
                      <a:pt x="86" y="3"/>
                    </a:cubicBezTo>
                    <a:cubicBezTo>
                      <a:pt x="86" y="3"/>
                      <a:pt x="86" y="3"/>
                      <a:pt x="86" y="3"/>
                    </a:cubicBezTo>
                    <a:cubicBezTo>
                      <a:pt x="91" y="6"/>
                      <a:pt x="92" y="12"/>
                      <a:pt x="89" y="16"/>
                    </a:cubicBezTo>
                    <a:cubicBezTo>
                      <a:pt x="19" y="119"/>
                      <a:pt x="19" y="119"/>
                      <a:pt x="19" y="119"/>
                    </a:cubicBezTo>
                    <a:cubicBezTo>
                      <a:pt x="16" y="124"/>
                      <a:pt x="10" y="125"/>
                      <a:pt x="6" y="122"/>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299" name="Freeform 148"/>
              <p:cNvSpPr>
                <a:spLocks/>
              </p:cNvSpPr>
              <p:nvPr/>
            </p:nvSpPr>
            <p:spPr bwMode="auto">
              <a:xfrm>
                <a:off x="5298" y="2619"/>
                <a:ext cx="163" cy="327"/>
              </a:xfrm>
              <a:custGeom>
                <a:avLst/>
                <a:gdLst>
                  <a:gd name="T0" fmla="*/ 8 w 69"/>
                  <a:gd name="T1" fmla="*/ 136 h 138"/>
                  <a:gd name="T2" fmla="*/ 2 w 69"/>
                  <a:gd name="T3" fmla="*/ 122 h 138"/>
                  <a:gd name="T4" fmla="*/ 49 w 69"/>
                  <a:gd name="T5" fmla="*/ 8 h 138"/>
                  <a:gd name="T6" fmla="*/ 62 w 69"/>
                  <a:gd name="T7" fmla="*/ 2 h 138"/>
                  <a:gd name="T8" fmla="*/ 62 w 69"/>
                  <a:gd name="T9" fmla="*/ 2 h 138"/>
                  <a:gd name="T10" fmla="*/ 67 w 69"/>
                  <a:gd name="T11" fmla="*/ 15 h 138"/>
                  <a:gd name="T12" fmla="*/ 21 w 69"/>
                  <a:gd name="T13" fmla="*/ 130 h 138"/>
                  <a:gd name="T14" fmla="*/ 8 w 69"/>
                  <a:gd name="T15" fmla="*/ 136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38">
                    <a:moveTo>
                      <a:pt x="8" y="136"/>
                    </a:moveTo>
                    <a:cubicBezTo>
                      <a:pt x="3" y="133"/>
                      <a:pt x="0" y="128"/>
                      <a:pt x="2" y="122"/>
                    </a:cubicBezTo>
                    <a:cubicBezTo>
                      <a:pt x="49" y="8"/>
                      <a:pt x="49" y="8"/>
                      <a:pt x="49" y="8"/>
                    </a:cubicBezTo>
                    <a:cubicBezTo>
                      <a:pt x="51" y="2"/>
                      <a:pt x="57" y="0"/>
                      <a:pt x="62" y="2"/>
                    </a:cubicBezTo>
                    <a:cubicBezTo>
                      <a:pt x="62" y="2"/>
                      <a:pt x="62" y="2"/>
                      <a:pt x="62" y="2"/>
                    </a:cubicBezTo>
                    <a:cubicBezTo>
                      <a:pt x="67" y="4"/>
                      <a:pt x="69" y="10"/>
                      <a:pt x="67" y="15"/>
                    </a:cubicBezTo>
                    <a:cubicBezTo>
                      <a:pt x="21" y="130"/>
                      <a:pt x="21" y="130"/>
                      <a:pt x="21" y="130"/>
                    </a:cubicBezTo>
                    <a:cubicBezTo>
                      <a:pt x="19" y="135"/>
                      <a:pt x="13" y="138"/>
                      <a:pt x="8" y="136"/>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00" name="Freeform 149"/>
              <p:cNvSpPr>
                <a:spLocks/>
              </p:cNvSpPr>
              <p:nvPr/>
            </p:nvSpPr>
            <p:spPr bwMode="auto">
              <a:xfrm>
                <a:off x="5426" y="2278"/>
                <a:ext cx="102" cy="341"/>
              </a:xfrm>
              <a:custGeom>
                <a:avLst/>
                <a:gdLst>
                  <a:gd name="T0" fmla="*/ 9 w 43"/>
                  <a:gd name="T1" fmla="*/ 143 h 144"/>
                  <a:gd name="T2" fmla="*/ 1 w 43"/>
                  <a:gd name="T3" fmla="*/ 131 h 144"/>
                  <a:gd name="T4" fmla="*/ 22 w 43"/>
                  <a:gd name="T5" fmla="*/ 9 h 144"/>
                  <a:gd name="T6" fmla="*/ 34 w 43"/>
                  <a:gd name="T7" fmla="*/ 1 h 144"/>
                  <a:gd name="T8" fmla="*/ 34 w 43"/>
                  <a:gd name="T9" fmla="*/ 1 h 144"/>
                  <a:gd name="T10" fmla="*/ 42 w 43"/>
                  <a:gd name="T11" fmla="*/ 12 h 144"/>
                  <a:gd name="T12" fmla="*/ 21 w 43"/>
                  <a:gd name="T13" fmla="*/ 134 h 144"/>
                  <a:gd name="T14" fmla="*/ 9 w 43"/>
                  <a:gd name="T15" fmla="*/ 143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44">
                    <a:moveTo>
                      <a:pt x="9" y="143"/>
                    </a:moveTo>
                    <a:cubicBezTo>
                      <a:pt x="4" y="142"/>
                      <a:pt x="0" y="136"/>
                      <a:pt x="1" y="131"/>
                    </a:cubicBezTo>
                    <a:cubicBezTo>
                      <a:pt x="22" y="9"/>
                      <a:pt x="22" y="9"/>
                      <a:pt x="22" y="9"/>
                    </a:cubicBezTo>
                    <a:cubicBezTo>
                      <a:pt x="23" y="3"/>
                      <a:pt x="29" y="0"/>
                      <a:pt x="34" y="1"/>
                    </a:cubicBezTo>
                    <a:cubicBezTo>
                      <a:pt x="34" y="1"/>
                      <a:pt x="34" y="1"/>
                      <a:pt x="34" y="1"/>
                    </a:cubicBezTo>
                    <a:cubicBezTo>
                      <a:pt x="39" y="2"/>
                      <a:pt x="43" y="7"/>
                      <a:pt x="42" y="12"/>
                    </a:cubicBezTo>
                    <a:cubicBezTo>
                      <a:pt x="21" y="134"/>
                      <a:pt x="21" y="134"/>
                      <a:pt x="21" y="134"/>
                    </a:cubicBezTo>
                    <a:cubicBezTo>
                      <a:pt x="20" y="140"/>
                      <a:pt x="14" y="144"/>
                      <a:pt x="9" y="143"/>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01" name="Freeform 150"/>
              <p:cNvSpPr>
                <a:spLocks/>
              </p:cNvSpPr>
              <p:nvPr/>
            </p:nvSpPr>
            <p:spPr bwMode="auto">
              <a:xfrm>
                <a:off x="5473" y="1930"/>
                <a:ext cx="57" cy="341"/>
              </a:xfrm>
              <a:custGeom>
                <a:avLst/>
                <a:gdLst>
                  <a:gd name="T0" fmla="*/ 14 w 24"/>
                  <a:gd name="T1" fmla="*/ 144 h 144"/>
                  <a:gd name="T2" fmla="*/ 4 w 24"/>
                  <a:gd name="T3" fmla="*/ 135 h 144"/>
                  <a:gd name="T4" fmla="*/ 0 w 24"/>
                  <a:gd name="T5" fmla="*/ 11 h 144"/>
                  <a:gd name="T6" fmla="*/ 9 w 24"/>
                  <a:gd name="T7" fmla="*/ 0 h 144"/>
                  <a:gd name="T8" fmla="*/ 9 w 24"/>
                  <a:gd name="T9" fmla="*/ 0 h 144"/>
                  <a:gd name="T10" fmla="*/ 20 w 24"/>
                  <a:gd name="T11" fmla="*/ 10 h 144"/>
                  <a:gd name="T12" fmla="*/ 24 w 24"/>
                  <a:gd name="T13" fmla="*/ 134 h 144"/>
                  <a:gd name="T14" fmla="*/ 14 w 24"/>
                  <a:gd name="T15" fmla="*/ 144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44">
                    <a:moveTo>
                      <a:pt x="14" y="144"/>
                    </a:moveTo>
                    <a:cubicBezTo>
                      <a:pt x="9" y="144"/>
                      <a:pt x="4" y="140"/>
                      <a:pt x="4" y="135"/>
                    </a:cubicBezTo>
                    <a:cubicBezTo>
                      <a:pt x="0" y="11"/>
                      <a:pt x="0" y="11"/>
                      <a:pt x="0" y="11"/>
                    </a:cubicBezTo>
                    <a:cubicBezTo>
                      <a:pt x="0" y="5"/>
                      <a:pt x="4" y="0"/>
                      <a:pt x="9" y="0"/>
                    </a:cubicBezTo>
                    <a:cubicBezTo>
                      <a:pt x="9" y="0"/>
                      <a:pt x="9" y="0"/>
                      <a:pt x="9" y="0"/>
                    </a:cubicBezTo>
                    <a:cubicBezTo>
                      <a:pt x="15" y="0"/>
                      <a:pt x="20" y="4"/>
                      <a:pt x="20" y="10"/>
                    </a:cubicBezTo>
                    <a:cubicBezTo>
                      <a:pt x="24" y="134"/>
                      <a:pt x="24" y="134"/>
                      <a:pt x="24" y="134"/>
                    </a:cubicBezTo>
                    <a:cubicBezTo>
                      <a:pt x="24" y="139"/>
                      <a:pt x="20" y="144"/>
                      <a:pt x="14" y="14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02" name="Freeform 151"/>
              <p:cNvSpPr>
                <a:spLocks/>
              </p:cNvSpPr>
              <p:nvPr/>
            </p:nvSpPr>
            <p:spPr bwMode="auto">
              <a:xfrm>
                <a:off x="5393" y="1590"/>
                <a:ext cx="123" cy="336"/>
              </a:xfrm>
              <a:custGeom>
                <a:avLst/>
                <a:gdLst>
                  <a:gd name="T0" fmla="*/ 43 w 52"/>
                  <a:gd name="T1" fmla="*/ 141 h 142"/>
                  <a:gd name="T2" fmla="*/ 31 w 52"/>
                  <a:gd name="T3" fmla="*/ 133 h 142"/>
                  <a:gd name="T4" fmla="*/ 1 w 52"/>
                  <a:gd name="T5" fmla="*/ 13 h 142"/>
                  <a:gd name="T6" fmla="*/ 8 w 52"/>
                  <a:gd name="T7" fmla="*/ 1 h 142"/>
                  <a:gd name="T8" fmla="*/ 8 w 52"/>
                  <a:gd name="T9" fmla="*/ 1 h 142"/>
                  <a:gd name="T10" fmla="*/ 20 w 52"/>
                  <a:gd name="T11" fmla="*/ 8 h 142"/>
                  <a:gd name="T12" fmla="*/ 50 w 52"/>
                  <a:gd name="T13" fmla="*/ 129 h 142"/>
                  <a:gd name="T14" fmla="*/ 43 w 52"/>
                  <a:gd name="T15" fmla="*/ 14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43" y="141"/>
                    </a:moveTo>
                    <a:cubicBezTo>
                      <a:pt x="38" y="142"/>
                      <a:pt x="32" y="139"/>
                      <a:pt x="31" y="133"/>
                    </a:cubicBezTo>
                    <a:cubicBezTo>
                      <a:pt x="1" y="13"/>
                      <a:pt x="1" y="13"/>
                      <a:pt x="1" y="13"/>
                    </a:cubicBezTo>
                    <a:cubicBezTo>
                      <a:pt x="0" y="8"/>
                      <a:pt x="3" y="2"/>
                      <a:pt x="8" y="1"/>
                    </a:cubicBezTo>
                    <a:cubicBezTo>
                      <a:pt x="8" y="1"/>
                      <a:pt x="8" y="1"/>
                      <a:pt x="8" y="1"/>
                    </a:cubicBezTo>
                    <a:cubicBezTo>
                      <a:pt x="14" y="0"/>
                      <a:pt x="19" y="3"/>
                      <a:pt x="20" y="8"/>
                    </a:cubicBezTo>
                    <a:cubicBezTo>
                      <a:pt x="50" y="129"/>
                      <a:pt x="50" y="129"/>
                      <a:pt x="50" y="129"/>
                    </a:cubicBezTo>
                    <a:cubicBezTo>
                      <a:pt x="52" y="134"/>
                      <a:pt x="48" y="139"/>
                      <a:pt x="43" y="14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03" name="Freeform 152"/>
              <p:cNvSpPr>
                <a:spLocks/>
              </p:cNvSpPr>
              <p:nvPr/>
            </p:nvSpPr>
            <p:spPr bwMode="auto">
              <a:xfrm>
                <a:off x="5243" y="1272"/>
                <a:ext cx="183" cy="318"/>
              </a:xfrm>
              <a:custGeom>
                <a:avLst/>
                <a:gdLst>
                  <a:gd name="T0" fmla="*/ 70 w 77"/>
                  <a:gd name="T1" fmla="*/ 131 h 134"/>
                  <a:gd name="T2" fmla="*/ 57 w 77"/>
                  <a:gd name="T3" fmla="*/ 127 h 134"/>
                  <a:gd name="T4" fmla="*/ 2 w 77"/>
                  <a:gd name="T5" fmla="*/ 15 h 134"/>
                  <a:gd name="T6" fmla="*/ 7 w 77"/>
                  <a:gd name="T7" fmla="*/ 2 h 134"/>
                  <a:gd name="T8" fmla="*/ 7 w 77"/>
                  <a:gd name="T9" fmla="*/ 2 h 134"/>
                  <a:gd name="T10" fmla="*/ 20 w 77"/>
                  <a:gd name="T11" fmla="*/ 7 h 134"/>
                  <a:gd name="T12" fmla="*/ 75 w 77"/>
                  <a:gd name="T13" fmla="*/ 118 h 134"/>
                  <a:gd name="T14" fmla="*/ 70 w 77"/>
                  <a:gd name="T15" fmla="*/ 131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34">
                    <a:moveTo>
                      <a:pt x="70" y="131"/>
                    </a:moveTo>
                    <a:cubicBezTo>
                      <a:pt x="65" y="134"/>
                      <a:pt x="59" y="132"/>
                      <a:pt x="57" y="127"/>
                    </a:cubicBezTo>
                    <a:cubicBezTo>
                      <a:pt x="2" y="15"/>
                      <a:pt x="2" y="15"/>
                      <a:pt x="2" y="15"/>
                    </a:cubicBezTo>
                    <a:cubicBezTo>
                      <a:pt x="0" y="10"/>
                      <a:pt x="2" y="4"/>
                      <a:pt x="7" y="2"/>
                    </a:cubicBezTo>
                    <a:cubicBezTo>
                      <a:pt x="7" y="2"/>
                      <a:pt x="7" y="2"/>
                      <a:pt x="7" y="2"/>
                    </a:cubicBezTo>
                    <a:cubicBezTo>
                      <a:pt x="12" y="0"/>
                      <a:pt x="18" y="2"/>
                      <a:pt x="20" y="7"/>
                    </a:cubicBezTo>
                    <a:cubicBezTo>
                      <a:pt x="75" y="118"/>
                      <a:pt x="75" y="118"/>
                      <a:pt x="75" y="118"/>
                    </a:cubicBezTo>
                    <a:cubicBezTo>
                      <a:pt x="77" y="123"/>
                      <a:pt x="75" y="129"/>
                      <a:pt x="70" y="131"/>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04" name="Freeform 153"/>
              <p:cNvSpPr>
                <a:spLocks/>
              </p:cNvSpPr>
              <p:nvPr/>
            </p:nvSpPr>
            <p:spPr bwMode="auto">
              <a:xfrm>
                <a:off x="5033" y="993"/>
                <a:ext cx="234" cy="284"/>
              </a:xfrm>
              <a:custGeom>
                <a:avLst/>
                <a:gdLst>
                  <a:gd name="T0" fmla="*/ 94 w 99"/>
                  <a:gd name="T1" fmla="*/ 117 h 120"/>
                  <a:gd name="T2" fmla="*/ 80 w 99"/>
                  <a:gd name="T3" fmla="*/ 115 h 120"/>
                  <a:gd name="T4" fmla="*/ 4 w 99"/>
                  <a:gd name="T5" fmla="*/ 17 h 120"/>
                  <a:gd name="T6" fmla="*/ 6 w 99"/>
                  <a:gd name="T7" fmla="*/ 3 h 120"/>
                  <a:gd name="T8" fmla="*/ 6 w 99"/>
                  <a:gd name="T9" fmla="*/ 3 h 120"/>
                  <a:gd name="T10" fmla="*/ 20 w 99"/>
                  <a:gd name="T11" fmla="*/ 5 h 120"/>
                  <a:gd name="T12" fmla="*/ 96 w 99"/>
                  <a:gd name="T13" fmla="*/ 103 h 120"/>
                  <a:gd name="T14" fmla="*/ 94 w 99"/>
                  <a:gd name="T15" fmla="*/ 117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4" y="117"/>
                    </a:moveTo>
                    <a:cubicBezTo>
                      <a:pt x="90" y="120"/>
                      <a:pt x="84" y="120"/>
                      <a:pt x="80" y="115"/>
                    </a:cubicBezTo>
                    <a:cubicBezTo>
                      <a:pt x="4" y="17"/>
                      <a:pt x="4" y="17"/>
                      <a:pt x="4" y="17"/>
                    </a:cubicBezTo>
                    <a:cubicBezTo>
                      <a:pt x="0" y="13"/>
                      <a:pt x="1" y="7"/>
                      <a:pt x="6" y="3"/>
                    </a:cubicBezTo>
                    <a:cubicBezTo>
                      <a:pt x="6" y="3"/>
                      <a:pt x="6" y="3"/>
                      <a:pt x="6" y="3"/>
                    </a:cubicBezTo>
                    <a:cubicBezTo>
                      <a:pt x="10" y="0"/>
                      <a:pt x="16" y="1"/>
                      <a:pt x="20" y="5"/>
                    </a:cubicBezTo>
                    <a:cubicBezTo>
                      <a:pt x="96" y="103"/>
                      <a:pt x="96" y="103"/>
                      <a:pt x="96" y="103"/>
                    </a:cubicBezTo>
                    <a:cubicBezTo>
                      <a:pt x="99" y="107"/>
                      <a:pt x="99" y="114"/>
                      <a:pt x="94" y="117"/>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05" name="Freeform 154"/>
              <p:cNvSpPr>
                <a:spLocks/>
              </p:cNvSpPr>
              <p:nvPr/>
            </p:nvSpPr>
            <p:spPr bwMode="auto">
              <a:xfrm>
                <a:off x="4770" y="764"/>
                <a:ext cx="279" cy="243"/>
              </a:xfrm>
              <a:custGeom>
                <a:avLst/>
                <a:gdLst>
                  <a:gd name="T0" fmla="*/ 114 w 118"/>
                  <a:gd name="T1" fmla="*/ 98 h 103"/>
                  <a:gd name="T2" fmla="*/ 100 w 118"/>
                  <a:gd name="T3" fmla="*/ 99 h 103"/>
                  <a:gd name="T4" fmla="*/ 5 w 118"/>
                  <a:gd name="T5" fmla="*/ 19 h 103"/>
                  <a:gd name="T6" fmla="*/ 4 w 118"/>
                  <a:gd name="T7" fmla="*/ 5 h 103"/>
                  <a:gd name="T8" fmla="*/ 4 w 118"/>
                  <a:gd name="T9" fmla="*/ 5 h 103"/>
                  <a:gd name="T10" fmla="*/ 18 w 118"/>
                  <a:gd name="T11" fmla="*/ 4 h 103"/>
                  <a:gd name="T12" fmla="*/ 113 w 118"/>
                  <a:gd name="T13" fmla="*/ 84 h 103"/>
                  <a:gd name="T14" fmla="*/ 114 w 118"/>
                  <a:gd name="T15" fmla="*/ 98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114" y="98"/>
                    </a:moveTo>
                    <a:cubicBezTo>
                      <a:pt x="111" y="102"/>
                      <a:pt x="104" y="103"/>
                      <a:pt x="100" y="99"/>
                    </a:cubicBezTo>
                    <a:cubicBezTo>
                      <a:pt x="5" y="19"/>
                      <a:pt x="5" y="19"/>
                      <a:pt x="5" y="19"/>
                    </a:cubicBezTo>
                    <a:cubicBezTo>
                      <a:pt x="1" y="16"/>
                      <a:pt x="0" y="9"/>
                      <a:pt x="4" y="5"/>
                    </a:cubicBezTo>
                    <a:cubicBezTo>
                      <a:pt x="4" y="5"/>
                      <a:pt x="4" y="5"/>
                      <a:pt x="4" y="5"/>
                    </a:cubicBezTo>
                    <a:cubicBezTo>
                      <a:pt x="7" y="1"/>
                      <a:pt x="14" y="0"/>
                      <a:pt x="18" y="4"/>
                    </a:cubicBezTo>
                    <a:cubicBezTo>
                      <a:pt x="113" y="84"/>
                      <a:pt x="113" y="84"/>
                      <a:pt x="113" y="84"/>
                    </a:cubicBezTo>
                    <a:cubicBezTo>
                      <a:pt x="117" y="87"/>
                      <a:pt x="118" y="94"/>
                      <a:pt x="114" y="9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06" name="Freeform 155"/>
              <p:cNvSpPr>
                <a:spLocks/>
              </p:cNvSpPr>
              <p:nvPr/>
            </p:nvSpPr>
            <p:spPr bwMode="auto">
              <a:xfrm>
                <a:off x="4465" y="596"/>
                <a:ext cx="315" cy="191"/>
              </a:xfrm>
              <a:custGeom>
                <a:avLst/>
                <a:gdLst>
                  <a:gd name="T0" fmla="*/ 130 w 133"/>
                  <a:gd name="T1" fmla="*/ 74 h 81"/>
                  <a:gd name="T2" fmla="*/ 116 w 133"/>
                  <a:gd name="T3" fmla="*/ 78 h 81"/>
                  <a:gd name="T4" fmla="*/ 7 w 133"/>
                  <a:gd name="T5" fmla="*/ 20 h 81"/>
                  <a:gd name="T6" fmla="*/ 3 w 133"/>
                  <a:gd name="T7" fmla="*/ 6 h 81"/>
                  <a:gd name="T8" fmla="*/ 3 w 133"/>
                  <a:gd name="T9" fmla="*/ 6 h 81"/>
                  <a:gd name="T10" fmla="*/ 16 w 133"/>
                  <a:gd name="T11" fmla="*/ 2 h 81"/>
                  <a:gd name="T12" fmla="*/ 126 w 133"/>
                  <a:gd name="T13" fmla="*/ 61 h 81"/>
                  <a:gd name="T14" fmla="*/ 130 w 133"/>
                  <a:gd name="T15" fmla="*/ 74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81">
                    <a:moveTo>
                      <a:pt x="130" y="74"/>
                    </a:moveTo>
                    <a:cubicBezTo>
                      <a:pt x="127" y="79"/>
                      <a:pt x="121" y="81"/>
                      <a:pt x="116" y="78"/>
                    </a:cubicBezTo>
                    <a:cubicBezTo>
                      <a:pt x="7" y="20"/>
                      <a:pt x="7" y="20"/>
                      <a:pt x="7" y="20"/>
                    </a:cubicBezTo>
                    <a:cubicBezTo>
                      <a:pt x="2" y="17"/>
                      <a:pt x="0" y="11"/>
                      <a:pt x="3" y="6"/>
                    </a:cubicBezTo>
                    <a:cubicBezTo>
                      <a:pt x="3" y="6"/>
                      <a:pt x="3" y="6"/>
                      <a:pt x="3" y="6"/>
                    </a:cubicBezTo>
                    <a:cubicBezTo>
                      <a:pt x="5" y="2"/>
                      <a:pt x="11" y="0"/>
                      <a:pt x="16" y="2"/>
                    </a:cubicBezTo>
                    <a:cubicBezTo>
                      <a:pt x="126" y="61"/>
                      <a:pt x="126" y="61"/>
                      <a:pt x="126" y="61"/>
                    </a:cubicBezTo>
                    <a:cubicBezTo>
                      <a:pt x="131" y="63"/>
                      <a:pt x="133" y="69"/>
                      <a:pt x="130" y="74"/>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07" name="Freeform 156"/>
              <p:cNvSpPr>
                <a:spLocks/>
              </p:cNvSpPr>
              <p:nvPr/>
            </p:nvSpPr>
            <p:spPr bwMode="auto">
              <a:xfrm>
                <a:off x="4134" y="494"/>
                <a:ext cx="333" cy="132"/>
              </a:xfrm>
              <a:custGeom>
                <a:avLst/>
                <a:gdLst>
                  <a:gd name="T0" fmla="*/ 139 w 141"/>
                  <a:gd name="T1" fmla="*/ 48 h 56"/>
                  <a:gd name="T2" fmla="*/ 127 w 141"/>
                  <a:gd name="T3" fmla="*/ 55 h 56"/>
                  <a:gd name="T4" fmla="*/ 8 w 141"/>
                  <a:gd name="T5" fmla="*/ 21 h 56"/>
                  <a:gd name="T6" fmla="*/ 1 w 141"/>
                  <a:gd name="T7" fmla="*/ 8 h 56"/>
                  <a:gd name="T8" fmla="*/ 1 w 141"/>
                  <a:gd name="T9" fmla="*/ 8 h 56"/>
                  <a:gd name="T10" fmla="*/ 13 w 141"/>
                  <a:gd name="T11" fmla="*/ 1 h 56"/>
                  <a:gd name="T12" fmla="*/ 133 w 141"/>
                  <a:gd name="T13" fmla="*/ 36 h 56"/>
                  <a:gd name="T14" fmla="*/ 139 w 141"/>
                  <a:gd name="T15" fmla="*/ 48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6">
                    <a:moveTo>
                      <a:pt x="139" y="48"/>
                    </a:moveTo>
                    <a:cubicBezTo>
                      <a:pt x="138" y="53"/>
                      <a:pt x="132" y="56"/>
                      <a:pt x="127" y="55"/>
                    </a:cubicBezTo>
                    <a:cubicBezTo>
                      <a:pt x="8" y="21"/>
                      <a:pt x="8" y="21"/>
                      <a:pt x="8" y="21"/>
                    </a:cubicBezTo>
                    <a:cubicBezTo>
                      <a:pt x="3" y="19"/>
                      <a:pt x="0" y="14"/>
                      <a:pt x="1" y="8"/>
                    </a:cubicBezTo>
                    <a:cubicBezTo>
                      <a:pt x="1" y="8"/>
                      <a:pt x="1" y="8"/>
                      <a:pt x="1" y="8"/>
                    </a:cubicBezTo>
                    <a:cubicBezTo>
                      <a:pt x="3" y="3"/>
                      <a:pt x="8" y="0"/>
                      <a:pt x="13" y="1"/>
                    </a:cubicBezTo>
                    <a:cubicBezTo>
                      <a:pt x="133" y="36"/>
                      <a:pt x="133" y="36"/>
                      <a:pt x="133" y="36"/>
                    </a:cubicBezTo>
                    <a:cubicBezTo>
                      <a:pt x="138" y="37"/>
                      <a:pt x="141" y="43"/>
                      <a:pt x="139" y="48"/>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sp>
            <p:nvSpPr>
              <p:cNvPr id="308" name="Freeform 157"/>
              <p:cNvSpPr>
                <a:spLocks/>
              </p:cNvSpPr>
              <p:nvPr/>
            </p:nvSpPr>
            <p:spPr bwMode="auto">
              <a:xfrm>
                <a:off x="3786" y="465"/>
                <a:ext cx="343" cy="69"/>
              </a:xfrm>
              <a:custGeom>
                <a:avLst/>
                <a:gdLst>
                  <a:gd name="T0" fmla="*/ 145 w 145"/>
                  <a:gd name="T1" fmla="*/ 20 h 29"/>
                  <a:gd name="T2" fmla="*/ 134 w 145"/>
                  <a:gd name="T3" fmla="*/ 29 h 29"/>
                  <a:gd name="T4" fmla="*/ 10 w 145"/>
                  <a:gd name="T5" fmla="*/ 20 h 29"/>
                  <a:gd name="T6" fmla="*/ 1 w 145"/>
                  <a:gd name="T7" fmla="*/ 9 h 29"/>
                  <a:gd name="T8" fmla="*/ 1 w 145"/>
                  <a:gd name="T9" fmla="*/ 9 h 29"/>
                  <a:gd name="T10" fmla="*/ 12 w 145"/>
                  <a:gd name="T11" fmla="*/ 0 h 29"/>
                  <a:gd name="T12" fmla="*/ 135 w 145"/>
                  <a:gd name="T13" fmla="*/ 9 h 29"/>
                  <a:gd name="T14" fmla="*/ 145 w 145"/>
                  <a:gd name="T15" fmla="*/ 2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9">
                    <a:moveTo>
                      <a:pt x="145" y="20"/>
                    </a:moveTo>
                    <a:cubicBezTo>
                      <a:pt x="144" y="25"/>
                      <a:pt x="139" y="29"/>
                      <a:pt x="134" y="29"/>
                    </a:cubicBezTo>
                    <a:cubicBezTo>
                      <a:pt x="10" y="20"/>
                      <a:pt x="10" y="20"/>
                      <a:pt x="10" y="20"/>
                    </a:cubicBezTo>
                    <a:cubicBezTo>
                      <a:pt x="5" y="20"/>
                      <a:pt x="0" y="15"/>
                      <a:pt x="1" y="9"/>
                    </a:cubicBezTo>
                    <a:cubicBezTo>
                      <a:pt x="1" y="9"/>
                      <a:pt x="1" y="9"/>
                      <a:pt x="1" y="9"/>
                    </a:cubicBezTo>
                    <a:cubicBezTo>
                      <a:pt x="1" y="4"/>
                      <a:pt x="6" y="0"/>
                      <a:pt x="12" y="0"/>
                    </a:cubicBezTo>
                    <a:cubicBezTo>
                      <a:pt x="135" y="9"/>
                      <a:pt x="135" y="9"/>
                      <a:pt x="135" y="9"/>
                    </a:cubicBezTo>
                    <a:cubicBezTo>
                      <a:pt x="141" y="9"/>
                      <a:pt x="145" y="14"/>
                      <a:pt x="145" y="20"/>
                    </a:cubicBezTo>
                    <a:close/>
                  </a:path>
                </a:pathLst>
              </a:custGeom>
              <a:grp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algn="r"/>
                <a:endParaRPr lang="zh-CN" altLang="en-US">
                  <a:latin typeface="Helvetica" panose="020B0604020202030204" pitchFamily="34" charset="0"/>
                </a:endParaRPr>
              </a:p>
            </p:txBody>
          </p:sp>
        </p:grpSp>
        <p:grpSp>
          <p:nvGrpSpPr>
            <p:cNvPr id="274" name="组合 273"/>
            <p:cNvGrpSpPr/>
            <p:nvPr/>
          </p:nvGrpSpPr>
          <p:grpSpPr>
            <a:xfrm>
              <a:off x="4138211" y="2008843"/>
              <a:ext cx="526838" cy="526836"/>
              <a:chOff x="3623889" y="1125021"/>
              <a:chExt cx="564634" cy="564632"/>
            </a:xfrm>
          </p:grpSpPr>
          <p:sp>
            <p:nvSpPr>
              <p:cNvPr id="275" name="任意多边形 350"/>
              <p:cNvSpPr/>
              <p:nvPr/>
            </p:nvSpPr>
            <p:spPr>
              <a:xfrm rot="10800000">
                <a:off x="3623889" y="1125021"/>
                <a:ext cx="138551" cy="138550"/>
              </a:xfrm>
              <a:custGeom>
                <a:avLst/>
                <a:gdLst>
                  <a:gd name="connsiteX0" fmla="*/ 0 w 138551"/>
                  <a:gd name="connsiteY0" fmla="*/ 138550 h 138550"/>
                  <a:gd name="connsiteX1" fmla="*/ 0 w 138551"/>
                  <a:gd name="connsiteY1" fmla="*/ 0 h 138550"/>
                  <a:gd name="connsiteX2" fmla="*/ 138551 w 138551"/>
                  <a:gd name="connsiteY2" fmla="*/ 0 h 138550"/>
                  <a:gd name="connsiteX3" fmla="*/ 120038 w 138551"/>
                  <a:gd name="connsiteY3" fmla="*/ 34107 h 138550"/>
                  <a:gd name="connsiteX4" fmla="*/ 34107 w 138551"/>
                  <a:gd name="connsiteY4" fmla="*/ 120037 h 138550"/>
                  <a:gd name="connsiteX5" fmla="*/ 0 w 138551"/>
                  <a:gd name="connsiteY5" fmla="*/ 138550 h 138550"/>
                  <a:gd name="connsiteX0" fmla="*/ 0 w 138551"/>
                  <a:gd name="connsiteY0" fmla="*/ 0 h 138550"/>
                  <a:gd name="connsiteX1" fmla="*/ 138551 w 138551"/>
                  <a:gd name="connsiteY1" fmla="*/ 0 h 138550"/>
                  <a:gd name="connsiteX2" fmla="*/ 120038 w 138551"/>
                  <a:gd name="connsiteY2" fmla="*/ 34107 h 138550"/>
                  <a:gd name="connsiteX3" fmla="*/ 34107 w 138551"/>
                  <a:gd name="connsiteY3" fmla="*/ 120037 h 138550"/>
                  <a:gd name="connsiteX4" fmla="*/ 0 w 138551"/>
                  <a:gd name="connsiteY4" fmla="*/ 138550 h 138550"/>
                  <a:gd name="connsiteX5" fmla="*/ 91440 w 138551"/>
                  <a:gd name="connsiteY5" fmla="*/ 91440 h 138550"/>
                  <a:gd name="connsiteX0" fmla="*/ 138551 w 138551"/>
                  <a:gd name="connsiteY0" fmla="*/ 0 h 138550"/>
                  <a:gd name="connsiteX1" fmla="*/ 120038 w 138551"/>
                  <a:gd name="connsiteY1" fmla="*/ 34107 h 138550"/>
                  <a:gd name="connsiteX2" fmla="*/ 34107 w 138551"/>
                  <a:gd name="connsiteY2" fmla="*/ 120037 h 138550"/>
                  <a:gd name="connsiteX3" fmla="*/ 0 w 138551"/>
                  <a:gd name="connsiteY3" fmla="*/ 138550 h 138550"/>
                  <a:gd name="connsiteX4" fmla="*/ 91440 w 138551"/>
                  <a:gd name="connsiteY4" fmla="*/ 91440 h 138550"/>
                  <a:gd name="connsiteX0" fmla="*/ 138551 w 138551"/>
                  <a:gd name="connsiteY0" fmla="*/ 0 h 138550"/>
                  <a:gd name="connsiteX1" fmla="*/ 120038 w 138551"/>
                  <a:gd name="connsiteY1" fmla="*/ 34107 h 138550"/>
                  <a:gd name="connsiteX2" fmla="*/ 34107 w 138551"/>
                  <a:gd name="connsiteY2" fmla="*/ 120037 h 138550"/>
                  <a:gd name="connsiteX3" fmla="*/ 0 w 138551"/>
                  <a:gd name="connsiteY3" fmla="*/ 138550 h 138550"/>
                </a:gdLst>
                <a:ahLst/>
                <a:cxnLst>
                  <a:cxn ang="0">
                    <a:pos x="connsiteX0" y="connsiteY0"/>
                  </a:cxn>
                  <a:cxn ang="0">
                    <a:pos x="connsiteX1" y="connsiteY1"/>
                  </a:cxn>
                  <a:cxn ang="0">
                    <a:pos x="connsiteX2" y="connsiteY2"/>
                  </a:cxn>
                  <a:cxn ang="0">
                    <a:pos x="connsiteX3" y="connsiteY3"/>
                  </a:cxn>
                </a:cxnLst>
                <a:rect l="l" t="t" r="r" b="b"/>
                <a:pathLst>
                  <a:path w="138551" h="138550">
                    <a:moveTo>
                      <a:pt x="138551" y="0"/>
                    </a:moveTo>
                    <a:lnTo>
                      <a:pt x="120038" y="34107"/>
                    </a:lnTo>
                    <a:cubicBezTo>
                      <a:pt x="97170" y="67957"/>
                      <a:pt x="67957" y="97169"/>
                      <a:pt x="34107" y="120037"/>
                    </a:cubicBezTo>
                    <a:lnTo>
                      <a:pt x="0" y="13855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276" name="任意多边形 351"/>
              <p:cNvSpPr/>
              <p:nvPr/>
            </p:nvSpPr>
            <p:spPr>
              <a:xfrm rot="10800000">
                <a:off x="4049972" y="1125021"/>
                <a:ext cx="138551" cy="138550"/>
              </a:xfrm>
              <a:custGeom>
                <a:avLst/>
                <a:gdLst>
                  <a:gd name="connsiteX0" fmla="*/ 138551 w 138551"/>
                  <a:gd name="connsiteY0" fmla="*/ 138550 h 138550"/>
                  <a:gd name="connsiteX1" fmla="*/ 104444 w 138551"/>
                  <a:gd name="connsiteY1" fmla="*/ 120037 h 138550"/>
                  <a:gd name="connsiteX2" fmla="*/ 18513 w 138551"/>
                  <a:gd name="connsiteY2" fmla="*/ 34107 h 138550"/>
                  <a:gd name="connsiteX3" fmla="*/ 0 w 138551"/>
                  <a:gd name="connsiteY3" fmla="*/ 0 h 138550"/>
                  <a:gd name="connsiteX4" fmla="*/ 138551 w 138551"/>
                  <a:gd name="connsiteY4" fmla="*/ 0 h 138550"/>
                  <a:gd name="connsiteX5" fmla="*/ 138551 w 138551"/>
                  <a:gd name="connsiteY5" fmla="*/ 138550 h 138550"/>
                  <a:gd name="connsiteX0" fmla="*/ 138551 w 229991"/>
                  <a:gd name="connsiteY0" fmla="*/ 0 h 138550"/>
                  <a:gd name="connsiteX1" fmla="*/ 138551 w 229991"/>
                  <a:gd name="connsiteY1" fmla="*/ 138550 h 138550"/>
                  <a:gd name="connsiteX2" fmla="*/ 104444 w 229991"/>
                  <a:gd name="connsiteY2" fmla="*/ 120037 h 138550"/>
                  <a:gd name="connsiteX3" fmla="*/ 18513 w 229991"/>
                  <a:gd name="connsiteY3" fmla="*/ 34107 h 138550"/>
                  <a:gd name="connsiteX4" fmla="*/ 0 w 229991"/>
                  <a:gd name="connsiteY4" fmla="*/ 0 h 138550"/>
                  <a:gd name="connsiteX5" fmla="*/ 229991 w 229991"/>
                  <a:gd name="connsiteY5" fmla="*/ 91440 h 138550"/>
                  <a:gd name="connsiteX0" fmla="*/ 138551 w 229991"/>
                  <a:gd name="connsiteY0" fmla="*/ 138550 h 138550"/>
                  <a:gd name="connsiteX1" fmla="*/ 104444 w 229991"/>
                  <a:gd name="connsiteY1" fmla="*/ 120037 h 138550"/>
                  <a:gd name="connsiteX2" fmla="*/ 18513 w 229991"/>
                  <a:gd name="connsiteY2" fmla="*/ 34107 h 138550"/>
                  <a:gd name="connsiteX3" fmla="*/ 0 w 229991"/>
                  <a:gd name="connsiteY3" fmla="*/ 0 h 138550"/>
                  <a:gd name="connsiteX4" fmla="*/ 229991 w 229991"/>
                  <a:gd name="connsiteY4" fmla="*/ 91440 h 138550"/>
                  <a:gd name="connsiteX0" fmla="*/ 138551 w 138551"/>
                  <a:gd name="connsiteY0" fmla="*/ 138550 h 138550"/>
                  <a:gd name="connsiteX1" fmla="*/ 104444 w 138551"/>
                  <a:gd name="connsiteY1" fmla="*/ 120037 h 138550"/>
                  <a:gd name="connsiteX2" fmla="*/ 18513 w 138551"/>
                  <a:gd name="connsiteY2" fmla="*/ 34107 h 138550"/>
                  <a:gd name="connsiteX3" fmla="*/ 0 w 138551"/>
                  <a:gd name="connsiteY3" fmla="*/ 0 h 138550"/>
                </a:gdLst>
                <a:ahLst/>
                <a:cxnLst>
                  <a:cxn ang="0">
                    <a:pos x="connsiteX0" y="connsiteY0"/>
                  </a:cxn>
                  <a:cxn ang="0">
                    <a:pos x="connsiteX1" y="connsiteY1"/>
                  </a:cxn>
                  <a:cxn ang="0">
                    <a:pos x="connsiteX2" y="connsiteY2"/>
                  </a:cxn>
                  <a:cxn ang="0">
                    <a:pos x="connsiteX3" y="connsiteY3"/>
                  </a:cxn>
                </a:cxnLst>
                <a:rect l="l" t="t" r="r" b="b"/>
                <a:pathLst>
                  <a:path w="138551" h="138550">
                    <a:moveTo>
                      <a:pt x="138551" y="138550"/>
                    </a:moveTo>
                    <a:lnTo>
                      <a:pt x="104444" y="120037"/>
                    </a:lnTo>
                    <a:cubicBezTo>
                      <a:pt x="70594" y="97169"/>
                      <a:pt x="41382" y="67957"/>
                      <a:pt x="18513" y="34107"/>
                    </a:cubicBezTo>
                    <a:lnTo>
                      <a:pt x="0" y="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277" name="任意多边形 352"/>
              <p:cNvSpPr/>
              <p:nvPr/>
            </p:nvSpPr>
            <p:spPr>
              <a:xfrm rot="10800000">
                <a:off x="3623889" y="1551103"/>
                <a:ext cx="138551" cy="138550"/>
              </a:xfrm>
              <a:custGeom>
                <a:avLst/>
                <a:gdLst>
                  <a:gd name="connsiteX0" fmla="*/ 138551 w 138551"/>
                  <a:gd name="connsiteY0" fmla="*/ 138550 h 138550"/>
                  <a:gd name="connsiteX1" fmla="*/ 0 w 138551"/>
                  <a:gd name="connsiteY1" fmla="*/ 138550 h 138550"/>
                  <a:gd name="connsiteX2" fmla="*/ 0 w 138551"/>
                  <a:gd name="connsiteY2" fmla="*/ 0 h 138550"/>
                  <a:gd name="connsiteX3" fmla="*/ 34107 w 138551"/>
                  <a:gd name="connsiteY3" fmla="*/ 18513 h 138550"/>
                  <a:gd name="connsiteX4" fmla="*/ 120038 w 138551"/>
                  <a:gd name="connsiteY4" fmla="*/ 104443 h 138550"/>
                  <a:gd name="connsiteX5" fmla="*/ 138551 w 138551"/>
                  <a:gd name="connsiteY5" fmla="*/ 138550 h 138550"/>
                  <a:gd name="connsiteX0" fmla="*/ 0 w 138551"/>
                  <a:gd name="connsiteY0" fmla="*/ 138550 h 229990"/>
                  <a:gd name="connsiteX1" fmla="*/ 0 w 138551"/>
                  <a:gd name="connsiteY1" fmla="*/ 0 h 229990"/>
                  <a:gd name="connsiteX2" fmla="*/ 34107 w 138551"/>
                  <a:gd name="connsiteY2" fmla="*/ 18513 h 229990"/>
                  <a:gd name="connsiteX3" fmla="*/ 120038 w 138551"/>
                  <a:gd name="connsiteY3" fmla="*/ 104443 h 229990"/>
                  <a:gd name="connsiteX4" fmla="*/ 138551 w 138551"/>
                  <a:gd name="connsiteY4" fmla="*/ 138550 h 229990"/>
                  <a:gd name="connsiteX5" fmla="*/ 91440 w 138551"/>
                  <a:gd name="connsiteY5" fmla="*/ 229990 h 229990"/>
                  <a:gd name="connsiteX0" fmla="*/ 0 w 138551"/>
                  <a:gd name="connsiteY0" fmla="*/ 0 h 229990"/>
                  <a:gd name="connsiteX1" fmla="*/ 34107 w 138551"/>
                  <a:gd name="connsiteY1" fmla="*/ 18513 h 229990"/>
                  <a:gd name="connsiteX2" fmla="*/ 120038 w 138551"/>
                  <a:gd name="connsiteY2" fmla="*/ 104443 h 229990"/>
                  <a:gd name="connsiteX3" fmla="*/ 138551 w 138551"/>
                  <a:gd name="connsiteY3" fmla="*/ 138550 h 229990"/>
                  <a:gd name="connsiteX4" fmla="*/ 91440 w 138551"/>
                  <a:gd name="connsiteY4" fmla="*/ 229990 h 229990"/>
                  <a:gd name="connsiteX0" fmla="*/ 0 w 138551"/>
                  <a:gd name="connsiteY0" fmla="*/ 0 h 138550"/>
                  <a:gd name="connsiteX1" fmla="*/ 34107 w 138551"/>
                  <a:gd name="connsiteY1" fmla="*/ 18513 h 138550"/>
                  <a:gd name="connsiteX2" fmla="*/ 120038 w 138551"/>
                  <a:gd name="connsiteY2" fmla="*/ 104443 h 138550"/>
                  <a:gd name="connsiteX3" fmla="*/ 138551 w 138551"/>
                  <a:gd name="connsiteY3" fmla="*/ 138550 h 138550"/>
                </a:gdLst>
                <a:ahLst/>
                <a:cxnLst>
                  <a:cxn ang="0">
                    <a:pos x="connsiteX0" y="connsiteY0"/>
                  </a:cxn>
                  <a:cxn ang="0">
                    <a:pos x="connsiteX1" y="connsiteY1"/>
                  </a:cxn>
                  <a:cxn ang="0">
                    <a:pos x="connsiteX2" y="connsiteY2"/>
                  </a:cxn>
                  <a:cxn ang="0">
                    <a:pos x="connsiteX3" y="connsiteY3"/>
                  </a:cxn>
                </a:cxnLst>
                <a:rect l="l" t="t" r="r" b="b"/>
                <a:pathLst>
                  <a:path w="138551" h="138550">
                    <a:moveTo>
                      <a:pt x="0" y="0"/>
                    </a:moveTo>
                    <a:lnTo>
                      <a:pt x="34107" y="18513"/>
                    </a:lnTo>
                    <a:cubicBezTo>
                      <a:pt x="67957" y="41381"/>
                      <a:pt x="97170" y="70593"/>
                      <a:pt x="120038" y="104443"/>
                    </a:cubicBezTo>
                    <a:lnTo>
                      <a:pt x="138551" y="13855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sp>
            <p:nvSpPr>
              <p:cNvPr id="278" name="任意多边形 353"/>
              <p:cNvSpPr/>
              <p:nvPr/>
            </p:nvSpPr>
            <p:spPr>
              <a:xfrm rot="10800000">
                <a:off x="4049972" y="1551103"/>
                <a:ext cx="138551" cy="138550"/>
              </a:xfrm>
              <a:custGeom>
                <a:avLst/>
                <a:gdLst>
                  <a:gd name="connsiteX0" fmla="*/ 138551 w 138551"/>
                  <a:gd name="connsiteY0" fmla="*/ 138550 h 138550"/>
                  <a:gd name="connsiteX1" fmla="*/ 0 w 138551"/>
                  <a:gd name="connsiteY1" fmla="*/ 138550 h 138550"/>
                  <a:gd name="connsiteX2" fmla="*/ 18513 w 138551"/>
                  <a:gd name="connsiteY2" fmla="*/ 104443 h 138550"/>
                  <a:gd name="connsiteX3" fmla="*/ 104444 w 138551"/>
                  <a:gd name="connsiteY3" fmla="*/ 18513 h 138550"/>
                  <a:gd name="connsiteX4" fmla="*/ 138551 w 138551"/>
                  <a:gd name="connsiteY4" fmla="*/ 0 h 138550"/>
                  <a:gd name="connsiteX5" fmla="*/ 138551 w 138551"/>
                  <a:gd name="connsiteY5" fmla="*/ 138550 h 138550"/>
                  <a:gd name="connsiteX0" fmla="*/ 138551 w 229991"/>
                  <a:gd name="connsiteY0" fmla="*/ 138550 h 229990"/>
                  <a:gd name="connsiteX1" fmla="*/ 0 w 229991"/>
                  <a:gd name="connsiteY1" fmla="*/ 138550 h 229990"/>
                  <a:gd name="connsiteX2" fmla="*/ 18513 w 229991"/>
                  <a:gd name="connsiteY2" fmla="*/ 104443 h 229990"/>
                  <a:gd name="connsiteX3" fmla="*/ 104444 w 229991"/>
                  <a:gd name="connsiteY3" fmla="*/ 18513 h 229990"/>
                  <a:gd name="connsiteX4" fmla="*/ 138551 w 229991"/>
                  <a:gd name="connsiteY4" fmla="*/ 0 h 229990"/>
                  <a:gd name="connsiteX5" fmla="*/ 229991 w 229991"/>
                  <a:gd name="connsiteY5" fmla="*/ 229990 h 229990"/>
                  <a:gd name="connsiteX0" fmla="*/ 138551 w 138551"/>
                  <a:gd name="connsiteY0" fmla="*/ 138550 h 138550"/>
                  <a:gd name="connsiteX1" fmla="*/ 0 w 138551"/>
                  <a:gd name="connsiteY1" fmla="*/ 138550 h 138550"/>
                  <a:gd name="connsiteX2" fmla="*/ 18513 w 138551"/>
                  <a:gd name="connsiteY2" fmla="*/ 104443 h 138550"/>
                  <a:gd name="connsiteX3" fmla="*/ 104444 w 138551"/>
                  <a:gd name="connsiteY3" fmla="*/ 18513 h 138550"/>
                  <a:gd name="connsiteX4" fmla="*/ 138551 w 138551"/>
                  <a:gd name="connsiteY4" fmla="*/ 0 h 138550"/>
                  <a:gd name="connsiteX0" fmla="*/ 0 w 138551"/>
                  <a:gd name="connsiteY0" fmla="*/ 138550 h 138550"/>
                  <a:gd name="connsiteX1" fmla="*/ 18513 w 138551"/>
                  <a:gd name="connsiteY1" fmla="*/ 104443 h 138550"/>
                  <a:gd name="connsiteX2" fmla="*/ 104444 w 138551"/>
                  <a:gd name="connsiteY2" fmla="*/ 18513 h 138550"/>
                  <a:gd name="connsiteX3" fmla="*/ 138551 w 138551"/>
                  <a:gd name="connsiteY3" fmla="*/ 0 h 138550"/>
                </a:gdLst>
                <a:ahLst/>
                <a:cxnLst>
                  <a:cxn ang="0">
                    <a:pos x="connsiteX0" y="connsiteY0"/>
                  </a:cxn>
                  <a:cxn ang="0">
                    <a:pos x="connsiteX1" y="connsiteY1"/>
                  </a:cxn>
                  <a:cxn ang="0">
                    <a:pos x="connsiteX2" y="connsiteY2"/>
                  </a:cxn>
                  <a:cxn ang="0">
                    <a:pos x="connsiteX3" y="connsiteY3"/>
                  </a:cxn>
                </a:cxnLst>
                <a:rect l="l" t="t" r="r" b="b"/>
                <a:pathLst>
                  <a:path w="138551" h="138550">
                    <a:moveTo>
                      <a:pt x="0" y="138550"/>
                    </a:moveTo>
                    <a:lnTo>
                      <a:pt x="18513" y="104443"/>
                    </a:lnTo>
                    <a:cubicBezTo>
                      <a:pt x="41382" y="70593"/>
                      <a:pt x="70594" y="41381"/>
                      <a:pt x="104444" y="18513"/>
                    </a:cubicBezTo>
                    <a:lnTo>
                      <a:pt x="138551" y="0"/>
                    </a:lnTo>
                  </a:path>
                </a:pathLst>
              </a:custGeom>
              <a:noFill/>
              <a:ln w="19050">
                <a:solidFill>
                  <a:schemeClr val="bg1"/>
                </a:solidFill>
              </a:ln>
              <a:effectLst>
                <a:outerShdw blurRad="63500" sx="102000" sy="102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latin typeface="Helvetica" panose="020B0604020202030204" pitchFamily="34" charset="0"/>
                </a:endParaRPr>
              </a:p>
            </p:txBody>
          </p:sp>
        </p:grpSp>
      </p:grpSp>
      <p:grpSp>
        <p:nvGrpSpPr>
          <p:cNvPr id="354" name="组合 353"/>
          <p:cNvGrpSpPr/>
          <p:nvPr/>
        </p:nvGrpSpPr>
        <p:grpSpPr>
          <a:xfrm>
            <a:off x="1954403" y="1856874"/>
            <a:ext cx="3072964" cy="1017611"/>
            <a:chOff x="397089" y="3734493"/>
            <a:chExt cx="3097315" cy="1017611"/>
          </a:xfrm>
        </p:grpSpPr>
        <p:sp>
          <p:nvSpPr>
            <p:cNvPr id="355"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56" name="TextBox 32"/>
            <p:cNvSpPr txBox="1"/>
            <p:nvPr/>
          </p:nvSpPr>
          <p:spPr>
            <a:xfrm>
              <a:off x="397089" y="4099618"/>
              <a:ext cx="2806319"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357" name="组合 356"/>
          <p:cNvGrpSpPr/>
          <p:nvPr/>
        </p:nvGrpSpPr>
        <p:grpSpPr>
          <a:xfrm>
            <a:off x="1954403" y="4132753"/>
            <a:ext cx="3072964" cy="1017611"/>
            <a:chOff x="397089" y="3734493"/>
            <a:chExt cx="3097315" cy="1017611"/>
          </a:xfrm>
        </p:grpSpPr>
        <p:sp>
          <p:nvSpPr>
            <p:cNvPr id="358"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59" name="TextBox 32"/>
            <p:cNvSpPr txBox="1"/>
            <p:nvPr/>
          </p:nvSpPr>
          <p:spPr>
            <a:xfrm>
              <a:off x="397089" y="4099618"/>
              <a:ext cx="2806319"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360" name="组合 359"/>
          <p:cNvGrpSpPr/>
          <p:nvPr/>
        </p:nvGrpSpPr>
        <p:grpSpPr>
          <a:xfrm>
            <a:off x="7173925" y="1856874"/>
            <a:ext cx="3072963" cy="1017611"/>
            <a:chOff x="397090" y="3734493"/>
            <a:chExt cx="3097314" cy="1017611"/>
          </a:xfrm>
        </p:grpSpPr>
        <p:sp>
          <p:nvSpPr>
            <p:cNvPr id="361"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62" name="TextBox 32"/>
            <p:cNvSpPr txBox="1"/>
            <p:nvPr/>
          </p:nvSpPr>
          <p:spPr>
            <a:xfrm>
              <a:off x="688085" y="4099618"/>
              <a:ext cx="2806319" cy="652486"/>
            </a:xfrm>
            <a:prstGeom prst="rect">
              <a:avLst/>
            </a:prstGeom>
            <a:noFill/>
          </p:spPr>
          <p:txBody>
            <a:bodyPr wrap="square">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363" name="组合 362"/>
          <p:cNvGrpSpPr/>
          <p:nvPr/>
        </p:nvGrpSpPr>
        <p:grpSpPr>
          <a:xfrm>
            <a:off x="7173925" y="4132753"/>
            <a:ext cx="3072963" cy="1017611"/>
            <a:chOff x="397090" y="3734493"/>
            <a:chExt cx="3097314" cy="1017611"/>
          </a:xfrm>
        </p:grpSpPr>
        <p:sp>
          <p:nvSpPr>
            <p:cNvPr id="364"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65" name="TextBox 32"/>
            <p:cNvSpPr txBox="1"/>
            <p:nvPr/>
          </p:nvSpPr>
          <p:spPr>
            <a:xfrm>
              <a:off x="688085" y="4099618"/>
              <a:ext cx="2806319" cy="652486"/>
            </a:xfrm>
            <a:prstGeom prst="rect">
              <a:avLst/>
            </a:prstGeom>
            <a:noFill/>
          </p:spPr>
          <p:txBody>
            <a:bodyPr wrap="square">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377" name="椭圆 365"/>
          <p:cNvSpPr/>
          <p:nvPr/>
        </p:nvSpPr>
        <p:spPr>
          <a:xfrm>
            <a:off x="1189342" y="2156334"/>
            <a:ext cx="323360" cy="439440"/>
          </a:xfrm>
          <a:custGeom>
            <a:avLst/>
            <a:gdLst>
              <a:gd name="connsiteX0" fmla="*/ 1318 w 247650"/>
              <a:gd name="connsiteY0" fmla="*/ 223838 h 336551"/>
              <a:gd name="connsiteX1" fmla="*/ 123825 w 247650"/>
              <a:gd name="connsiteY1" fmla="*/ 265778 h 336551"/>
              <a:gd name="connsiteX2" fmla="*/ 246333 w 247650"/>
              <a:gd name="connsiteY2" fmla="*/ 223838 h 336551"/>
              <a:gd name="connsiteX3" fmla="*/ 247650 w 247650"/>
              <a:gd name="connsiteY3" fmla="*/ 227770 h 336551"/>
              <a:gd name="connsiteX4" fmla="*/ 247650 w 247650"/>
              <a:gd name="connsiteY4" fmla="*/ 291990 h 336551"/>
              <a:gd name="connsiteX5" fmla="*/ 123825 w 247650"/>
              <a:gd name="connsiteY5" fmla="*/ 336551 h 336551"/>
              <a:gd name="connsiteX6" fmla="*/ 0 w 247650"/>
              <a:gd name="connsiteY6" fmla="*/ 291990 h 336551"/>
              <a:gd name="connsiteX7" fmla="*/ 0 w 247650"/>
              <a:gd name="connsiteY7" fmla="*/ 227770 h 336551"/>
              <a:gd name="connsiteX8" fmla="*/ 1318 w 247650"/>
              <a:gd name="connsiteY8" fmla="*/ 223838 h 336551"/>
              <a:gd name="connsiteX9" fmla="*/ 1318 w 247650"/>
              <a:gd name="connsiteY9" fmla="*/ 131763 h 336551"/>
              <a:gd name="connsiteX10" fmla="*/ 123825 w 247650"/>
              <a:gd name="connsiteY10" fmla="*/ 173703 h 336551"/>
              <a:gd name="connsiteX11" fmla="*/ 246333 w 247650"/>
              <a:gd name="connsiteY11" fmla="*/ 131763 h 336551"/>
              <a:gd name="connsiteX12" fmla="*/ 247650 w 247650"/>
              <a:gd name="connsiteY12" fmla="*/ 135695 h 336551"/>
              <a:gd name="connsiteX13" fmla="*/ 247650 w 247650"/>
              <a:gd name="connsiteY13" fmla="*/ 199915 h 336551"/>
              <a:gd name="connsiteX14" fmla="*/ 123825 w 247650"/>
              <a:gd name="connsiteY14" fmla="*/ 244476 h 336551"/>
              <a:gd name="connsiteX15" fmla="*/ 0 w 247650"/>
              <a:gd name="connsiteY15" fmla="*/ 199915 h 336551"/>
              <a:gd name="connsiteX16" fmla="*/ 0 w 247650"/>
              <a:gd name="connsiteY16" fmla="*/ 135695 h 336551"/>
              <a:gd name="connsiteX17" fmla="*/ 1318 w 247650"/>
              <a:gd name="connsiteY17" fmla="*/ 131763 h 336551"/>
              <a:gd name="connsiteX18" fmla="*/ 123032 w 247650"/>
              <a:gd name="connsiteY18" fmla="*/ 9525 h 336551"/>
              <a:gd name="connsiteX19" fmla="*/ 23813 w 247650"/>
              <a:gd name="connsiteY19" fmla="*/ 45244 h 336551"/>
              <a:gd name="connsiteX20" fmla="*/ 123032 w 247650"/>
              <a:gd name="connsiteY20" fmla="*/ 80963 h 336551"/>
              <a:gd name="connsiteX21" fmla="*/ 222251 w 247650"/>
              <a:gd name="connsiteY21" fmla="*/ 45244 h 336551"/>
              <a:gd name="connsiteX22" fmla="*/ 123032 w 247650"/>
              <a:gd name="connsiteY22" fmla="*/ 9525 h 336551"/>
              <a:gd name="connsiteX23" fmla="*/ 123825 w 247650"/>
              <a:gd name="connsiteY23" fmla="*/ 0 h 336551"/>
              <a:gd name="connsiteX24" fmla="*/ 247650 w 247650"/>
              <a:gd name="connsiteY24" fmla="*/ 44749 h 336551"/>
              <a:gd name="connsiteX25" fmla="*/ 247650 w 247650"/>
              <a:gd name="connsiteY25" fmla="*/ 109239 h 336551"/>
              <a:gd name="connsiteX26" fmla="*/ 123825 w 247650"/>
              <a:gd name="connsiteY26" fmla="*/ 153988 h 336551"/>
              <a:gd name="connsiteX27" fmla="*/ 0 w 247650"/>
              <a:gd name="connsiteY27" fmla="*/ 109239 h 336551"/>
              <a:gd name="connsiteX28" fmla="*/ 0 w 247650"/>
              <a:gd name="connsiteY28" fmla="*/ 44749 h 336551"/>
              <a:gd name="connsiteX29" fmla="*/ 123825 w 247650"/>
              <a:gd name="connsiteY29"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650" h="336551">
                <a:moveTo>
                  <a:pt x="1318" y="223838"/>
                </a:moveTo>
                <a:cubicBezTo>
                  <a:pt x="5269" y="247429"/>
                  <a:pt x="59278" y="265778"/>
                  <a:pt x="123825" y="265778"/>
                </a:cubicBezTo>
                <a:cubicBezTo>
                  <a:pt x="188372" y="265778"/>
                  <a:pt x="242381" y="247429"/>
                  <a:pt x="246333" y="223838"/>
                </a:cubicBezTo>
                <a:cubicBezTo>
                  <a:pt x="247650" y="225149"/>
                  <a:pt x="247650" y="226459"/>
                  <a:pt x="247650" y="227770"/>
                </a:cubicBezTo>
                <a:cubicBezTo>
                  <a:pt x="247650" y="227770"/>
                  <a:pt x="247650" y="227770"/>
                  <a:pt x="247650" y="291990"/>
                </a:cubicBezTo>
                <a:cubicBezTo>
                  <a:pt x="247650" y="316892"/>
                  <a:pt x="192324" y="336551"/>
                  <a:pt x="123825" y="336551"/>
                </a:cubicBezTo>
                <a:cubicBezTo>
                  <a:pt x="55326" y="336551"/>
                  <a:pt x="0" y="316892"/>
                  <a:pt x="0" y="291990"/>
                </a:cubicBezTo>
                <a:cubicBezTo>
                  <a:pt x="0" y="291990"/>
                  <a:pt x="0" y="291990"/>
                  <a:pt x="0" y="227770"/>
                </a:cubicBezTo>
                <a:cubicBezTo>
                  <a:pt x="0" y="226459"/>
                  <a:pt x="1318" y="225149"/>
                  <a:pt x="1318" y="223838"/>
                </a:cubicBezTo>
                <a:close/>
                <a:moveTo>
                  <a:pt x="1318" y="131763"/>
                </a:moveTo>
                <a:cubicBezTo>
                  <a:pt x="5269" y="155354"/>
                  <a:pt x="59278" y="173703"/>
                  <a:pt x="123825" y="173703"/>
                </a:cubicBezTo>
                <a:cubicBezTo>
                  <a:pt x="188372" y="173703"/>
                  <a:pt x="242381" y="155354"/>
                  <a:pt x="246333" y="131763"/>
                </a:cubicBezTo>
                <a:cubicBezTo>
                  <a:pt x="247650" y="133073"/>
                  <a:pt x="247650" y="134384"/>
                  <a:pt x="247650" y="135695"/>
                </a:cubicBezTo>
                <a:cubicBezTo>
                  <a:pt x="247650" y="135695"/>
                  <a:pt x="247650" y="135695"/>
                  <a:pt x="247650" y="199915"/>
                </a:cubicBezTo>
                <a:cubicBezTo>
                  <a:pt x="247650" y="224817"/>
                  <a:pt x="192324" y="244476"/>
                  <a:pt x="123825" y="244476"/>
                </a:cubicBezTo>
                <a:cubicBezTo>
                  <a:pt x="55326" y="244476"/>
                  <a:pt x="0" y="224817"/>
                  <a:pt x="0" y="199915"/>
                </a:cubicBezTo>
                <a:cubicBezTo>
                  <a:pt x="0" y="199915"/>
                  <a:pt x="0" y="199915"/>
                  <a:pt x="0" y="135695"/>
                </a:cubicBezTo>
                <a:cubicBezTo>
                  <a:pt x="0" y="134384"/>
                  <a:pt x="1318" y="133073"/>
                  <a:pt x="1318" y="131763"/>
                </a:cubicBezTo>
                <a:close/>
                <a:moveTo>
                  <a:pt x="123032" y="9525"/>
                </a:moveTo>
                <a:cubicBezTo>
                  <a:pt x="68235" y="9525"/>
                  <a:pt x="23813" y="25517"/>
                  <a:pt x="23813" y="45244"/>
                </a:cubicBezTo>
                <a:cubicBezTo>
                  <a:pt x="23813" y="64971"/>
                  <a:pt x="68235" y="80963"/>
                  <a:pt x="123032" y="80963"/>
                </a:cubicBezTo>
                <a:cubicBezTo>
                  <a:pt x="177829" y="80963"/>
                  <a:pt x="222251" y="64971"/>
                  <a:pt x="222251" y="45244"/>
                </a:cubicBezTo>
                <a:cubicBezTo>
                  <a:pt x="222251" y="25517"/>
                  <a:pt x="177829" y="9525"/>
                  <a:pt x="123032" y="9525"/>
                </a:cubicBezTo>
                <a:close/>
                <a:moveTo>
                  <a:pt x="123825" y="0"/>
                </a:moveTo>
                <a:cubicBezTo>
                  <a:pt x="192324" y="0"/>
                  <a:pt x="247650" y="19742"/>
                  <a:pt x="247650" y="44749"/>
                </a:cubicBezTo>
                <a:cubicBezTo>
                  <a:pt x="247650" y="44749"/>
                  <a:pt x="247650" y="44749"/>
                  <a:pt x="247650" y="109239"/>
                </a:cubicBezTo>
                <a:cubicBezTo>
                  <a:pt x="247650" y="134246"/>
                  <a:pt x="192324" y="153988"/>
                  <a:pt x="123825" y="153988"/>
                </a:cubicBezTo>
                <a:cubicBezTo>
                  <a:pt x="55326" y="153988"/>
                  <a:pt x="0" y="134246"/>
                  <a:pt x="0" y="109239"/>
                </a:cubicBezTo>
                <a:cubicBezTo>
                  <a:pt x="0" y="109239"/>
                  <a:pt x="0" y="109239"/>
                  <a:pt x="0" y="44749"/>
                </a:cubicBezTo>
                <a:cubicBezTo>
                  <a:pt x="0" y="19742"/>
                  <a:pt x="55326" y="0"/>
                  <a:pt x="1238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378" name="椭圆 366"/>
          <p:cNvSpPr/>
          <p:nvPr/>
        </p:nvSpPr>
        <p:spPr>
          <a:xfrm>
            <a:off x="1131302" y="4408115"/>
            <a:ext cx="439440" cy="431611"/>
          </a:xfrm>
          <a:custGeom>
            <a:avLst/>
            <a:gdLst>
              <a:gd name="connsiteX0" fmla="*/ 263943 w 337806"/>
              <a:gd name="connsiteY0" fmla="*/ 169863 h 331788"/>
              <a:gd name="connsiteX1" fmla="*/ 270568 w 337806"/>
              <a:gd name="connsiteY1" fmla="*/ 171180 h 331788"/>
              <a:gd name="connsiteX2" fmla="*/ 336813 w 337806"/>
              <a:gd name="connsiteY2" fmla="*/ 229104 h 331788"/>
              <a:gd name="connsiteX3" fmla="*/ 336813 w 337806"/>
              <a:gd name="connsiteY3" fmla="*/ 238319 h 331788"/>
              <a:gd name="connsiteX4" fmla="*/ 270568 w 337806"/>
              <a:gd name="connsiteY4" fmla="*/ 296244 h 331788"/>
              <a:gd name="connsiteX5" fmla="*/ 266593 w 337806"/>
              <a:gd name="connsiteY5" fmla="*/ 298877 h 331788"/>
              <a:gd name="connsiteX6" fmla="*/ 263943 w 337806"/>
              <a:gd name="connsiteY6" fmla="*/ 297560 h 331788"/>
              <a:gd name="connsiteX7" fmla="*/ 259968 w 337806"/>
              <a:gd name="connsiteY7" fmla="*/ 292294 h 331788"/>
              <a:gd name="connsiteX8" fmla="*/ 259968 w 337806"/>
              <a:gd name="connsiteY8" fmla="*/ 260699 h 331788"/>
              <a:gd name="connsiteX9" fmla="*/ 161925 w 337806"/>
              <a:gd name="connsiteY9" fmla="*/ 331788 h 331788"/>
              <a:gd name="connsiteX10" fmla="*/ 259968 w 337806"/>
              <a:gd name="connsiteY10" fmla="*/ 208041 h 331788"/>
              <a:gd name="connsiteX11" fmla="*/ 259968 w 337806"/>
              <a:gd name="connsiteY11" fmla="*/ 176445 h 331788"/>
              <a:gd name="connsiteX12" fmla="*/ 263943 w 337806"/>
              <a:gd name="connsiteY12" fmla="*/ 169863 h 331788"/>
              <a:gd name="connsiteX13" fmla="*/ 39587 w 337806"/>
              <a:gd name="connsiteY13" fmla="*/ 0 h 331788"/>
              <a:gd name="connsiteX14" fmla="*/ 273151 w 337806"/>
              <a:gd name="connsiteY14" fmla="*/ 0 h 331788"/>
              <a:gd name="connsiteX15" fmla="*/ 312738 w 337806"/>
              <a:gd name="connsiteY15" fmla="*/ 39487 h 331788"/>
              <a:gd name="connsiteX16" fmla="*/ 312738 w 337806"/>
              <a:gd name="connsiteY16" fmla="*/ 168476 h 331788"/>
              <a:gd name="connsiteX17" fmla="*/ 310099 w 337806"/>
              <a:gd name="connsiteY17" fmla="*/ 180322 h 331788"/>
              <a:gd name="connsiteX18" fmla="*/ 283708 w 337806"/>
              <a:gd name="connsiteY18" fmla="*/ 156630 h 331788"/>
              <a:gd name="connsiteX19" fmla="*/ 255997 w 337806"/>
              <a:gd name="connsiteY19" fmla="*/ 152682 h 331788"/>
              <a:gd name="connsiteX20" fmla="*/ 208492 w 337806"/>
              <a:gd name="connsiteY20" fmla="*/ 102665 h 331788"/>
              <a:gd name="connsiteX21" fmla="*/ 299542 w 337806"/>
              <a:gd name="connsiteY21" fmla="*/ 32905 h 331788"/>
              <a:gd name="connsiteX22" fmla="*/ 155709 w 337806"/>
              <a:gd name="connsiteY22" fmla="*/ 109246 h 331788"/>
              <a:gd name="connsiteX23" fmla="*/ 13196 w 337806"/>
              <a:gd name="connsiteY23" fmla="*/ 32905 h 331788"/>
              <a:gd name="connsiteX24" fmla="*/ 104246 w 337806"/>
              <a:gd name="connsiteY24" fmla="*/ 102665 h 331788"/>
              <a:gd name="connsiteX25" fmla="*/ 29030 w 337806"/>
              <a:gd name="connsiteY25" fmla="*/ 180322 h 331788"/>
              <a:gd name="connsiteX26" fmla="*/ 120081 w 337806"/>
              <a:gd name="connsiteY26" fmla="*/ 114511 h 331788"/>
              <a:gd name="connsiteX27" fmla="*/ 155709 w 337806"/>
              <a:gd name="connsiteY27" fmla="*/ 138203 h 331788"/>
              <a:gd name="connsiteX28" fmla="*/ 192657 w 337806"/>
              <a:gd name="connsiteY28" fmla="*/ 114511 h 331788"/>
              <a:gd name="connsiteX29" fmla="*/ 250718 w 337806"/>
              <a:gd name="connsiteY29" fmla="*/ 155314 h 331788"/>
              <a:gd name="connsiteX30" fmla="*/ 241481 w 337806"/>
              <a:gd name="connsiteY30" fmla="*/ 176374 h 331788"/>
              <a:gd name="connsiteX31" fmla="*/ 241481 w 337806"/>
              <a:gd name="connsiteY31" fmla="*/ 189536 h 331788"/>
              <a:gd name="connsiteX32" fmla="*/ 192657 w 337806"/>
              <a:gd name="connsiteY32" fmla="*/ 207963 h 331788"/>
              <a:gd name="connsiteX33" fmla="*/ 39587 w 337806"/>
              <a:gd name="connsiteY33" fmla="*/ 207963 h 331788"/>
              <a:gd name="connsiteX34" fmla="*/ 0 w 337806"/>
              <a:gd name="connsiteY34" fmla="*/ 168476 h 331788"/>
              <a:gd name="connsiteX35" fmla="*/ 0 w 337806"/>
              <a:gd name="connsiteY35" fmla="*/ 39487 h 331788"/>
              <a:gd name="connsiteX36" fmla="*/ 39587 w 337806"/>
              <a:gd name="connsiteY36"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7806" h="331788">
                <a:moveTo>
                  <a:pt x="263943" y="169863"/>
                </a:moveTo>
                <a:cubicBezTo>
                  <a:pt x="266593" y="169863"/>
                  <a:pt x="269243" y="169863"/>
                  <a:pt x="270568" y="171180"/>
                </a:cubicBezTo>
                <a:cubicBezTo>
                  <a:pt x="270568" y="171180"/>
                  <a:pt x="270568" y="171180"/>
                  <a:pt x="336813" y="229104"/>
                </a:cubicBezTo>
                <a:cubicBezTo>
                  <a:pt x="338138" y="231737"/>
                  <a:pt x="338138" y="235686"/>
                  <a:pt x="336813" y="238319"/>
                </a:cubicBezTo>
                <a:cubicBezTo>
                  <a:pt x="336813" y="238319"/>
                  <a:pt x="336813" y="238319"/>
                  <a:pt x="270568" y="296244"/>
                </a:cubicBezTo>
                <a:cubicBezTo>
                  <a:pt x="269243" y="297560"/>
                  <a:pt x="267918" y="298877"/>
                  <a:pt x="266593" y="298877"/>
                </a:cubicBezTo>
                <a:cubicBezTo>
                  <a:pt x="265268" y="298877"/>
                  <a:pt x="265268" y="298877"/>
                  <a:pt x="263943" y="297560"/>
                </a:cubicBezTo>
                <a:cubicBezTo>
                  <a:pt x="261293" y="297560"/>
                  <a:pt x="259968" y="294927"/>
                  <a:pt x="259968" y="292294"/>
                </a:cubicBezTo>
                <a:cubicBezTo>
                  <a:pt x="259968" y="292294"/>
                  <a:pt x="259968" y="292294"/>
                  <a:pt x="259968" y="260699"/>
                </a:cubicBezTo>
                <a:cubicBezTo>
                  <a:pt x="205647" y="260699"/>
                  <a:pt x="180474" y="265965"/>
                  <a:pt x="161925" y="331788"/>
                </a:cubicBezTo>
                <a:cubicBezTo>
                  <a:pt x="161925" y="227788"/>
                  <a:pt x="217571" y="208041"/>
                  <a:pt x="259968" y="208041"/>
                </a:cubicBezTo>
                <a:cubicBezTo>
                  <a:pt x="259968" y="208041"/>
                  <a:pt x="259968" y="208041"/>
                  <a:pt x="259968" y="176445"/>
                </a:cubicBezTo>
                <a:cubicBezTo>
                  <a:pt x="259968" y="173813"/>
                  <a:pt x="261293" y="171180"/>
                  <a:pt x="263943" y="169863"/>
                </a:cubicBezTo>
                <a:close/>
                <a:moveTo>
                  <a:pt x="39587" y="0"/>
                </a:moveTo>
                <a:cubicBezTo>
                  <a:pt x="273151" y="0"/>
                  <a:pt x="273151" y="0"/>
                  <a:pt x="273151" y="0"/>
                </a:cubicBezTo>
                <a:cubicBezTo>
                  <a:pt x="294264" y="0"/>
                  <a:pt x="312738" y="17111"/>
                  <a:pt x="312738" y="39487"/>
                </a:cubicBezTo>
                <a:cubicBezTo>
                  <a:pt x="312738" y="168476"/>
                  <a:pt x="312738" y="168476"/>
                  <a:pt x="312738" y="168476"/>
                </a:cubicBezTo>
                <a:cubicBezTo>
                  <a:pt x="312738" y="173741"/>
                  <a:pt x="311419" y="176374"/>
                  <a:pt x="310099" y="180322"/>
                </a:cubicBezTo>
                <a:cubicBezTo>
                  <a:pt x="283708" y="156630"/>
                  <a:pt x="283708" y="156630"/>
                  <a:pt x="283708" y="156630"/>
                </a:cubicBezTo>
                <a:cubicBezTo>
                  <a:pt x="278429" y="151365"/>
                  <a:pt x="266553" y="148733"/>
                  <a:pt x="255997" y="152682"/>
                </a:cubicBezTo>
                <a:cubicBezTo>
                  <a:pt x="208492" y="102665"/>
                  <a:pt x="208492" y="102665"/>
                  <a:pt x="208492" y="102665"/>
                </a:cubicBezTo>
                <a:cubicBezTo>
                  <a:pt x="299542" y="32905"/>
                  <a:pt x="299542" y="32905"/>
                  <a:pt x="299542" y="32905"/>
                </a:cubicBezTo>
                <a:cubicBezTo>
                  <a:pt x="155709" y="109246"/>
                  <a:pt x="155709" y="109246"/>
                  <a:pt x="155709" y="109246"/>
                </a:cubicBezTo>
                <a:cubicBezTo>
                  <a:pt x="13196" y="32905"/>
                  <a:pt x="13196" y="32905"/>
                  <a:pt x="13196" y="32905"/>
                </a:cubicBezTo>
                <a:cubicBezTo>
                  <a:pt x="104246" y="102665"/>
                  <a:pt x="104246" y="102665"/>
                  <a:pt x="104246" y="102665"/>
                </a:cubicBezTo>
                <a:cubicBezTo>
                  <a:pt x="29030" y="180322"/>
                  <a:pt x="29030" y="180322"/>
                  <a:pt x="29030" y="180322"/>
                </a:cubicBezTo>
                <a:cubicBezTo>
                  <a:pt x="120081" y="114511"/>
                  <a:pt x="120081" y="114511"/>
                  <a:pt x="120081" y="114511"/>
                </a:cubicBezTo>
                <a:cubicBezTo>
                  <a:pt x="155709" y="138203"/>
                  <a:pt x="155709" y="138203"/>
                  <a:pt x="155709" y="138203"/>
                </a:cubicBezTo>
                <a:cubicBezTo>
                  <a:pt x="192657" y="114511"/>
                  <a:pt x="192657" y="114511"/>
                  <a:pt x="192657" y="114511"/>
                </a:cubicBezTo>
                <a:cubicBezTo>
                  <a:pt x="250718" y="155314"/>
                  <a:pt x="250718" y="155314"/>
                  <a:pt x="250718" y="155314"/>
                </a:cubicBezTo>
                <a:cubicBezTo>
                  <a:pt x="244120" y="160579"/>
                  <a:pt x="241481" y="168476"/>
                  <a:pt x="241481" y="176374"/>
                </a:cubicBezTo>
                <a:cubicBezTo>
                  <a:pt x="241481" y="189536"/>
                  <a:pt x="241481" y="189536"/>
                  <a:pt x="241481" y="189536"/>
                </a:cubicBezTo>
                <a:cubicBezTo>
                  <a:pt x="225646" y="190852"/>
                  <a:pt x="208492" y="196117"/>
                  <a:pt x="192657" y="207963"/>
                </a:cubicBezTo>
                <a:cubicBezTo>
                  <a:pt x="39587" y="207963"/>
                  <a:pt x="39587" y="207963"/>
                  <a:pt x="39587" y="207963"/>
                </a:cubicBezTo>
                <a:cubicBezTo>
                  <a:pt x="17154" y="207963"/>
                  <a:pt x="0" y="190852"/>
                  <a:pt x="0" y="168476"/>
                </a:cubicBezTo>
                <a:cubicBezTo>
                  <a:pt x="0" y="39487"/>
                  <a:pt x="0" y="39487"/>
                  <a:pt x="0" y="39487"/>
                </a:cubicBezTo>
                <a:cubicBezTo>
                  <a:pt x="0" y="17111"/>
                  <a:pt x="17154" y="0"/>
                  <a:pt x="39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375" name="椭圆 367"/>
          <p:cNvSpPr/>
          <p:nvPr/>
        </p:nvSpPr>
        <p:spPr>
          <a:xfrm>
            <a:off x="10582183" y="2168744"/>
            <a:ext cx="439440" cy="414620"/>
          </a:xfrm>
          <a:custGeom>
            <a:avLst/>
            <a:gdLst>
              <a:gd name="connsiteX0" fmla="*/ 127000 w 338138"/>
              <a:gd name="connsiteY0" fmla="*/ 195263 h 319040"/>
              <a:gd name="connsiteX1" fmla="*/ 155575 w 338138"/>
              <a:gd name="connsiteY1" fmla="*/ 223691 h 319040"/>
              <a:gd name="connsiteX2" fmla="*/ 152977 w 338138"/>
              <a:gd name="connsiteY2" fmla="*/ 237904 h 319040"/>
              <a:gd name="connsiteX3" fmla="*/ 119207 w 338138"/>
              <a:gd name="connsiteY3" fmla="*/ 250826 h 319040"/>
              <a:gd name="connsiteX4" fmla="*/ 98425 w 338138"/>
              <a:gd name="connsiteY4" fmla="*/ 223691 h 319040"/>
              <a:gd name="connsiteX5" fmla="*/ 127000 w 338138"/>
              <a:gd name="connsiteY5" fmla="*/ 195263 h 319040"/>
              <a:gd name="connsiteX6" fmla="*/ 268073 w 338138"/>
              <a:gd name="connsiteY6" fmla="*/ 178845 h 319040"/>
              <a:gd name="connsiteX7" fmla="*/ 293181 w 338138"/>
              <a:gd name="connsiteY7" fmla="*/ 190686 h 319040"/>
              <a:gd name="connsiteX8" fmla="*/ 290538 w 338138"/>
              <a:gd name="connsiteY8" fmla="*/ 197265 h 319040"/>
              <a:gd name="connsiteX9" fmla="*/ 266752 w 338138"/>
              <a:gd name="connsiteY9" fmla="*/ 206476 h 319040"/>
              <a:gd name="connsiteX10" fmla="*/ 262787 w 338138"/>
              <a:gd name="connsiteY10" fmla="*/ 211739 h 319040"/>
              <a:gd name="connsiteX11" fmla="*/ 262787 w 338138"/>
              <a:gd name="connsiteY11" fmla="*/ 217002 h 319040"/>
              <a:gd name="connsiteX12" fmla="*/ 269395 w 338138"/>
              <a:gd name="connsiteY12" fmla="*/ 235422 h 319040"/>
              <a:gd name="connsiteX13" fmla="*/ 277324 w 338138"/>
              <a:gd name="connsiteY13" fmla="*/ 239370 h 319040"/>
              <a:gd name="connsiteX14" fmla="*/ 279966 w 338138"/>
              <a:gd name="connsiteY14" fmla="*/ 239370 h 319040"/>
              <a:gd name="connsiteX15" fmla="*/ 303753 w 338138"/>
              <a:gd name="connsiteY15" fmla="*/ 228844 h 319040"/>
              <a:gd name="connsiteX16" fmla="*/ 306396 w 338138"/>
              <a:gd name="connsiteY16" fmla="*/ 228844 h 319040"/>
              <a:gd name="connsiteX17" fmla="*/ 310361 w 338138"/>
              <a:gd name="connsiteY17" fmla="*/ 231475 h 319040"/>
              <a:gd name="connsiteX18" fmla="*/ 302432 w 338138"/>
              <a:gd name="connsiteY18" fmla="*/ 257790 h 319040"/>
              <a:gd name="connsiteX19" fmla="*/ 291860 w 338138"/>
              <a:gd name="connsiteY19" fmla="*/ 264369 h 319040"/>
              <a:gd name="connsiteX20" fmla="*/ 272038 w 338138"/>
              <a:gd name="connsiteY20" fmla="*/ 269632 h 319040"/>
              <a:gd name="connsiteX21" fmla="*/ 258823 w 338138"/>
              <a:gd name="connsiteY21" fmla="*/ 268317 h 319040"/>
              <a:gd name="connsiteX22" fmla="*/ 239000 w 338138"/>
              <a:gd name="connsiteY22" fmla="*/ 260422 h 319040"/>
              <a:gd name="connsiteX23" fmla="*/ 102887 w 338138"/>
              <a:gd name="connsiteY23" fmla="*/ 317000 h 319040"/>
              <a:gd name="connsiteX24" fmla="*/ 75136 w 338138"/>
              <a:gd name="connsiteY24" fmla="*/ 305158 h 319040"/>
              <a:gd name="connsiteX25" fmla="*/ 85708 w 338138"/>
              <a:gd name="connsiteY25" fmla="*/ 277527 h 319040"/>
              <a:gd name="connsiteX26" fmla="*/ 221821 w 338138"/>
              <a:gd name="connsiteY26" fmla="*/ 220949 h 319040"/>
              <a:gd name="connsiteX27" fmla="*/ 231071 w 338138"/>
              <a:gd name="connsiteY27" fmla="*/ 201213 h 319040"/>
              <a:gd name="connsiteX28" fmla="*/ 256180 w 338138"/>
              <a:gd name="connsiteY28" fmla="*/ 181476 h 319040"/>
              <a:gd name="connsiteX29" fmla="*/ 268073 w 338138"/>
              <a:gd name="connsiteY29" fmla="*/ 178845 h 319040"/>
              <a:gd name="connsiteX30" fmla="*/ 116490 w 338138"/>
              <a:gd name="connsiteY30" fmla="*/ 147638 h 319040"/>
              <a:gd name="connsiteX31" fmla="*/ 138824 w 338138"/>
              <a:gd name="connsiteY31" fmla="*/ 147638 h 319040"/>
              <a:gd name="connsiteX32" fmla="*/ 145393 w 338138"/>
              <a:gd name="connsiteY32" fmla="*/ 154184 h 319040"/>
              <a:gd name="connsiteX33" fmla="*/ 145393 w 338138"/>
              <a:gd name="connsiteY33" fmla="*/ 167277 h 319040"/>
              <a:gd name="connsiteX34" fmla="*/ 155904 w 338138"/>
              <a:gd name="connsiteY34" fmla="*/ 171205 h 319040"/>
              <a:gd name="connsiteX35" fmla="*/ 165100 w 338138"/>
              <a:gd name="connsiteY35" fmla="*/ 162040 h 319040"/>
              <a:gd name="connsiteX36" fmla="*/ 169042 w 338138"/>
              <a:gd name="connsiteY36" fmla="*/ 160731 h 319040"/>
              <a:gd name="connsiteX37" fmla="*/ 172983 w 338138"/>
              <a:gd name="connsiteY37" fmla="*/ 162040 h 319040"/>
              <a:gd name="connsiteX38" fmla="*/ 188748 w 338138"/>
              <a:gd name="connsiteY38" fmla="*/ 177751 h 319040"/>
              <a:gd name="connsiteX39" fmla="*/ 191376 w 338138"/>
              <a:gd name="connsiteY39" fmla="*/ 182989 h 319040"/>
              <a:gd name="connsiteX40" fmla="*/ 188748 w 338138"/>
              <a:gd name="connsiteY40" fmla="*/ 186916 h 319040"/>
              <a:gd name="connsiteX41" fmla="*/ 180866 w 338138"/>
              <a:gd name="connsiteY41" fmla="*/ 196081 h 319040"/>
              <a:gd name="connsiteX42" fmla="*/ 184807 w 338138"/>
              <a:gd name="connsiteY42" fmla="*/ 206556 h 319040"/>
              <a:gd name="connsiteX43" fmla="*/ 197945 w 338138"/>
              <a:gd name="connsiteY43" fmla="*/ 206556 h 319040"/>
              <a:gd name="connsiteX44" fmla="*/ 203200 w 338138"/>
              <a:gd name="connsiteY44" fmla="*/ 211793 h 319040"/>
              <a:gd name="connsiteX45" fmla="*/ 203200 w 338138"/>
              <a:gd name="connsiteY45" fmla="*/ 215720 h 319040"/>
              <a:gd name="connsiteX46" fmla="*/ 166414 w 338138"/>
              <a:gd name="connsiteY46" fmla="*/ 231432 h 319040"/>
              <a:gd name="connsiteX47" fmla="*/ 167728 w 338138"/>
              <a:gd name="connsiteY47" fmla="*/ 223576 h 319040"/>
              <a:gd name="connsiteX48" fmla="*/ 127000 w 338138"/>
              <a:gd name="connsiteY48" fmla="*/ 182989 h 319040"/>
              <a:gd name="connsiteX49" fmla="*/ 87586 w 338138"/>
              <a:gd name="connsiteY49" fmla="*/ 223576 h 319040"/>
              <a:gd name="connsiteX50" fmla="*/ 105979 w 338138"/>
              <a:gd name="connsiteY50" fmla="*/ 257617 h 319040"/>
              <a:gd name="connsiteX51" fmla="*/ 82331 w 338138"/>
              <a:gd name="connsiteY51" fmla="*/ 266782 h 319040"/>
              <a:gd name="connsiteX52" fmla="*/ 70507 w 338138"/>
              <a:gd name="connsiteY52" fmla="*/ 274638 h 319040"/>
              <a:gd name="connsiteX53" fmla="*/ 65252 w 338138"/>
              <a:gd name="connsiteY53" fmla="*/ 269401 h 319040"/>
              <a:gd name="connsiteX54" fmla="*/ 65252 w 338138"/>
              <a:gd name="connsiteY54" fmla="*/ 260236 h 319040"/>
              <a:gd name="connsiteX55" fmla="*/ 74448 w 338138"/>
              <a:gd name="connsiteY55" fmla="*/ 251071 h 319040"/>
              <a:gd name="connsiteX56" fmla="*/ 70507 w 338138"/>
              <a:gd name="connsiteY56" fmla="*/ 240597 h 319040"/>
              <a:gd name="connsiteX57" fmla="*/ 57369 w 338138"/>
              <a:gd name="connsiteY57" fmla="*/ 240597 h 319040"/>
              <a:gd name="connsiteX58" fmla="*/ 50800 w 338138"/>
              <a:gd name="connsiteY58" fmla="*/ 235360 h 319040"/>
              <a:gd name="connsiteX59" fmla="*/ 50800 w 338138"/>
              <a:gd name="connsiteY59" fmla="*/ 211793 h 319040"/>
              <a:gd name="connsiteX60" fmla="*/ 57369 w 338138"/>
              <a:gd name="connsiteY60" fmla="*/ 206556 h 319040"/>
              <a:gd name="connsiteX61" fmla="*/ 70507 w 338138"/>
              <a:gd name="connsiteY61" fmla="*/ 206556 h 319040"/>
              <a:gd name="connsiteX62" fmla="*/ 74448 w 338138"/>
              <a:gd name="connsiteY62" fmla="*/ 196081 h 319040"/>
              <a:gd name="connsiteX63" fmla="*/ 65252 w 338138"/>
              <a:gd name="connsiteY63" fmla="*/ 186916 h 319040"/>
              <a:gd name="connsiteX64" fmla="*/ 63938 w 338138"/>
              <a:gd name="connsiteY64" fmla="*/ 182989 h 319040"/>
              <a:gd name="connsiteX65" fmla="*/ 65252 w 338138"/>
              <a:gd name="connsiteY65" fmla="*/ 177751 h 319040"/>
              <a:gd name="connsiteX66" fmla="*/ 82331 w 338138"/>
              <a:gd name="connsiteY66" fmla="*/ 162040 h 319040"/>
              <a:gd name="connsiteX67" fmla="*/ 86273 w 338138"/>
              <a:gd name="connsiteY67" fmla="*/ 160731 h 319040"/>
              <a:gd name="connsiteX68" fmla="*/ 90214 w 338138"/>
              <a:gd name="connsiteY68" fmla="*/ 162040 h 319040"/>
              <a:gd name="connsiteX69" fmla="*/ 99410 w 338138"/>
              <a:gd name="connsiteY69" fmla="*/ 171205 h 319040"/>
              <a:gd name="connsiteX70" fmla="*/ 109921 w 338138"/>
              <a:gd name="connsiteY70" fmla="*/ 167277 h 319040"/>
              <a:gd name="connsiteX71" fmla="*/ 109921 w 338138"/>
              <a:gd name="connsiteY71" fmla="*/ 154184 h 319040"/>
              <a:gd name="connsiteX72" fmla="*/ 116490 w 338138"/>
              <a:gd name="connsiteY72" fmla="*/ 147638 h 319040"/>
              <a:gd name="connsiteX73" fmla="*/ 224545 w 338138"/>
              <a:gd name="connsiteY73" fmla="*/ 0 h 319040"/>
              <a:gd name="connsiteX74" fmla="*/ 309079 w 338138"/>
              <a:gd name="connsiteY74" fmla="*/ 84203 h 319040"/>
              <a:gd name="connsiteX75" fmla="*/ 305117 w 338138"/>
              <a:gd name="connsiteY75" fmla="*/ 111832 h 319040"/>
              <a:gd name="connsiteX76" fmla="*/ 338138 w 338138"/>
              <a:gd name="connsiteY76" fmla="*/ 151302 h 319040"/>
              <a:gd name="connsiteX77" fmla="*/ 305117 w 338138"/>
              <a:gd name="connsiteY77" fmla="*/ 190772 h 319040"/>
              <a:gd name="connsiteX78" fmla="*/ 303796 w 338138"/>
              <a:gd name="connsiteY78" fmla="*/ 186825 h 319040"/>
              <a:gd name="connsiteX79" fmla="*/ 224545 w 338138"/>
              <a:gd name="connsiteY79" fmla="*/ 192088 h 319040"/>
              <a:gd name="connsiteX80" fmla="*/ 200770 w 338138"/>
              <a:gd name="connsiteY80" fmla="*/ 192088 h 319040"/>
              <a:gd name="connsiteX81" fmla="*/ 203411 w 338138"/>
              <a:gd name="connsiteY81" fmla="*/ 182878 h 319040"/>
              <a:gd name="connsiteX82" fmla="*/ 198128 w 338138"/>
              <a:gd name="connsiteY82" fmla="*/ 169722 h 319040"/>
              <a:gd name="connsiteX83" fmla="*/ 188882 w 338138"/>
              <a:gd name="connsiteY83" fmla="*/ 160512 h 319040"/>
              <a:gd name="connsiteX84" fmla="*/ 180957 w 338138"/>
              <a:gd name="connsiteY84" fmla="*/ 153934 h 319040"/>
              <a:gd name="connsiteX85" fmla="*/ 155861 w 338138"/>
              <a:gd name="connsiteY85" fmla="*/ 153934 h 319040"/>
              <a:gd name="connsiteX86" fmla="*/ 138690 w 338138"/>
              <a:gd name="connsiteY86" fmla="*/ 135514 h 319040"/>
              <a:gd name="connsiteX87" fmla="*/ 116235 w 338138"/>
              <a:gd name="connsiteY87" fmla="*/ 135514 h 319040"/>
              <a:gd name="connsiteX88" fmla="*/ 97743 w 338138"/>
              <a:gd name="connsiteY88" fmla="*/ 153934 h 319040"/>
              <a:gd name="connsiteX89" fmla="*/ 85855 w 338138"/>
              <a:gd name="connsiteY89" fmla="*/ 148671 h 319040"/>
              <a:gd name="connsiteX90" fmla="*/ 72647 w 338138"/>
              <a:gd name="connsiteY90" fmla="*/ 153934 h 319040"/>
              <a:gd name="connsiteX91" fmla="*/ 67363 w 338138"/>
              <a:gd name="connsiteY91" fmla="*/ 159196 h 319040"/>
              <a:gd name="connsiteX92" fmla="*/ 56796 w 338138"/>
              <a:gd name="connsiteY92" fmla="*/ 169722 h 319040"/>
              <a:gd name="connsiteX93" fmla="*/ 51513 w 338138"/>
              <a:gd name="connsiteY93" fmla="*/ 182878 h 319040"/>
              <a:gd name="connsiteX94" fmla="*/ 54155 w 338138"/>
              <a:gd name="connsiteY94" fmla="*/ 192088 h 319040"/>
              <a:gd name="connsiteX95" fmla="*/ 39625 w 338138"/>
              <a:gd name="connsiteY95" fmla="*/ 192088 h 319040"/>
              <a:gd name="connsiteX96" fmla="*/ 0 w 338138"/>
              <a:gd name="connsiteY96" fmla="*/ 151302 h 319040"/>
              <a:gd name="connsiteX97" fmla="*/ 39625 w 338138"/>
              <a:gd name="connsiteY97" fmla="*/ 111832 h 319040"/>
              <a:gd name="connsiteX98" fmla="*/ 40946 w 338138"/>
              <a:gd name="connsiteY98" fmla="*/ 111832 h 319040"/>
              <a:gd name="connsiteX99" fmla="*/ 39625 w 338138"/>
              <a:gd name="connsiteY99" fmla="*/ 103938 h 319040"/>
              <a:gd name="connsiteX100" fmla="*/ 112273 w 338138"/>
              <a:gd name="connsiteY100" fmla="*/ 31576 h 319040"/>
              <a:gd name="connsiteX101" fmla="*/ 150577 w 338138"/>
              <a:gd name="connsiteY101" fmla="*/ 43417 h 319040"/>
              <a:gd name="connsiteX102" fmla="*/ 224545 w 338138"/>
              <a:gd name="connsiteY102" fmla="*/ 0 h 31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38138" h="319040">
                <a:moveTo>
                  <a:pt x="127000" y="195263"/>
                </a:moveTo>
                <a:cubicBezTo>
                  <a:pt x="143885" y="195263"/>
                  <a:pt x="155575" y="208185"/>
                  <a:pt x="155575" y="223691"/>
                </a:cubicBezTo>
                <a:cubicBezTo>
                  <a:pt x="155575" y="228859"/>
                  <a:pt x="154276" y="234028"/>
                  <a:pt x="152977" y="237904"/>
                </a:cubicBezTo>
                <a:cubicBezTo>
                  <a:pt x="152977" y="237904"/>
                  <a:pt x="152977" y="237904"/>
                  <a:pt x="119207" y="250826"/>
                </a:cubicBezTo>
                <a:cubicBezTo>
                  <a:pt x="107517" y="248242"/>
                  <a:pt x="98425" y="236612"/>
                  <a:pt x="98425" y="223691"/>
                </a:cubicBezTo>
                <a:cubicBezTo>
                  <a:pt x="98425" y="208185"/>
                  <a:pt x="111414" y="195263"/>
                  <a:pt x="127000" y="195263"/>
                </a:cubicBezTo>
                <a:close/>
                <a:moveTo>
                  <a:pt x="268073" y="178845"/>
                </a:moveTo>
                <a:cubicBezTo>
                  <a:pt x="278645" y="176213"/>
                  <a:pt x="289217" y="181476"/>
                  <a:pt x="293181" y="190686"/>
                </a:cubicBezTo>
                <a:cubicBezTo>
                  <a:pt x="294503" y="193318"/>
                  <a:pt x="293181" y="195949"/>
                  <a:pt x="290538" y="197265"/>
                </a:cubicBezTo>
                <a:cubicBezTo>
                  <a:pt x="290538" y="197265"/>
                  <a:pt x="290538" y="197265"/>
                  <a:pt x="266752" y="206476"/>
                </a:cubicBezTo>
                <a:cubicBezTo>
                  <a:pt x="265430" y="207791"/>
                  <a:pt x="262787" y="209107"/>
                  <a:pt x="262787" y="211739"/>
                </a:cubicBezTo>
                <a:cubicBezTo>
                  <a:pt x="261466" y="213054"/>
                  <a:pt x="261466" y="215686"/>
                  <a:pt x="262787" y="217002"/>
                </a:cubicBezTo>
                <a:cubicBezTo>
                  <a:pt x="262787" y="217002"/>
                  <a:pt x="262787" y="217002"/>
                  <a:pt x="269395" y="235422"/>
                </a:cubicBezTo>
                <a:cubicBezTo>
                  <a:pt x="270716" y="238054"/>
                  <a:pt x="274681" y="239370"/>
                  <a:pt x="277324" y="239370"/>
                </a:cubicBezTo>
                <a:cubicBezTo>
                  <a:pt x="278645" y="239370"/>
                  <a:pt x="279966" y="239370"/>
                  <a:pt x="279966" y="239370"/>
                </a:cubicBezTo>
                <a:cubicBezTo>
                  <a:pt x="279966" y="239370"/>
                  <a:pt x="279966" y="239370"/>
                  <a:pt x="303753" y="228844"/>
                </a:cubicBezTo>
                <a:cubicBezTo>
                  <a:pt x="305075" y="228844"/>
                  <a:pt x="305075" y="228844"/>
                  <a:pt x="306396" y="228844"/>
                </a:cubicBezTo>
                <a:cubicBezTo>
                  <a:pt x="307718" y="228844"/>
                  <a:pt x="309039" y="230159"/>
                  <a:pt x="310361" y="231475"/>
                </a:cubicBezTo>
                <a:cubicBezTo>
                  <a:pt x="314325" y="242001"/>
                  <a:pt x="310361" y="252527"/>
                  <a:pt x="302432" y="257790"/>
                </a:cubicBezTo>
                <a:cubicBezTo>
                  <a:pt x="302432" y="257790"/>
                  <a:pt x="302432" y="257790"/>
                  <a:pt x="291860" y="264369"/>
                </a:cubicBezTo>
                <a:cubicBezTo>
                  <a:pt x="285252" y="268317"/>
                  <a:pt x="278645" y="269632"/>
                  <a:pt x="272038" y="269632"/>
                </a:cubicBezTo>
                <a:cubicBezTo>
                  <a:pt x="266752" y="269632"/>
                  <a:pt x="262787" y="269632"/>
                  <a:pt x="258823" y="268317"/>
                </a:cubicBezTo>
                <a:cubicBezTo>
                  <a:pt x="258823" y="268317"/>
                  <a:pt x="258823" y="268317"/>
                  <a:pt x="239000" y="260422"/>
                </a:cubicBezTo>
                <a:cubicBezTo>
                  <a:pt x="239000" y="260422"/>
                  <a:pt x="239000" y="260422"/>
                  <a:pt x="102887" y="317000"/>
                </a:cubicBezTo>
                <a:cubicBezTo>
                  <a:pt x="92315" y="322263"/>
                  <a:pt x="79101" y="317000"/>
                  <a:pt x="75136" y="305158"/>
                </a:cubicBezTo>
                <a:cubicBezTo>
                  <a:pt x="69850" y="294632"/>
                  <a:pt x="75136" y="281474"/>
                  <a:pt x="85708" y="277527"/>
                </a:cubicBezTo>
                <a:cubicBezTo>
                  <a:pt x="85708" y="277527"/>
                  <a:pt x="85708" y="277527"/>
                  <a:pt x="221821" y="220949"/>
                </a:cubicBezTo>
                <a:cubicBezTo>
                  <a:pt x="221821" y="220949"/>
                  <a:pt x="221821" y="220949"/>
                  <a:pt x="231071" y="201213"/>
                </a:cubicBezTo>
                <a:cubicBezTo>
                  <a:pt x="236357" y="190686"/>
                  <a:pt x="245608" y="184108"/>
                  <a:pt x="256180" y="181476"/>
                </a:cubicBezTo>
                <a:cubicBezTo>
                  <a:pt x="256180" y="181476"/>
                  <a:pt x="256180" y="181476"/>
                  <a:pt x="268073" y="178845"/>
                </a:cubicBezTo>
                <a:close/>
                <a:moveTo>
                  <a:pt x="116490" y="147638"/>
                </a:moveTo>
                <a:cubicBezTo>
                  <a:pt x="116490" y="147638"/>
                  <a:pt x="116490" y="147638"/>
                  <a:pt x="138824" y="147638"/>
                </a:cubicBezTo>
                <a:cubicBezTo>
                  <a:pt x="142766" y="147638"/>
                  <a:pt x="145393" y="150257"/>
                  <a:pt x="145393" y="154184"/>
                </a:cubicBezTo>
                <a:cubicBezTo>
                  <a:pt x="145393" y="154184"/>
                  <a:pt x="145393" y="154184"/>
                  <a:pt x="145393" y="167277"/>
                </a:cubicBezTo>
                <a:cubicBezTo>
                  <a:pt x="149335" y="167277"/>
                  <a:pt x="151962" y="169896"/>
                  <a:pt x="155904" y="171205"/>
                </a:cubicBezTo>
                <a:cubicBezTo>
                  <a:pt x="155904" y="171205"/>
                  <a:pt x="155904" y="171205"/>
                  <a:pt x="165100" y="162040"/>
                </a:cubicBezTo>
                <a:cubicBezTo>
                  <a:pt x="166414" y="160731"/>
                  <a:pt x="167728" y="160731"/>
                  <a:pt x="169042" y="160731"/>
                </a:cubicBezTo>
                <a:cubicBezTo>
                  <a:pt x="170355" y="160731"/>
                  <a:pt x="171669" y="160731"/>
                  <a:pt x="172983" y="162040"/>
                </a:cubicBezTo>
                <a:cubicBezTo>
                  <a:pt x="172983" y="162040"/>
                  <a:pt x="172983" y="162040"/>
                  <a:pt x="188748" y="177751"/>
                </a:cubicBezTo>
                <a:cubicBezTo>
                  <a:pt x="190062" y="179061"/>
                  <a:pt x="191376" y="180370"/>
                  <a:pt x="191376" y="182989"/>
                </a:cubicBezTo>
                <a:cubicBezTo>
                  <a:pt x="191376" y="184298"/>
                  <a:pt x="190062" y="185607"/>
                  <a:pt x="188748" y="186916"/>
                </a:cubicBezTo>
                <a:cubicBezTo>
                  <a:pt x="188748" y="186916"/>
                  <a:pt x="188748" y="186916"/>
                  <a:pt x="180866" y="196081"/>
                </a:cubicBezTo>
                <a:cubicBezTo>
                  <a:pt x="182179" y="198700"/>
                  <a:pt x="183493" y="202628"/>
                  <a:pt x="184807" y="206556"/>
                </a:cubicBezTo>
                <a:cubicBezTo>
                  <a:pt x="184807" y="206556"/>
                  <a:pt x="184807" y="206556"/>
                  <a:pt x="197945" y="206556"/>
                </a:cubicBezTo>
                <a:cubicBezTo>
                  <a:pt x="200573" y="206556"/>
                  <a:pt x="203200" y="209174"/>
                  <a:pt x="203200" y="211793"/>
                </a:cubicBezTo>
                <a:cubicBezTo>
                  <a:pt x="203200" y="211793"/>
                  <a:pt x="203200" y="211793"/>
                  <a:pt x="203200" y="215720"/>
                </a:cubicBezTo>
                <a:cubicBezTo>
                  <a:pt x="203200" y="215720"/>
                  <a:pt x="203200" y="215720"/>
                  <a:pt x="166414" y="231432"/>
                </a:cubicBezTo>
                <a:cubicBezTo>
                  <a:pt x="167728" y="228813"/>
                  <a:pt x="167728" y="226195"/>
                  <a:pt x="167728" y="223576"/>
                </a:cubicBezTo>
                <a:cubicBezTo>
                  <a:pt x="167728" y="201318"/>
                  <a:pt x="149335" y="182989"/>
                  <a:pt x="127000" y="182989"/>
                </a:cubicBezTo>
                <a:cubicBezTo>
                  <a:pt x="105979" y="182989"/>
                  <a:pt x="87586" y="201318"/>
                  <a:pt x="87586" y="223576"/>
                </a:cubicBezTo>
                <a:cubicBezTo>
                  <a:pt x="87586" y="237978"/>
                  <a:pt x="94155" y="249762"/>
                  <a:pt x="105979" y="257617"/>
                </a:cubicBezTo>
                <a:lnTo>
                  <a:pt x="82331" y="266782"/>
                </a:lnTo>
                <a:cubicBezTo>
                  <a:pt x="78390" y="268092"/>
                  <a:pt x="74448" y="272019"/>
                  <a:pt x="70507" y="274638"/>
                </a:cubicBezTo>
                <a:cubicBezTo>
                  <a:pt x="70507" y="274638"/>
                  <a:pt x="70507" y="274638"/>
                  <a:pt x="65252" y="269401"/>
                </a:cubicBezTo>
                <a:cubicBezTo>
                  <a:pt x="62624" y="266782"/>
                  <a:pt x="62624" y="262855"/>
                  <a:pt x="65252" y="260236"/>
                </a:cubicBezTo>
                <a:cubicBezTo>
                  <a:pt x="65252" y="260236"/>
                  <a:pt x="65252" y="260236"/>
                  <a:pt x="74448" y="251071"/>
                </a:cubicBezTo>
                <a:cubicBezTo>
                  <a:pt x="73135" y="248452"/>
                  <a:pt x="71821" y="244525"/>
                  <a:pt x="70507" y="240597"/>
                </a:cubicBezTo>
                <a:cubicBezTo>
                  <a:pt x="70507" y="240597"/>
                  <a:pt x="70507" y="240597"/>
                  <a:pt x="57369" y="240597"/>
                </a:cubicBezTo>
                <a:cubicBezTo>
                  <a:pt x="54741" y="240597"/>
                  <a:pt x="50800" y="237978"/>
                  <a:pt x="50800" y="235360"/>
                </a:cubicBezTo>
                <a:cubicBezTo>
                  <a:pt x="50800" y="235360"/>
                  <a:pt x="50800" y="235360"/>
                  <a:pt x="50800" y="211793"/>
                </a:cubicBezTo>
                <a:cubicBezTo>
                  <a:pt x="50800" y="209174"/>
                  <a:pt x="54741" y="206556"/>
                  <a:pt x="57369" y="206556"/>
                </a:cubicBezTo>
                <a:cubicBezTo>
                  <a:pt x="57369" y="206556"/>
                  <a:pt x="57369" y="206556"/>
                  <a:pt x="70507" y="206556"/>
                </a:cubicBezTo>
                <a:cubicBezTo>
                  <a:pt x="71821" y="202628"/>
                  <a:pt x="73135" y="198700"/>
                  <a:pt x="74448" y="196081"/>
                </a:cubicBezTo>
                <a:cubicBezTo>
                  <a:pt x="74448" y="196081"/>
                  <a:pt x="74448" y="196081"/>
                  <a:pt x="65252" y="186916"/>
                </a:cubicBezTo>
                <a:cubicBezTo>
                  <a:pt x="63938" y="185607"/>
                  <a:pt x="63938" y="184298"/>
                  <a:pt x="63938" y="182989"/>
                </a:cubicBezTo>
                <a:cubicBezTo>
                  <a:pt x="63938" y="180370"/>
                  <a:pt x="63938" y="179061"/>
                  <a:pt x="65252" y="177751"/>
                </a:cubicBezTo>
                <a:cubicBezTo>
                  <a:pt x="65252" y="177751"/>
                  <a:pt x="65252" y="177751"/>
                  <a:pt x="82331" y="162040"/>
                </a:cubicBezTo>
                <a:cubicBezTo>
                  <a:pt x="82331" y="160731"/>
                  <a:pt x="84959" y="160731"/>
                  <a:pt x="86273" y="160731"/>
                </a:cubicBezTo>
                <a:cubicBezTo>
                  <a:pt x="87586" y="160731"/>
                  <a:pt x="88900" y="160731"/>
                  <a:pt x="90214" y="162040"/>
                </a:cubicBezTo>
                <a:cubicBezTo>
                  <a:pt x="90214" y="162040"/>
                  <a:pt x="90214" y="162040"/>
                  <a:pt x="99410" y="171205"/>
                </a:cubicBezTo>
                <a:cubicBezTo>
                  <a:pt x="103352" y="169896"/>
                  <a:pt x="105979" y="167277"/>
                  <a:pt x="109921" y="167277"/>
                </a:cubicBezTo>
                <a:cubicBezTo>
                  <a:pt x="109921" y="167277"/>
                  <a:pt x="109921" y="167277"/>
                  <a:pt x="109921" y="154184"/>
                </a:cubicBezTo>
                <a:cubicBezTo>
                  <a:pt x="109921" y="150257"/>
                  <a:pt x="112548" y="147638"/>
                  <a:pt x="116490" y="147638"/>
                </a:cubicBezTo>
                <a:close/>
                <a:moveTo>
                  <a:pt x="224545" y="0"/>
                </a:moveTo>
                <a:cubicBezTo>
                  <a:pt x="272096" y="0"/>
                  <a:pt x="309079" y="36839"/>
                  <a:pt x="309079" y="84203"/>
                </a:cubicBezTo>
                <a:cubicBezTo>
                  <a:pt x="309079" y="94728"/>
                  <a:pt x="307759" y="103938"/>
                  <a:pt x="305117" y="111832"/>
                </a:cubicBezTo>
                <a:cubicBezTo>
                  <a:pt x="323609" y="115779"/>
                  <a:pt x="338138" y="131567"/>
                  <a:pt x="338138" y="151302"/>
                </a:cubicBezTo>
                <a:cubicBezTo>
                  <a:pt x="338138" y="171037"/>
                  <a:pt x="323609" y="188141"/>
                  <a:pt x="305117" y="190772"/>
                </a:cubicBezTo>
                <a:cubicBezTo>
                  <a:pt x="303796" y="189457"/>
                  <a:pt x="303796" y="188141"/>
                  <a:pt x="303796" y="186825"/>
                </a:cubicBezTo>
                <a:cubicBezTo>
                  <a:pt x="290587" y="153934"/>
                  <a:pt x="240395" y="165775"/>
                  <a:pt x="224545" y="192088"/>
                </a:cubicBezTo>
                <a:cubicBezTo>
                  <a:pt x="224545" y="192088"/>
                  <a:pt x="224545" y="192088"/>
                  <a:pt x="200770" y="192088"/>
                </a:cubicBezTo>
                <a:cubicBezTo>
                  <a:pt x="202090" y="188141"/>
                  <a:pt x="203411" y="185510"/>
                  <a:pt x="203411" y="182878"/>
                </a:cubicBezTo>
                <a:cubicBezTo>
                  <a:pt x="203411" y="177616"/>
                  <a:pt x="200770" y="173669"/>
                  <a:pt x="198128" y="169722"/>
                </a:cubicBezTo>
                <a:cubicBezTo>
                  <a:pt x="198128" y="169722"/>
                  <a:pt x="198128" y="169722"/>
                  <a:pt x="188882" y="160512"/>
                </a:cubicBezTo>
                <a:cubicBezTo>
                  <a:pt x="188882" y="160512"/>
                  <a:pt x="188882" y="160512"/>
                  <a:pt x="180957" y="153934"/>
                </a:cubicBezTo>
                <a:cubicBezTo>
                  <a:pt x="175673" y="148671"/>
                  <a:pt x="163786" y="146039"/>
                  <a:pt x="155861" y="153934"/>
                </a:cubicBezTo>
                <a:cubicBezTo>
                  <a:pt x="155861" y="143408"/>
                  <a:pt x="147936" y="135514"/>
                  <a:pt x="138690" y="135514"/>
                </a:cubicBezTo>
                <a:cubicBezTo>
                  <a:pt x="138690" y="135514"/>
                  <a:pt x="138690" y="135514"/>
                  <a:pt x="116235" y="135514"/>
                </a:cubicBezTo>
                <a:cubicBezTo>
                  <a:pt x="105668" y="135514"/>
                  <a:pt x="97743" y="143408"/>
                  <a:pt x="97743" y="153934"/>
                </a:cubicBezTo>
                <a:cubicBezTo>
                  <a:pt x="95101" y="149987"/>
                  <a:pt x="89818" y="148671"/>
                  <a:pt x="85855" y="148671"/>
                </a:cubicBezTo>
                <a:cubicBezTo>
                  <a:pt x="80572" y="148671"/>
                  <a:pt x="76610" y="149987"/>
                  <a:pt x="72647" y="153934"/>
                </a:cubicBezTo>
                <a:cubicBezTo>
                  <a:pt x="72647" y="153934"/>
                  <a:pt x="72647" y="153934"/>
                  <a:pt x="67363" y="159196"/>
                </a:cubicBezTo>
                <a:cubicBezTo>
                  <a:pt x="67363" y="159196"/>
                  <a:pt x="67363" y="159196"/>
                  <a:pt x="56796" y="169722"/>
                </a:cubicBezTo>
                <a:cubicBezTo>
                  <a:pt x="54155" y="173669"/>
                  <a:pt x="51513" y="177616"/>
                  <a:pt x="51513" y="182878"/>
                </a:cubicBezTo>
                <a:cubicBezTo>
                  <a:pt x="51513" y="185510"/>
                  <a:pt x="52834" y="188141"/>
                  <a:pt x="54155" y="192088"/>
                </a:cubicBezTo>
                <a:cubicBezTo>
                  <a:pt x="54155" y="192088"/>
                  <a:pt x="54155" y="192088"/>
                  <a:pt x="39625" y="192088"/>
                </a:cubicBezTo>
                <a:cubicBezTo>
                  <a:pt x="18492" y="192088"/>
                  <a:pt x="0" y="173669"/>
                  <a:pt x="0" y="151302"/>
                </a:cubicBezTo>
                <a:cubicBezTo>
                  <a:pt x="0" y="130251"/>
                  <a:pt x="18492" y="111832"/>
                  <a:pt x="39625" y="111832"/>
                </a:cubicBezTo>
                <a:cubicBezTo>
                  <a:pt x="39625" y="111832"/>
                  <a:pt x="39625" y="111832"/>
                  <a:pt x="40946" y="111832"/>
                </a:cubicBezTo>
                <a:cubicBezTo>
                  <a:pt x="39625" y="109201"/>
                  <a:pt x="39625" y="106569"/>
                  <a:pt x="39625" y="103938"/>
                </a:cubicBezTo>
                <a:cubicBezTo>
                  <a:pt x="39625" y="64468"/>
                  <a:pt x="72647" y="31576"/>
                  <a:pt x="112273" y="31576"/>
                </a:cubicBezTo>
                <a:cubicBezTo>
                  <a:pt x="125481" y="31576"/>
                  <a:pt x="138690" y="35523"/>
                  <a:pt x="150577" y="43417"/>
                </a:cubicBezTo>
                <a:cubicBezTo>
                  <a:pt x="165107" y="17104"/>
                  <a:pt x="192844" y="0"/>
                  <a:pt x="224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376" name="椭圆 368"/>
          <p:cNvSpPr/>
          <p:nvPr/>
        </p:nvSpPr>
        <p:spPr>
          <a:xfrm>
            <a:off x="10582183" y="4405232"/>
            <a:ext cx="439440" cy="437376"/>
          </a:xfrm>
          <a:custGeom>
            <a:avLst/>
            <a:gdLst>
              <a:gd name="connsiteX0" fmla="*/ 239712 w 338138"/>
              <a:gd name="connsiteY0" fmla="*/ 261938 h 336550"/>
              <a:gd name="connsiteX1" fmla="*/ 179387 w 338138"/>
              <a:gd name="connsiteY1" fmla="*/ 269796 h 336550"/>
              <a:gd name="connsiteX2" fmla="*/ 179387 w 338138"/>
              <a:gd name="connsiteY2" fmla="*/ 314326 h 336550"/>
              <a:gd name="connsiteX3" fmla="*/ 239712 w 338138"/>
              <a:gd name="connsiteY3" fmla="*/ 261938 h 336550"/>
              <a:gd name="connsiteX4" fmla="*/ 100012 w 338138"/>
              <a:gd name="connsiteY4" fmla="*/ 261938 h 336550"/>
              <a:gd name="connsiteX5" fmla="*/ 158750 w 338138"/>
              <a:gd name="connsiteY5" fmla="*/ 314326 h 336550"/>
              <a:gd name="connsiteX6" fmla="*/ 158750 w 338138"/>
              <a:gd name="connsiteY6" fmla="*/ 269796 h 336550"/>
              <a:gd name="connsiteX7" fmla="*/ 100012 w 338138"/>
              <a:gd name="connsiteY7" fmla="*/ 261938 h 336550"/>
              <a:gd name="connsiteX8" fmla="*/ 301625 w 338138"/>
              <a:gd name="connsiteY8" fmla="*/ 231775 h 336550"/>
              <a:gd name="connsiteX9" fmla="*/ 264741 w 338138"/>
              <a:gd name="connsiteY9" fmla="*/ 252603 h 336550"/>
              <a:gd name="connsiteX10" fmla="*/ 239712 w 338138"/>
              <a:gd name="connsiteY10" fmla="*/ 296863 h 336550"/>
              <a:gd name="connsiteX11" fmla="*/ 301625 w 338138"/>
              <a:gd name="connsiteY11" fmla="*/ 231775 h 336550"/>
              <a:gd name="connsiteX12" fmla="*/ 36512 w 338138"/>
              <a:gd name="connsiteY12" fmla="*/ 231775 h 336550"/>
              <a:gd name="connsiteX13" fmla="*/ 98425 w 338138"/>
              <a:gd name="connsiteY13" fmla="*/ 296863 h 336550"/>
              <a:gd name="connsiteX14" fmla="*/ 73396 w 338138"/>
              <a:gd name="connsiteY14" fmla="*/ 252603 h 336550"/>
              <a:gd name="connsiteX15" fmla="*/ 36512 w 338138"/>
              <a:gd name="connsiteY15" fmla="*/ 231775 h 336550"/>
              <a:gd name="connsiteX16" fmla="*/ 279747 w 338138"/>
              <a:gd name="connsiteY16" fmla="*/ 179388 h 336550"/>
              <a:gd name="connsiteX17" fmla="*/ 273050 w 338138"/>
              <a:gd name="connsiteY17" fmla="*/ 225426 h 336550"/>
              <a:gd name="connsiteX18" fmla="*/ 315913 w 338138"/>
              <a:gd name="connsiteY18" fmla="*/ 179388 h 336550"/>
              <a:gd name="connsiteX19" fmla="*/ 279747 w 338138"/>
              <a:gd name="connsiteY19" fmla="*/ 179388 h 336550"/>
              <a:gd name="connsiteX20" fmla="*/ 179387 w 338138"/>
              <a:gd name="connsiteY20" fmla="*/ 179388 h 336550"/>
              <a:gd name="connsiteX21" fmla="*/ 179387 w 338138"/>
              <a:gd name="connsiteY21" fmla="*/ 249238 h 336550"/>
              <a:gd name="connsiteX22" fmla="*/ 249501 w 338138"/>
              <a:gd name="connsiteY22" fmla="*/ 236059 h 336550"/>
              <a:gd name="connsiteX23" fmla="*/ 258762 w 338138"/>
              <a:gd name="connsiteY23" fmla="*/ 179388 h 336550"/>
              <a:gd name="connsiteX24" fmla="*/ 179387 w 338138"/>
              <a:gd name="connsiteY24" fmla="*/ 179388 h 336550"/>
              <a:gd name="connsiteX25" fmla="*/ 273050 w 338138"/>
              <a:gd name="connsiteY25" fmla="*/ 111125 h 336550"/>
              <a:gd name="connsiteX26" fmla="*/ 279747 w 338138"/>
              <a:gd name="connsiteY26" fmla="*/ 157163 h 336550"/>
              <a:gd name="connsiteX27" fmla="*/ 315913 w 338138"/>
              <a:gd name="connsiteY27" fmla="*/ 157163 h 336550"/>
              <a:gd name="connsiteX28" fmla="*/ 273050 w 338138"/>
              <a:gd name="connsiteY28" fmla="*/ 111125 h 336550"/>
              <a:gd name="connsiteX29" fmla="*/ 179387 w 338138"/>
              <a:gd name="connsiteY29" fmla="*/ 87313 h 336550"/>
              <a:gd name="connsiteX30" fmla="*/ 179387 w 338138"/>
              <a:gd name="connsiteY30" fmla="*/ 157163 h 336550"/>
              <a:gd name="connsiteX31" fmla="*/ 258762 w 338138"/>
              <a:gd name="connsiteY31" fmla="*/ 157163 h 336550"/>
              <a:gd name="connsiteX32" fmla="*/ 249501 w 338138"/>
              <a:gd name="connsiteY32" fmla="*/ 100492 h 336550"/>
              <a:gd name="connsiteX33" fmla="*/ 179387 w 338138"/>
              <a:gd name="connsiteY33" fmla="*/ 87313 h 336550"/>
              <a:gd name="connsiteX34" fmla="*/ 239712 w 338138"/>
              <a:gd name="connsiteY34" fmla="*/ 39688 h 336550"/>
              <a:gd name="connsiteX35" fmla="*/ 264741 w 338138"/>
              <a:gd name="connsiteY35" fmla="*/ 83948 h 336550"/>
              <a:gd name="connsiteX36" fmla="*/ 301625 w 338138"/>
              <a:gd name="connsiteY36" fmla="*/ 104776 h 336550"/>
              <a:gd name="connsiteX37" fmla="*/ 239712 w 338138"/>
              <a:gd name="connsiteY37" fmla="*/ 39688 h 336550"/>
              <a:gd name="connsiteX38" fmla="*/ 89694 w 338138"/>
              <a:gd name="connsiteY38" fmla="*/ 31750 h 336550"/>
              <a:gd name="connsiteX39" fmla="*/ 61912 w 338138"/>
              <a:gd name="connsiteY39" fmla="*/ 59532 h 336550"/>
              <a:gd name="connsiteX40" fmla="*/ 89694 w 338138"/>
              <a:gd name="connsiteY40" fmla="*/ 87314 h 336550"/>
              <a:gd name="connsiteX41" fmla="*/ 117476 w 338138"/>
              <a:gd name="connsiteY41" fmla="*/ 59532 h 336550"/>
              <a:gd name="connsiteX42" fmla="*/ 89694 w 338138"/>
              <a:gd name="connsiteY42" fmla="*/ 31750 h 336550"/>
              <a:gd name="connsiteX43" fmla="*/ 179387 w 338138"/>
              <a:gd name="connsiteY43" fmla="*/ 22225 h 336550"/>
              <a:gd name="connsiteX44" fmla="*/ 179387 w 338138"/>
              <a:gd name="connsiteY44" fmla="*/ 66755 h 336550"/>
              <a:gd name="connsiteX45" fmla="*/ 239712 w 338138"/>
              <a:gd name="connsiteY45" fmla="*/ 74613 h 336550"/>
              <a:gd name="connsiteX46" fmla="*/ 179387 w 338138"/>
              <a:gd name="connsiteY46" fmla="*/ 22225 h 336550"/>
              <a:gd name="connsiteX47" fmla="*/ 169069 w 338138"/>
              <a:gd name="connsiteY47" fmla="*/ 0 h 336550"/>
              <a:gd name="connsiteX48" fmla="*/ 338138 w 338138"/>
              <a:gd name="connsiteY48" fmla="*/ 157758 h 336550"/>
              <a:gd name="connsiteX49" fmla="*/ 338138 w 338138"/>
              <a:gd name="connsiteY49" fmla="*/ 178792 h 336550"/>
              <a:gd name="connsiteX50" fmla="*/ 169069 w 338138"/>
              <a:gd name="connsiteY50" fmla="*/ 336550 h 336550"/>
              <a:gd name="connsiteX51" fmla="*/ 0 w 338138"/>
              <a:gd name="connsiteY51" fmla="*/ 178792 h 336550"/>
              <a:gd name="connsiteX52" fmla="*/ 0 w 338138"/>
              <a:gd name="connsiteY52" fmla="*/ 157758 h 336550"/>
              <a:gd name="connsiteX53" fmla="*/ 21133 w 338138"/>
              <a:gd name="connsiteY53" fmla="*/ 86767 h 336550"/>
              <a:gd name="connsiteX54" fmla="*/ 38305 w 338138"/>
              <a:gd name="connsiteY54" fmla="*/ 131465 h 336550"/>
              <a:gd name="connsiteX55" fmla="*/ 22454 w 338138"/>
              <a:gd name="connsiteY55" fmla="*/ 157758 h 336550"/>
              <a:gd name="connsiteX56" fmla="*/ 47551 w 338138"/>
              <a:gd name="connsiteY56" fmla="*/ 157758 h 336550"/>
              <a:gd name="connsiteX57" fmla="*/ 55476 w 338138"/>
              <a:gd name="connsiteY57" fmla="*/ 178792 h 336550"/>
              <a:gd name="connsiteX58" fmla="*/ 22454 w 338138"/>
              <a:gd name="connsiteY58" fmla="*/ 178792 h 336550"/>
              <a:gd name="connsiteX59" fmla="*/ 64722 w 338138"/>
              <a:gd name="connsiteY59" fmla="*/ 224805 h 336550"/>
              <a:gd name="connsiteX60" fmla="*/ 58117 w 338138"/>
              <a:gd name="connsiteY60" fmla="*/ 187995 h 336550"/>
              <a:gd name="connsiteX61" fmla="*/ 73968 w 338138"/>
              <a:gd name="connsiteY61" fmla="*/ 228749 h 336550"/>
              <a:gd name="connsiteX62" fmla="*/ 84534 w 338138"/>
              <a:gd name="connsiteY62" fmla="*/ 257671 h 336550"/>
              <a:gd name="connsiteX63" fmla="*/ 93780 w 338138"/>
              <a:gd name="connsiteY63" fmla="*/ 237952 h 336550"/>
              <a:gd name="connsiteX64" fmla="*/ 158502 w 338138"/>
              <a:gd name="connsiteY64" fmla="*/ 248469 h 336550"/>
              <a:gd name="connsiteX65" fmla="*/ 158502 w 338138"/>
              <a:gd name="connsiteY65" fmla="*/ 178792 h 336550"/>
              <a:gd name="connsiteX66" fmla="*/ 118877 w 338138"/>
              <a:gd name="connsiteY66" fmla="*/ 178792 h 336550"/>
              <a:gd name="connsiteX67" fmla="*/ 128122 w 338138"/>
              <a:gd name="connsiteY67" fmla="*/ 157758 h 336550"/>
              <a:gd name="connsiteX68" fmla="*/ 158502 w 338138"/>
              <a:gd name="connsiteY68" fmla="*/ 157758 h 336550"/>
              <a:gd name="connsiteX69" fmla="*/ 158502 w 338138"/>
              <a:gd name="connsiteY69" fmla="*/ 88081 h 336550"/>
              <a:gd name="connsiteX70" fmla="*/ 157181 w 338138"/>
              <a:gd name="connsiteY70" fmla="*/ 88081 h 336550"/>
              <a:gd name="connsiteX71" fmla="*/ 158502 w 338138"/>
              <a:gd name="connsiteY71" fmla="*/ 85452 h 336550"/>
              <a:gd name="connsiteX72" fmla="*/ 162465 w 338138"/>
              <a:gd name="connsiteY72" fmla="*/ 59159 h 336550"/>
              <a:gd name="connsiteX73" fmla="*/ 158502 w 338138"/>
              <a:gd name="connsiteY73" fmla="*/ 35495 h 336550"/>
              <a:gd name="connsiteX74" fmla="*/ 158502 w 338138"/>
              <a:gd name="connsiteY74" fmla="*/ 22349 h 336550"/>
              <a:gd name="connsiteX75" fmla="*/ 153219 w 338138"/>
              <a:gd name="connsiteY75" fmla="*/ 23664 h 336550"/>
              <a:gd name="connsiteX76" fmla="*/ 136048 w 338138"/>
              <a:gd name="connsiteY76" fmla="*/ 3944 h 336550"/>
              <a:gd name="connsiteX77" fmla="*/ 169069 w 338138"/>
              <a:gd name="connsiteY77" fmla="*/ 0 h 336550"/>
              <a:gd name="connsiteX78" fmla="*/ 90348 w 338138"/>
              <a:gd name="connsiteY78" fmla="*/ 0 h 336550"/>
              <a:gd name="connsiteX79" fmla="*/ 149225 w 338138"/>
              <a:gd name="connsiteY79" fmla="*/ 59251 h 336550"/>
              <a:gd name="connsiteX80" fmla="*/ 145300 w 338138"/>
              <a:gd name="connsiteY80" fmla="*/ 80318 h 336550"/>
              <a:gd name="connsiteX81" fmla="*/ 86422 w 338138"/>
              <a:gd name="connsiteY81" fmla="*/ 223838 h 336550"/>
              <a:gd name="connsiteX82" fmla="*/ 34087 w 338138"/>
              <a:gd name="connsiteY82" fmla="*/ 79002 h 336550"/>
              <a:gd name="connsiteX83" fmla="*/ 30162 w 338138"/>
              <a:gd name="connsiteY83" fmla="*/ 59251 h 336550"/>
              <a:gd name="connsiteX84" fmla="*/ 90348 w 338138"/>
              <a:gd name="connsiteY8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38138" h="336550">
                <a:moveTo>
                  <a:pt x="239712" y="261938"/>
                </a:moveTo>
                <a:cubicBezTo>
                  <a:pt x="220944" y="267177"/>
                  <a:pt x="200836" y="269796"/>
                  <a:pt x="179387" y="269796"/>
                </a:cubicBezTo>
                <a:cubicBezTo>
                  <a:pt x="179387" y="269796"/>
                  <a:pt x="179387" y="269796"/>
                  <a:pt x="179387" y="314326"/>
                </a:cubicBezTo>
                <a:cubicBezTo>
                  <a:pt x="203517" y="310397"/>
                  <a:pt x="224966" y="290752"/>
                  <a:pt x="239712" y="261938"/>
                </a:cubicBezTo>
                <a:close/>
                <a:moveTo>
                  <a:pt x="100012" y="261938"/>
                </a:moveTo>
                <a:cubicBezTo>
                  <a:pt x="114370" y="290752"/>
                  <a:pt x="135255" y="310397"/>
                  <a:pt x="158750" y="314326"/>
                </a:cubicBezTo>
                <a:lnTo>
                  <a:pt x="158750" y="269796"/>
                </a:lnTo>
                <a:cubicBezTo>
                  <a:pt x="137865" y="269796"/>
                  <a:pt x="118286" y="267177"/>
                  <a:pt x="100012" y="261938"/>
                </a:cubicBezTo>
                <a:close/>
                <a:moveTo>
                  <a:pt x="301625" y="231775"/>
                </a:moveTo>
                <a:cubicBezTo>
                  <a:pt x="291087" y="239586"/>
                  <a:pt x="279231" y="247396"/>
                  <a:pt x="264741" y="252603"/>
                </a:cubicBezTo>
                <a:cubicBezTo>
                  <a:pt x="258154" y="269526"/>
                  <a:pt x="250250" y="283846"/>
                  <a:pt x="239712" y="296863"/>
                </a:cubicBezTo>
                <a:cubicBezTo>
                  <a:pt x="267375" y="281242"/>
                  <a:pt x="288452" y="259112"/>
                  <a:pt x="301625" y="231775"/>
                </a:cubicBezTo>
                <a:close/>
                <a:moveTo>
                  <a:pt x="36512" y="231775"/>
                </a:moveTo>
                <a:cubicBezTo>
                  <a:pt x="49685" y="259112"/>
                  <a:pt x="72079" y="281242"/>
                  <a:pt x="98425" y="296863"/>
                </a:cubicBezTo>
                <a:cubicBezTo>
                  <a:pt x="87886" y="283846"/>
                  <a:pt x="79983" y="269526"/>
                  <a:pt x="73396" y="252603"/>
                </a:cubicBezTo>
                <a:cubicBezTo>
                  <a:pt x="58906" y="247396"/>
                  <a:pt x="47050" y="239586"/>
                  <a:pt x="36512" y="231775"/>
                </a:cubicBezTo>
                <a:close/>
                <a:moveTo>
                  <a:pt x="279747" y="179388"/>
                </a:moveTo>
                <a:cubicBezTo>
                  <a:pt x="279747" y="195173"/>
                  <a:pt x="277069" y="210957"/>
                  <a:pt x="273050" y="225426"/>
                </a:cubicBezTo>
                <a:cubicBezTo>
                  <a:pt x="295821" y="213588"/>
                  <a:pt x="310555" y="196488"/>
                  <a:pt x="315913" y="179388"/>
                </a:cubicBezTo>
                <a:cubicBezTo>
                  <a:pt x="315913" y="179388"/>
                  <a:pt x="315913" y="179388"/>
                  <a:pt x="279747" y="179388"/>
                </a:cubicBezTo>
                <a:close/>
                <a:moveTo>
                  <a:pt x="179387" y="179388"/>
                </a:moveTo>
                <a:cubicBezTo>
                  <a:pt x="179387" y="179388"/>
                  <a:pt x="179387" y="179388"/>
                  <a:pt x="179387" y="249238"/>
                </a:cubicBezTo>
                <a:cubicBezTo>
                  <a:pt x="204522" y="249238"/>
                  <a:pt x="228335" y="243966"/>
                  <a:pt x="249501" y="236059"/>
                </a:cubicBezTo>
                <a:cubicBezTo>
                  <a:pt x="254793" y="218926"/>
                  <a:pt x="257439" y="200475"/>
                  <a:pt x="258762" y="179388"/>
                </a:cubicBezTo>
                <a:cubicBezTo>
                  <a:pt x="258762" y="179388"/>
                  <a:pt x="258762" y="179388"/>
                  <a:pt x="179387" y="179388"/>
                </a:cubicBezTo>
                <a:close/>
                <a:moveTo>
                  <a:pt x="273050" y="111125"/>
                </a:moveTo>
                <a:cubicBezTo>
                  <a:pt x="277069" y="125594"/>
                  <a:pt x="279747" y="141379"/>
                  <a:pt x="279747" y="157163"/>
                </a:cubicBezTo>
                <a:lnTo>
                  <a:pt x="315913" y="157163"/>
                </a:lnTo>
                <a:cubicBezTo>
                  <a:pt x="310555" y="140063"/>
                  <a:pt x="295821" y="122963"/>
                  <a:pt x="273050" y="111125"/>
                </a:cubicBezTo>
                <a:close/>
                <a:moveTo>
                  <a:pt x="179387" y="87313"/>
                </a:moveTo>
                <a:lnTo>
                  <a:pt x="179387" y="157163"/>
                </a:lnTo>
                <a:cubicBezTo>
                  <a:pt x="179387" y="157163"/>
                  <a:pt x="179387" y="157163"/>
                  <a:pt x="258762" y="157163"/>
                </a:cubicBezTo>
                <a:cubicBezTo>
                  <a:pt x="257439" y="136076"/>
                  <a:pt x="254793" y="117625"/>
                  <a:pt x="249501" y="100492"/>
                </a:cubicBezTo>
                <a:cubicBezTo>
                  <a:pt x="228335" y="92585"/>
                  <a:pt x="204522" y="87313"/>
                  <a:pt x="179387" y="87313"/>
                </a:cubicBezTo>
                <a:close/>
                <a:moveTo>
                  <a:pt x="239712" y="39688"/>
                </a:moveTo>
                <a:cubicBezTo>
                  <a:pt x="250250" y="52705"/>
                  <a:pt x="258154" y="67025"/>
                  <a:pt x="264741" y="83948"/>
                </a:cubicBezTo>
                <a:cubicBezTo>
                  <a:pt x="279231" y="89155"/>
                  <a:pt x="291087" y="96965"/>
                  <a:pt x="301625" y="104776"/>
                </a:cubicBezTo>
                <a:cubicBezTo>
                  <a:pt x="288452" y="77439"/>
                  <a:pt x="267375" y="55309"/>
                  <a:pt x="239712" y="39688"/>
                </a:cubicBezTo>
                <a:close/>
                <a:moveTo>
                  <a:pt x="89694" y="31750"/>
                </a:moveTo>
                <a:cubicBezTo>
                  <a:pt x="74350" y="31750"/>
                  <a:pt x="61912" y="44188"/>
                  <a:pt x="61912" y="59532"/>
                </a:cubicBezTo>
                <a:cubicBezTo>
                  <a:pt x="61912" y="74876"/>
                  <a:pt x="74350" y="87314"/>
                  <a:pt x="89694" y="87314"/>
                </a:cubicBezTo>
                <a:cubicBezTo>
                  <a:pt x="105038" y="87314"/>
                  <a:pt x="117476" y="74876"/>
                  <a:pt x="117476" y="59532"/>
                </a:cubicBezTo>
                <a:cubicBezTo>
                  <a:pt x="117476" y="44188"/>
                  <a:pt x="105038" y="31750"/>
                  <a:pt x="89694" y="31750"/>
                </a:cubicBezTo>
                <a:close/>
                <a:moveTo>
                  <a:pt x="179387" y="22225"/>
                </a:moveTo>
                <a:lnTo>
                  <a:pt x="179387" y="66755"/>
                </a:lnTo>
                <a:cubicBezTo>
                  <a:pt x="200836" y="66755"/>
                  <a:pt x="220944" y="69374"/>
                  <a:pt x="239712" y="74613"/>
                </a:cubicBezTo>
                <a:cubicBezTo>
                  <a:pt x="224966" y="45799"/>
                  <a:pt x="203517" y="26154"/>
                  <a:pt x="179387" y="22225"/>
                </a:cubicBezTo>
                <a:close/>
                <a:moveTo>
                  <a:pt x="169069" y="0"/>
                </a:moveTo>
                <a:cubicBezTo>
                  <a:pt x="258887" y="0"/>
                  <a:pt x="331534" y="69676"/>
                  <a:pt x="338138" y="157758"/>
                </a:cubicBezTo>
                <a:lnTo>
                  <a:pt x="338138" y="178792"/>
                </a:lnTo>
                <a:cubicBezTo>
                  <a:pt x="331534" y="266874"/>
                  <a:pt x="258887" y="336550"/>
                  <a:pt x="169069" y="336550"/>
                </a:cubicBezTo>
                <a:cubicBezTo>
                  <a:pt x="79251" y="336550"/>
                  <a:pt x="6604" y="266874"/>
                  <a:pt x="0" y="178792"/>
                </a:cubicBezTo>
                <a:cubicBezTo>
                  <a:pt x="0" y="178792"/>
                  <a:pt x="0" y="178792"/>
                  <a:pt x="0" y="157758"/>
                </a:cubicBezTo>
                <a:cubicBezTo>
                  <a:pt x="2642" y="131465"/>
                  <a:pt x="9246" y="107801"/>
                  <a:pt x="21133" y="86767"/>
                </a:cubicBezTo>
                <a:cubicBezTo>
                  <a:pt x="25096" y="95969"/>
                  <a:pt x="30379" y="113060"/>
                  <a:pt x="38305" y="131465"/>
                </a:cubicBezTo>
                <a:cubicBezTo>
                  <a:pt x="30379" y="139353"/>
                  <a:pt x="25096" y="148555"/>
                  <a:pt x="22454" y="157758"/>
                </a:cubicBezTo>
                <a:cubicBezTo>
                  <a:pt x="22454" y="157758"/>
                  <a:pt x="22454" y="157758"/>
                  <a:pt x="47551" y="157758"/>
                </a:cubicBezTo>
                <a:cubicBezTo>
                  <a:pt x="50192" y="164331"/>
                  <a:pt x="52834" y="172219"/>
                  <a:pt x="55476" y="178792"/>
                </a:cubicBezTo>
                <a:cubicBezTo>
                  <a:pt x="55476" y="178792"/>
                  <a:pt x="55476" y="178792"/>
                  <a:pt x="22454" y="178792"/>
                </a:cubicBezTo>
                <a:cubicBezTo>
                  <a:pt x="27738" y="195883"/>
                  <a:pt x="42267" y="212973"/>
                  <a:pt x="64722" y="224805"/>
                </a:cubicBezTo>
                <a:cubicBezTo>
                  <a:pt x="62080" y="212973"/>
                  <a:pt x="59438" y="201141"/>
                  <a:pt x="58117" y="187995"/>
                </a:cubicBezTo>
                <a:cubicBezTo>
                  <a:pt x="66042" y="210344"/>
                  <a:pt x="72647" y="226120"/>
                  <a:pt x="73968" y="228749"/>
                </a:cubicBezTo>
                <a:cubicBezTo>
                  <a:pt x="73968" y="228749"/>
                  <a:pt x="73968" y="228749"/>
                  <a:pt x="84534" y="257671"/>
                </a:cubicBezTo>
                <a:cubicBezTo>
                  <a:pt x="84534" y="257671"/>
                  <a:pt x="84534" y="257671"/>
                  <a:pt x="93780" y="237952"/>
                </a:cubicBezTo>
                <a:cubicBezTo>
                  <a:pt x="113593" y="243210"/>
                  <a:pt x="134727" y="248469"/>
                  <a:pt x="158502" y="248469"/>
                </a:cubicBezTo>
                <a:cubicBezTo>
                  <a:pt x="158502" y="248469"/>
                  <a:pt x="158502" y="248469"/>
                  <a:pt x="158502" y="178792"/>
                </a:cubicBezTo>
                <a:cubicBezTo>
                  <a:pt x="158502" y="178792"/>
                  <a:pt x="158502" y="178792"/>
                  <a:pt x="118877" y="178792"/>
                </a:cubicBezTo>
                <a:cubicBezTo>
                  <a:pt x="122839" y="172219"/>
                  <a:pt x="125481" y="164331"/>
                  <a:pt x="128122" y="157758"/>
                </a:cubicBezTo>
                <a:cubicBezTo>
                  <a:pt x="128122" y="157758"/>
                  <a:pt x="128122" y="157758"/>
                  <a:pt x="158502" y="157758"/>
                </a:cubicBezTo>
                <a:cubicBezTo>
                  <a:pt x="158502" y="157758"/>
                  <a:pt x="158502" y="157758"/>
                  <a:pt x="158502" y="88081"/>
                </a:cubicBezTo>
                <a:cubicBezTo>
                  <a:pt x="158502" y="88081"/>
                  <a:pt x="157181" y="88081"/>
                  <a:pt x="157181" y="88081"/>
                </a:cubicBezTo>
                <a:cubicBezTo>
                  <a:pt x="157181" y="86767"/>
                  <a:pt x="157181" y="85452"/>
                  <a:pt x="158502" y="85452"/>
                </a:cubicBezTo>
                <a:cubicBezTo>
                  <a:pt x="161144" y="77564"/>
                  <a:pt x="162465" y="68362"/>
                  <a:pt x="162465" y="59159"/>
                </a:cubicBezTo>
                <a:cubicBezTo>
                  <a:pt x="162465" y="51271"/>
                  <a:pt x="161144" y="43383"/>
                  <a:pt x="158502" y="35495"/>
                </a:cubicBezTo>
                <a:cubicBezTo>
                  <a:pt x="158502" y="35495"/>
                  <a:pt x="158502" y="35495"/>
                  <a:pt x="158502" y="22349"/>
                </a:cubicBezTo>
                <a:cubicBezTo>
                  <a:pt x="157181" y="22349"/>
                  <a:pt x="154539" y="23664"/>
                  <a:pt x="153219" y="23664"/>
                </a:cubicBezTo>
                <a:cubicBezTo>
                  <a:pt x="147935" y="15776"/>
                  <a:pt x="142652" y="9202"/>
                  <a:pt x="136048" y="3944"/>
                </a:cubicBezTo>
                <a:cubicBezTo>
                  <a:pt x="146614" y="1315"/>
                  <a:pt x="157181" y="0"/>
                  <a:pt x="169069" y="0"/>
                </a:cubicBezTo>
                <a:close/>
                <a:moveTo>
                  <a:pt x="90348" y="0"/>
                </a:moveTo>
                <a:cubicBezTo>
                  <a:pt x="123057" y="0"/>
                  <a:pt x="149225" y="26334"/>
                  <a:pt x="149225" y="59251"/>
                </a:cubicBezTo>
                <a:cubicBezTo>
                  <a:pt x="149225" y="67151"/>
                  <a:pt x="147916" y="73735"/>
                  <a:pt x="145300" y="80318"/>
                </a:cubicBezTo>
                <a:cubicBezTo>
                  <a:pt x="137449" y="104019"/>
                  <a:pt x="86422" y="223838"/>
                  <a:pt x="86422" y="223838"/>
                </a:cubicBezTo>
                <a:cubicBezTo>
                  <a:pt x="86422" y="223838"/>
                  <a:pt x="38012" y="93485"/>
                  <a:pt x="34087" y="79002"/>
                </a:cubicBezTo>
                <a:cubicBezTo>
                  <a:pt x="31470" y="72418"/>
                  <a:pt x="30162" y="65835"/>
                  <a:pt x="30162" y="59251"/>
                </a:cubicBezTo>
                <a:cubicBezTo>
                  <a:pt x="30162" y="26334"/>
                  <a:pt x="57638" y="0"/>
                  <a:pt x="903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370"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371" name="组合 370"/>
          <p:cNvGrpSpPr/>
          <p:nvPr/>
        </p:nvGrpSpPr>
        <p:grpSpPr>
          <a:xfrm>
            <a:off x="271616" y="345438"/>
            <a:ext cx="842043" cy="391162"/>
            <a:chOff x="-29932" y="520698"/>
            <a:chExt cx="577569" cy="258806"/>
          </a:xfrm>
        </p:grpSpPr>
        <p:sp>
          <p:nvSpPr>
            <p:cNvPr id="372" name="箭头: V 形 371"/>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373" name="箭头: V 形 372"/>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374" name="箭头: V 形 373"/>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31033440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par>
                                <p:cTn id="10" presetID="50" presetClass="entr" presetSubtype="0" decel="10000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3"/>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par>
                                <p:cTn id="15" presetID="50" presetClass="entr" presetSubtype="0" decel="100000" fill="hold" grpId="0" nodeType="withEffect">
                                  <p:stCondLst>
                                    <p:cond delay="200"/>
                                  </p:stCondLst>
                                  <p:childTnLst>
                                    <p:set>
                                      <p:cBhvr>
                                        <p:cTn id="16" dur="1" fill="hold">
                                          <p:stCondLst>
                                            <p:cond delay="0"/>
                                          </p:stCondLst>
                                        </p:cTn>
                                        <p:tgtEl>
                                          <p:spTgt spid="15"/>
                                        </p:tgtEl>
                                        <p:attrNameLst>
                                          <p:attrName>style.visibility</p:attrName>
                                        </p:attrNameLst>
                                      </p:cBhvr>
                                      <p:to>
                                        <p:strVal val="visible"/>
                                      </p:to>
                                    </p:set>
                                    <p:anim calcmode="lin" valueType="num">
                                      <p:cBhvr>
                                        <p:cTn id="17" dur="1000" fill="hold"/>
                                        <p:tgtEl>
                                          <p:spTgt spid="15"/>
                                        </p:tgtEl>
                                        <p:attrNameLst>
                                          <p:attrName>ppt_w</p:attrName>
                                        </p:attrNameLst>
                                      </p:cBhvr>
                                      <p:tavLst>
                                        <p:tav tm="0">
                                          <p:val>
                                            <p:strVal val="#ppt_w+.3"/>
                                          </p:val>
                                        </p:tav>
                                        <p:tav tm="100000">
                                          <p:val>
                                            <p:strVal val="#ppt_w"/>
                                          </p:val>
                                        </p:tav>
                                      </p:tavLst>
                                    </p:anim>
                                    <p:anim calcmode="lin" valueType="num">
                                      <p:cBhvr>
                                        <p:cTn id="18" dur="1000" fill="hold"/>
                                        <p:tgtEl>
                                          <p:spTgt spid="15"/>
                                        </p:tgtEl>
                                        <p:attrNameLst>
                                          <p:attrName>ppt_h</p:attrName>
                                        </p:attrNameLst>
                                      </p:cBhvr>
                                      <p:tavLst>
                                        <p:tav tm="0">
                                          <p:val>
                                            <p:strVal val="#ppt_h"/>
                                          </p:val>
                                        </p:tav>
                                        <p:tav tm="100000">
                                          <p:val>
                                            <p:strVal val="#ppt_h"/>
                                          </p:val>
                                        </p:tav>
                                      </p:tavLst>
                                    </p:anim>
                                    <p:animEffect transition="in" filter="fade">
                                      <p:cBhvr>
                                        <p:cTn id="19" dur="1000"/>
                                        <p:tgtEl>
                                          <p:spTgt spid="15"/>
                                        </p:tgtEl>
                                      </p:cBhvr>
                                    </p:animEffect>
                                  </p:childTnLst>
                                </p:cTn>
                              </p:par>
                              <p:par>
                                <p:cTn id="20" presetID="50" presetClass="entr" presetSubtype="0" decel="10000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3"/>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10" presetClass="entr" presetSubtype="0" fill="hold" grpId="0" nodeType="withEffect">
                                  <p:stCondLst>
                                    <p:cond delay="3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childTnLst>
                                </p:cTn>
                              </p:par>
                            </p:childTnLst>
                          </p:cTn>
                        </p:par>
                        <p:par>
                          <p:cTn id="28" fill="hold">
                            <p:stCondLst>
                              <p:cond delay="1300"/>
                            </p:stCondLst>
                            <p:childTnLst>
                              <p:par>
                                <p:cTn id="29" presetID="2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1000"/>
                                        <p:tgtEl>
                                          <p:spTgt spid="21"/>
                                        </p:tgtEl>
                                      </p:cBhvr>
                                    </p:animEffect>
                                  </p:childTnLst>
                                </p:cTn>
                              </p:par>
                            </p:childTnLst>
                          </p:cTn>
                        </p:par>
                        <p:par>
                          <p:cTn id="32" fill="hold">
                            <p:stCondLst>
                              <p:cond delay="2300"/>
                            </p:stCondLst>
                            <p:childTnLst>
                              <p:par>
                                <p:cTn id="33" presetID="42"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anim calcmode="lin" valueType="num">
                                      <p:cBhvr>
                                        <p:cTn id="36" dur="500" fill="hold"/>
                                        <p:tgtEl>
                                          <p:spTgt spid="20"/>
                                        </p:tgtEl>
                                        <p:attrNameLst>
                                          <p:attrName>ppt_x</p:attrName>
                                        </p:attrNameLst>
                                      </p:cBhvr>
                                      <p:tavLst>
                                        <p:tav tm="0">
                                          <p:val>
                                            <p:strVal val="#ppt_x"/>
                                          </p:val>
                                        </p:tav>
                                        <p:tav tm="100000">
                                          <p:val>
                                            <p:strVal val="#ppt_x"/>
                                          </p:val>
                                        </p:tav>
                                      </p:tavLst>
                                    </p:anim>
                                    <p:anim calcmode="lin" valueType="num">
                                      <p:cBhvr>
                                        <p:cTn id="37" dur="500" fill="hold"/>
                                        <p:tgtEl>
                                          <p:spTgt spid="20"/>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3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anim calcmode="lin" valueType="num">
                                      <p:cBhvr>
                                        <p:cTn id="41" dur="500" fill="hold"/>
                                        <p:tgtEl>
                                          <p:spTgt spid="18"/>
                                        </p:tgtEl>
                                        <p:attrNameLst>
                                          <p:attrName>ppt_x</p:attrName>
                                        </p:attrNameLst>
                                      </p:cBhvr>
                                      <p:tavLst>
                                        <p:tav tm="0">
                                          <p:val>
                                            <p:strVal val="#ppt_x"/>
                                          </p:val>
                                        </p:tav>
                                        <p:tav tm="100000">
                                          <p:val>
                                            <p:strVal val="#ppt_x"/>
                                          </p:val>
                                        </p:tav>
                                      </p:tavLst>
                                    </p:anim>
                                    <p:anim calcmode="lin" valueType="num">
                                      <p:cBhvr>
                                        <p:cTn id="42" dur="500" fill="hold"/>
                                        <p:tgtEl>
                                          <p:spTgt spid="1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anim calcmode="lin" valueType="num">
                                      <p:cBhvr>
                                        <p:cTn id="46" dur="500" fill="hold"/>
                                        <p:tgtEl>
                                          <p:spTgt spid="17"/>
                                        </p:tgtEl>
                                        <p:attrNameLst>
                                          <p:attrName>ppt_x</p:attrName>
                                        </p:attrNameLst>
                                      </p:cBhvr>
                                      <p:tavLst>
                                        <p:tav tm="0">
                                          <p:val>
                                            <p:strVal val="#ppt_x"/>
                                          </p:val>
                                        </p:tav>
                                        <p:tav tm="100000">
                                          <p:val>
                                            <p:strVal val="#ppt_x"/>
                                          </p:val>
                                        </p:tav>
                                      </p:tavLst>
                                    </p:anim>
                                    <p:anim calcmode="lin" valueType="num">
                                      <p:cBhvr>
                                        <p:cTn id="47" dur="500" fill="hold"/>
                                        <p:tgtEl>
                                          <p:spTgt spid="17"/>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2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anim calcmode="lin" valueType="num">
                                      <p:cBhvr>
                                        <p:cTn id="51" dur="500" fill="hold"/>
                                        <p:tgtEl>
                                          <p:spTgt spid="19"/>
                                        </p:tgtEl>
                                        <p:attrNameLst>
                                          <p:attrName>ppt_x</p:attrName>
                                        </p:attrNameLst>
                                      </p:cBhvr>
                                      <p:tavLst>
                                        <p:tav tm="0">
                                          <p:val>
                                            <p:strVal val="#ppt_x"/>
                                          </p:val>
                                        </p:tav>
                                        <p:tav tm="100000">
                                          <p:val>
                                            <p:strVal val="#ppt_x"/>
                                          </p:val>
                                        </p:tav>
                                      </p:tavLst>
                                    </p:anim>
                                    <p:anim calcmode="lin" valueType="num">
                                      <p:cBhvr>
                                        <p:cTn id="52" dur="500" fill="hold"/>
                                        <p:tgtEl>
                                          <p:spTgt spid="19"/>
                                        </p:tgtEl>
                                        <p:attrNameLst>
                                          <p:attrName>ppt_y</p:attrName>
                                        </p:attrNameLst>
                                      </p:cBhvr>
                                      <p:tavLst>
                                        <p:tav tm="0">
                                          <p:val>
                                            <p:strVal val="#ppt_y+.1"/>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354"/>
                                        </p:tgtEl>
                                        <p:attrNameLst>
                                          <p:attrName>style.visibility</p:attrName>
                                        </p:attrNameLst>
                                      </p:cBhvr>
                                      <p:to>
                                        <p:strVal val="visible"/>
                                      </p:to>
                                    </p:set>
                                    <p:animEffect transition="in" filter="fade">
                                      <p:cBhvr>
                                        <p:cTn id="55" dur="1000"/>
                                        <p:tgtEl>
                                          <p:spTgt spid="354"/>
                                        </p:tgtEl>
                                      </p:cBhvr>
                                    </p:animEffect>
                                    <p:anim calcmode="lin" valueType="num">
                                      <p:cBhvr>
                                        <p:cTn id="56" dur="1000" fill="hold"/>
                                        <p:tgtEl>
                                          <p:spTgt spid="354"/>
                                        </p:tgtEl>
                                        <p:attrNameLst>
                                          <p:attrName>ppt_x</p:attrName>
                                        </p:attrNameLst>
                                      </p:cBhvr>
                                      <p:tavLst>
                                        <p:tav tm="0">
                                          <p:val>
                                            <p:strVal val="#ppt_x"/>
                                          </p:val>
                                        </p:tav>
                                        <p:tav tm="100000">
                                          <p:val>
                                            <p:strVal val="#ppt_x"/>
                                          </p:val>
                                        </p:tav>
                                      </p:tavLst>
                                    </p:anim>
                                    <p:anim calcmode="lin" valueType="num">
                                      <p:cBhvr>
                                        <p:cTn id="57" dur="900" decel="100000" fill="hold"/>
                                        <p:tgtEl>
                                          <p:spTgt spid="35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54"/>
                                        </p:tgtEl>
                                        <p:attrNameLst>
                                          <p:attrName>ppt_y</p:attrName>
                                        </p:attrNameLst>
                                      </p:cBhvr>
                                      <p:tavLst>
                                        <p:tav tm="0">
                                          <p:val>
                                            <p:strVal val="#ppt_y-.03"/>
                                          </p:val>
                                        </p:tav>
                                        <p:tav tm="100000">
                                          <p:val>
                                            <p:strVal val="#ppt_y"/>
                                          </p:val>
                                        </p:tav>
                                      </p:tavLst>
                                    </p:anim>
                                  </p:childTnLst>
                                </p:cTn>
                              </p:par>
                              <p:par>
                                <p:cTn id="59" presetID="37" presetClass="entr" presetSubtype="0" fill="hold" nodeType="withEffect">
                                  <p:stCondLst>
                                    <p:cond delay="0"/>
                                  </p:stCondLst>
                                  <p:childTnLst>
                                    <p:set>
                                      <p:cBhvr>
                                        <p:cTn id="60" dur="1" fill="hold">
                                          <p:stCondLst>
                                            <p:cond delay="0"/>
                                          </p:stCondLst>
                                        </p:cTn>
                                        <p:tgtEl>
                                          <p:spTgt spid="357"/>
                                        </p:tgtEl>
                                        <p:attrNameLst>
                                          <p:attrName>style.visibility</p:attrName>
                                        </p:attrNameLst>
                                      </p:cBhvr>
                                      <p:to>
                                        <p:strVal val="visible"/>
                                      </p:to>
                                    </p:set>
                                    <p:animEffect transition="in" filter="fade">
                                      <p:cBhvr>
                                        <p:cTn id="61" dur="1000"/>
                                        <p:tgtEl>
                                          <p:spTgt spid="357"/>
                                        </p:tgtEl>
                                      </p:cBhvr>
                                    </p:animEffect>
                                    <p:anim calcmode="lin" valueType="num">
                                      <p:cBhvr>
                                        <p:cTn id="62" dur="1000" fill="hold"/>
                                        <p:tgtEl>
                                          <p:spTgt spid="357"/>
                                        </p:tgtEl>
                                        <p:attrNameLst>
                                          <p:attrName>ppt_x</p:attrName>
                                        </p:attrNameLst>
                                      </p:cBhvr>
                                      <p:tavLst>
                                        <p:tav tm="0">
                                          <p:val>
                                            <p:strVal val="#ppt_x"/>
                                          </p:val>
                                        </p:tav>
                                        <p:tav tm="100000">
                                          <p:val>
                                            <p:strVal val="#ppt_x"/>
                                          </p:val>
                                        </p:tav>
                                      </p:tavLst>
                                    </p:anim>
                                    <p:anim calcmode="lin" valueType="num">
                                      <p:cBhvr>
                                        <p:cTn id="63" dur="900" decel="100000" fill="hold"/>
                                        <p:tgtEl>
                                          <p:spTgt spid="357"/>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357"/>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360"/>
                                        </p:tgtEl>
                                        <p:attrNameLst>
                                          <p:attrName>style.visibility</p:attrName>
                                        </p:attrNameLst>
                                      </p:cBhvr>
                                      <p:to>
                                        <p:strVal val="visible"/>
                                      </p:to>
                                    </p:set>
                                    <p:animEffect transition="in" filter="fade">
                                      <p:cBhvr>
                                        <p:cTn id="67" dur="1000"/>
                                        <p:tgtEl>
                                          <p:spTgt spid="360"/>
                                        </p:tgtEl>
                                      </p:cBhvr>
                                    </p:animEffect>
                                    <p:anim calcmode="lin" valueType="num">
                                      <p:cBhvr>
                                        <p:cTn id="68" dur="1000" fill="hold"/>
                                        <p:tgtEl>
                                          <p:spTgt spid="360"/>
                                        </p:tgtEl>
                                        <p:attrNameLst>
                                          <p:attrName>ppt_x</p:attrName>
                                        </p:attrNameLst>
                                      </p:cBhvr>
                                      <p:tavLst>
                                        <p:tav tm="0">
                                          <p:val>
                                            <p:strVal val="#ppt_x"/>
                                          </p:val>
                                        </p:tav>
                                        <p:tav tm="100000">
                                          <p:val>
                                            <p:strVal val="#ppt_x"/>
                                          </p:val>
                                        </p:tav>
                                      </p:tavLst>
                                    </p:anim>
                                    <p:anim calcmode="lin" valueType="num">
                                      <p:cBhvr>
                                        <p:cTn id="69" dur="900" decel="100000" fill="hold"/>
                                        <p:tgtEl>
                                          <p:spTgt spid="360"/>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360"/>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363"/>
                                        </p:tgtEl>
                                        <p:attrNameLst>
                                          <p:attrName>style.visibility</p:attrName>
                                        </p:attrNameLst>
                                      </p:cBhvr>
                                      <p:to>
                                        <p:strVal val="visible"/>
                                      </p:to>
                                    </p:set>
                                    <p:animEffect transition="in" filter="fade">
                                      <p:cBhvr>
                                        <p:cTn id="73" dur="1000"/>
                                        <p:tgtEl>
                                          <p:spTgt spid="363"/>
                                        </p:tgtEl>
                                      </p:cBhvr>
                                    </p:animEffect>
                                    <p:anim calcmode="lin" valueType="num">
                                      <p:cBhvr>
                                        <p:cTn id="74" dur="1000" fill="hold"/>
                                        <p:tgtEl>
                                          <p:spTgt spid="363"/>
                                        </p:tgtEl>
                                        <p:attrNameLst>
                                          <p:attrName>ppt_x</p:attrName>
                                        </p:attrNameLst>
                                      </p:cBhvr>
                                      <p:tavLst>
                                        <p:tav tm="0">
                                          <p:val>
                                            <p:strVal val="#ppt_x"/>
                                          </p:val>
                                        </p:tav>
                                        <p:tav tm="100000">
                                          <p:val>
                                            <p:strVal val="#ppt_x"/>
                                          </p:val>
                                        </p:tav>
                                      </p:tavLst>
                                    </p:anim>
                                    <p:anim calcmode="lin" valueType="num">
                                      <p:cBhvr>
                                        <p:cTn id="75" dur="900" decel="100000" fill="hold"/>
                                        <p:tgtEl>
                                          <p:spTgt spid="363"/>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363"/>
                                        </p:tgtEl>
                                        <p:attrNameLst>
                                          <p:attrName>ppt_y</p:attrName>
                                        </p:attrNameLst>
                                      </p:cBhvr>
                                      <p:tavLst>
                                        <p:tav tm="0">
                                          <p:val>
                                            <p:strVal val="#ppt_y-.03"/>
                                          </p:val>
                                        </p:tav>
                                        <p:tav tm="100000">
                                          <p:val>
                                            <p:strVal val="#ppt_y"/>
                                          </p:val>
                                        </p:tav>
                                      </p:tavLst>
                                    </p:anim>
                                  </p:childTnLst>
                                </p:cTn>
                              </p:par>
                            </p:childTnLst>
                          </p:cTn>
                        </p:par>
                        <p:par>
                          <p:cTn id="77" fill="hold">
                            <p:stCondLst>
                              <p:cond delay="3300"/>
                            </p:stCondLst>
                            <p:childTnLst>
                              <p:par>
                                <p:cTn id="78" presetID="53" presetClass="entr" presetSubtype="16"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53" presetClass="entr" presetSubtype="16" fill="hold" nodeType="withEffect">
                                  <p:stCondLst>
                                    <p:cond delay="0"/>
                                  </p:stCondLst>
                                  <p:childTnLst>
                                    <p:set>
                                      <p:cBhvr>
                                        <p:cTn id="84" dur="1" fill="hold">
                                          <p:stCondLst>
                                            <p:cond delay="0"/>
                                          </p:stCondLst>
                                        </p:cTn>
                                        <p:tgtEl>
                                          <p:spTgt spid="105"/>
                                        </p:tgtEl>
                                        <p:attrNameLst>
                                          <p:attrName>style.visibility</p:attrName>
                                        </p:attrNameLst>
                                      </p:cBhvr>
                                      <p:to>
                                        <p:strVal val="visible"/>
                                      </p:to>
                                    </p:set>
                                    <p:anim calcmode="lin" valueType="num">
                                      <p:cBhvr>
                                        <p:cTn id="85" dur="500" fill="hold"/>
                                        <p:tgtEl>
                                          <p:spTgt spid="105"/>
                                        </p:tgtEl>
                                        <p:attrNameLst>
                                          <p:attrName>ppt_w</p:attrName>
                                        </p:attrNameLst>
                                      </p:cBhvr>
                                      <p:tavLst>
                                        <p:tav tm="0">
                                          <p:val>
                                            <p:fltVal val="0"/>
                                          </p:val>
                                        </p:tav>
                                        <p:tav tm="100000">
                                          <p:val>
                                            <p:strVal val="#ppt_w"/>
                                          </p:val>
                                        </p:tav>
                                      </p:tavLst>
                                    </p:anim>
                                    <p:anim calcmode="lin" valueType="num">
                                      <p:cBhvr>
                                        <p:cTn id="86" dur="500" fill="hold"/>
                                        <p:tgtEl>
                                          <p:spTgt spid="105"/>
                                        </p:tgtEl>
                                        <p:attrNameLst>
                                          <p:attrName>ppt_h</p:attrName>
                                        </p:attrNameLst>
                                      </p:cBhvr>
                                      <p:tavLst>
                                        <p:tav tm="0">
                                          <p:val>
                                            <p:fltVal val="0"/>
                                          </p:val>
                                        </p:tav>
                                        <p:tav tm="100000">
                                          <p:val>
                                            <p:strVal val="#ppt_h"/>
                                          </p:val>
                                        </p:tav>
                                      </p:tavLst>
                                    </p:anim>
                                    <p:animEffect transition="in" filter="fade">
                                      <p:cBhvr>
                                        <p:cTn id="87" dur="500"/>
                                        <p:tgtEl>
                                          <p:spTgt spid="105"/>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377"/>
                                        </p:tgtEl>
                                        <p:attrNameLst>
                                          <p:attrName>style.visibility</p:attrName>
                                        </p:attrNameLst>
                                      </p:cBhvr>
                                      <p:to>
                                        <p:strVal val="visible"/>
                                      </p:to>
                                    </p:set>
                                    <p:anim calcmode="lin" valueType="num">
                                      <p:cBhvr>
                                        <p:cTn id="90" dur="500" fill="hold"/>
                                        <p:tgtEl>
                                          <p:spTgt spid="377"/>
                                        </p:tgtEl>
                                        <p:attrNameLst>
                                          <p:attrName>ppt_w</p:attrName>
                                        </p:attrNameLst>
                                      </p:cBhvr>
                                      <p:tavLst>
                                        <p:tav tm="0">
                                          <p:val>
                                            <p:fltVal val="0"/>
                                          </p:val>
                                        </p:tav>
                                        <p:tav tm="100000">
                                          <p:val>
                                            <p:strVal val="#ppt_w"/>
                                          </p:val>
                                        </p:tav>
                                      </p:tavLst>
                                    </p:anim>
                                    <p:anim calcmode="lin" valueType="num">
                                      <p:cBhvr>
                                        <p:cTn id="91" dur="500" fill="hold"/>
                                        <p:tgtEl>
                                          <p:spTgt spid="377"/>
                                        </p:tgtEl>
                                        <p:attrNameLst>
                                          <p:attrName>ppt_h</p:attrName>
                                        </p:attrNameLst>
                                      </p:cBhvr>
                                      <p:tavLst>
                                        <p:tav tm="0">
                                          <p:val>
                                            <p:fltVal val="0"/>
                                          </p:val>
                                        </p:tav>
                                        <p:tav tm="100000">
                                          <p:val>
                                            <p:strVal val="#ppt_h"/>
                                          </p:val>
                                        </p:tav>
                                      </p:tavLst>
                                    </p:anim>
                                    <p:animEffect transition="in" filter="fade">
                                      <p:cBhvr>
                                        <p:cTn id="92" dur="500"/>
                                        <p:tgtEl>
                                          <p:spTgt spid="377"/>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378"/>
                                        </p:tgtEl>
                                        <p:attrNameLst>
                                          <p:attrName>style.visibility</p:attrName>
                                        </p:attrNameLst>
                                      </p:cBhvr>
                                      <p:to>
                                        <p:strVal val="visible"/>
                                      </p:to>
                                    </p:set>
                                    <p:anim calcmode="lin" valueType="num">
                                      <p:cBhvr>
                                        <p:cTn id="95" dur="500" fill="hold"/>
                                        <p:tgtEl>
                                          <p:spTgt spid="378"/>
                                        </p:tgtEl>
                                        <p:attrNameLst>
                                          <p:attrName>ppt_w</p:attrName>
                                        </p:attrNameLst>
                                      </p:cBhvr>
                                      <p:tavLst>
                                        <p:tav tm="0">
                                          <p:val>
                                            <p:fltVal val="0"/>
                                          </p:val>
                                        </p:tav>
                                        <p:tav tm="100000">
                                          <p:val>
                                            <p:strVal val="#ppt_w"/>
                                          </p:val>
                                        </p:tav>
                                      </p:tavLst>
                                    </p:anim>
                                    <p:anim calcmode="lin" valueType="num">
                                      <p:cBhvr>
                                        <p:cTn id="96" dur="500" fill="hold"/>
                                        <p:tgtEl>
                                          <p:spTgt spid="378"/>
                                        </p:tgtEl>
                                        <p:attrNameLst>
                                          <p:attrName>ppt_h</p:attrName>
                                        </p:attrNameLst>
                                      </p:cBhvr>
                                      <p:tavLst>
                                        <p:tav tm="0">
                                          <p:val>
                                            <p:fltVal val="0"/>
                                          </p:val>
                                        </p:tav>
                                        <p:tav tm="100000">
                                          <p:val>
                                            <p:strVal val="#ppt_h"/>
                                          </p:val>
                                        </p:tav>
                                      </p:tavLst>
                                    </p:anim>
                                    <p:animEffect transition="in" filter="fade">
                                      <p:cBhvr>
                                        <p:cTn id="97" dur="500"/>
                                        <p:tgtEl>
                                          <p:spTgt spid="378"/>
                                        </p:tgtEl>
                                      </p:cBhvr>
                                    </p:animEffect>
                                  </p:childTnLst>
                                </p:cTn>
                              </p:par>
                              <p:par>
                                <p:cTn id="98" presetID="53" presetClass="entr" presetSubtype="16" fill="hold" nodeType="withEffect">
                                  <p:stCondLst>
                                    <p:cond delay="0"/>
                                  </p:stCondLst>
                                  <p:childTnLst>
                                    <p:set>
                                      <p:cBhvr>
                                        <p:cTn id="99" dur="1" fill="hold">
                                          <p:stCondLst>
                                            <p:cond delay="0"/>
                                          </p:stCondLst>
                                        </p:cTn>
                                        <p:tgtEl>
                                          <p:spTgt spid="188"/>
                                        </p:tgtEl>
                                        <p:attrNameLst>
                                          <p:attrName>style.visibility</p:attrName>
                                        </p:attrNameLst>
                                      </p:cBhvr>
                                      <p:to>
                                        <p:strVal val="visible"/>
                                      </p:to>
                                    </p:set>
                                    <p:anim calcmode="lin" valueType="num">
                                      <p:cBhvr>
                                        <p:cTn id="100" dur="500" fill="hold"/>
                                        <p:tgtEl>
                                          <p:spTgt spid="188"/>
                                        </p:tgtEl>
                                        <p:attrNameLst>
                                          <p:attrName>ppt_w</p:attrName>
                                        </p:attrNameLst>
                                      </p:cBhvr>
                                      <p:tavLst>
                                        <p:tav tm="0">
                                          <p:val>
                                            <p:fltVal val="0"/>
                                          </p:val>
                                        </p:tav>
                                        <p:tav tm="100000">
                                          <p:val>
                                            <p:strVal val="#ppt_w"/>
                                          </p:val>
                                        </p:tav>
                                      </p:tavLst>
                                    </p:anim>
                                    <p:anim calcmode="lin" valueType="num">
                                      <p:cBhvr>
                                        <p:cTn id="101" dur="500" fill="hold"/>
                                        <p:tgtEl>
                                          <p:spTgt spid="188"/>
                                        </p:tgtEl>
                                        <p:attrNameLst>
                                          <p:attrName>ppt_h</p:attrName>
                                        </p:attrNameLst>
                                      </p:cBhvr>
                                      <p:tavLst>
                                        <p:tav tm="0">
                                          <p:val>
                                            <p:fltVal val="0"/>
                                          </p:val>
                                        </p:tav>
                                        <p:tav tm="100000">
                                          <p:val>
                                            <p:strVal val="#ppt_h"/>
                                          </p:val>
                                        </p:tav>
                                      </p:tavLst>
                                    </p:anim>
                                    <p:animEffect transition="in" filter="fade">
                                      <p:cBhvr>
                                        <p:cTn id="102" dur="500"/>
                                        <p:tgtEl>
                                          <p:spTgt spid="188"/>
                                        </p:tgtEl>
                                      </p:cBhvr>
                                    </p:animEffect>
                                  </p:childTnLst>
                                </p:cTn>
                              </p:par>
                              <p:par>
                                <p:cTn id="103" presetID="53" presetClass="entr" presetSubtype="16" fill="hold" nodeType="withEffect">
                                  <p:stCondLst>
                                    <p:cond delay="0"/>
                                  </p:stCondLst>
                                  <p:childTnLst>
                                    <p:set>
                                      <p:cBhvr>
                                        <p:cTn id="104" dur="1" fill="hold">
                                          <p:stCondLst>
                                            <p:cond delay="0"/>
                                          </p:stCondLst>
                                        </p:cTn>
                                        <p:tgtEl>
                                          <p:spTgt spid="271"/>
                                        </p:tgtEl>
                                        <p:attrNameLst>
                                          <p:attrName>style.visibility</p:attrName>
                                        </p:attrNameLst>
                                      </p:cBhvr>
                                      <p:to>
                                        <p:strVal val="visible"/>
                                      </p:to>
                                    </p:set>
                                    <p:anim calcmode="lin" valueType="num">
                                      <p:cBhvr>
                                        <p:cTn id="105" dur="500" fill="hold"/>
                                        <p:tgtEl>
                                          <p:spTgt spid="271"/>
                                        </p:tgtEl>
                                        <p:attrNameLst>
                                          <p:attrName>ppt_w</p:attrName>
                                        </p:attrNameLst>
                                      </p:cBhvr>
                                      <p:tavLst>
                                        <p:tav tm="0">
                                          <p:val>
                                            <p:fltVal val="0"/>
                                          </p:val>
                                        </p:tav>
                                        <p:tav tm="100000">
                                          <p:val>
                                            <p:strVal val="#ppt_w"/>
                                          </p:val>
                                        </p:tav>
                                      </p:tavLst>
                                    </p:anim>
                                    <p:anim calcmode="lin" valueType="num">
                                      <p:cBhvr>
                                        <p:cTn id="106" dur="500" fill="hold"/>
                                        <p:tgtEl>
                                          <p:spTgt spid="271"/>
                                        </p:tgtEl>
                                        <p:attrNameLst>
                                          <p:attrName>ppt_h</p:attrName>
                                        </p:attrNameLst>
                                      </p:cBhvr>
                                      <p:tavLst>
                                        <p:tav tm="0">
                                          <p:val>
                                            <p:fltVal val="0"/>
                                          </p:val>
                                        </p:tav>
                                        <p:tav tm="100000">
                                          <p:val>
                                            <p:strVal val="#ppt_h"/>
                                          </p:val>
                                        </p:tav>
                                      </p:tavLst>
                                    </p:anim>
                                    <p:animEffect transition="in" filter="fade">
                                      <p:cBhvr>
                                        <p:cTn id="107" dur="500"/>
                                        <p:tgtEl>
                                          <p:spTgt spid="271"/>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375"/>
                                        </p:tgtEl>
                                        <p:attrNameLst>
                                          <p:attrName>style.visibility</p:attrName>
                                        </p:attrNameLst>
                                      </p:cBhvr>
                                      <p:to>
                                        <p:strVal val="visible"/>
                                      </p:to>
                                    </p:set>
                                    <p:anim calcmode="lin" valueType="num">
                                      <p:cBhvr>
                                        <p:cTn id="110" dur="500" fill="hold"/>
                                        <p:tgtEl>
                                          <p:spTgt spid="375"/>
                                        </p:tgtEl>
                                        <p:attrNameLst>
                                          <p:attrName>ppt_w</p:attrName>
                                        </p:attrNameLst>
                                      </p:cBhvr>
                                      <p:tavLst>
                                        <p:tav tm="0">
                                          <p:val>
                                            <p:fltVal val="0"/>
                                          </p:val>
                                        </p:tav>
                                        <p:tav tm="100000">
                                          <p:val>
                                            <p:strVal val="#ppt_w"/>
                                          </p:val>
                                        </p:tav>
                                      </p:tavLst>
                                    </p:anim>
                                    <p:anim calcmode="lin" valueType="num">
                                      <p:cBhvr>
                                        <p:cTn id="111" dur="500" fill="hold"/>
                                        <p:tgtEl>
                                          <p:spTgt spid="375"/>
                                        </p:tgtEl>
                                        <p:attrNameLst>
                                          <p:attrName>ppt_h</p:attrName>
                                        </p:attrNameLst>
                                      </p:cBhvr>
                                      <p:tavLst>
                                        <p:tav tm="0">
                                          <p:val>
                                            <p:fltVal val="0"/>
                                          </p:val>
                                        </p:tav>
                                        <p:tav tm="100000">
                                          <p:val>
                                            <p:strVal val="#ppt_h"/>
                                          </p:val>
                                        </p:tav>
                                      </p:tavLst>
                                    </p:anim>
                                    <p:animEffect transition="in" filter="fade">
                                      <p:cBhvr>
                                        <p:cTn id="112" dur="500"/>
                                        <p:tgtEl>
                                          <p:spTgt spid="375"/>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376"/>
                                        </p:tgtEl>
                                        <p:attrNameLst>
                                          <p:attrName>style.visibility</p:attrName>
                                        </p:attrNameLst>
                                      </p:cBhvr>
                                      <p:to>
                                        <p:strVal val="visible"/>
                                      </p:to>
                                    </p:set>
                                    <p:anim calcmode="lin" valueType="num">
                                      <p:cBhvr>
                                        <p:cTn id="115" dur="500" fill="hold"/>
                                        <p:tgtEl>
                                          <p:spTgt spid="376"/>
                                        </p:tgtEl>
                                        <p:attrNameLst>
                                          <p:attrName>ppt_w</p:attrName>
                                        </p:attrNameLst>
                                      </p:cBhvr>
                                      <p:tavLst>
                                        <p:tav tm="0">
                                          <p:val>
                                            <p:fltVal val="0"/>
                                          </p:val>
                                        </p:tav>
                                        <p:tav tm="100000">
                                          <p:val>
                                            <p:strVal val="#ppt_w"/>
                                          </p:val>
                                        </p:tav>
                                      </p:tavLst>
                                    </p:anim>
                                    <p:anim calcmode="lin" valueType="num">
                                      <p:cBhvr>
                                        <p:cTn id="116" dur="500" fill="hold"/>
                                        <p:tgtEl>
                                          <p:spTgt spid="376"/>
                                        </p:tgtEl>
                                        <p:attrNameLst>
                                          <p:attrName>ppt_h</p:attrName>
                                        </p:attrNameLst>
                                      </p:cBhvr>
                                      <p:tavLst>
                                        <p:tav tm="0">
                                          <p:val>
                                            <p:fltVal val="0"/>
                                          </p:val>
                                        </p:tav>
                                        <p:tav tm="100000">
                                          <p:val>
                                            <p:strVal val="#ppt_h"/>
                                          </p:val>
                                        </p:tav>
                                      </p:tavLst>
                                    </p:anim>
                                    <p:animEffect transition="in" filter="fade">
                                      <p:cBhvr>
                                        <p:cTn id="117" dur="5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14" grpId="0" animBg="1"/>
      <p:bldP spid="15" grpId="0" animBg="1"/>
      <p:bldP spid="377" grpId="0" animBg="1"/>
      <p:bldP spid="378" grpId="0" animBg="1"/>
      <p:bldP spid="375" grpId="0" animBg="1"/>
      <p:bldP spid="37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60022" y="1382713"/>
            <a:ext cx="865102" cy="865102"/>
            <a:chOff x="912586" y="2178144"/>
            <a:chExt cx="1451429" cy="1451427"/>
          </a:xfrm>
        </p:grpSpPr>
        <p:sp>
          <p:nvSpPr>
            <p:cNvPr id="39" name="椭圆 38"/>
            <p:cNvSpPr/>
            <p:nvPr/>
          </p:nvSpPr>
          <p:spPr>
            <a:xfrm>
              <a:off x="1040447" y="2306004"/>
              <a:ext cx="1195707" cy="1195706"/>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0" name="椭圆 39"/>
            <p:cNvSpPr/>
            <p:nvPr/>
          </p:nvSpPr>
          <p:spPr>
            <a:xfrm>
              <a:off x="1217725" y="2483282"/>
              <a:ext cx="841151" cy="841150"/>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41" name="组合 40"/>
            <p:cNvGrpSpPr/>
            <p:nvPr/>
          </p:nvGrpSpPr>
          <p:grpSpPr>
            <a:xfrm>
              <a:off x="912586" y="2178144"/>
              <a:ext cx="1451429" cy="1451427"/>
              <a:chOff x="912586" y="2178144"/>
              <a:chExt cx="1451429" cy="1451427"/>
            </a:xfrm>
          </p:grpSpPr>
          <p:sp>
            <p:nvSpPr>
              <p:cNvPr id="42" name="任意多边形 35"/>
              <p:cNvSpPr/>
              <p:nvPr/>
            </p:nvSpPr>
            <p:spPr>
              <a:xfrm rot="2700000" flipH="1">
                <a:off x="1437207" y="2178144"/>
                <a:ext cx="402187" cy="402187"/>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3" name="任意多边形 34"/>
              <p:cNvSpPr/>
              <p:nvPr/>
            </p:nvSpPr>
            <p:spPr>
              <a:xfrm rot="2700000" flipH="1">
                <a:off x="912586" y="2702764"/>
                <a:ext cx="402187" cy="402187"/>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4" name="任意多边形 33"/>
              <p:cNvSpPr/>
              <p:nvPr/>
            </p:nvSpPr>
            <p:spPr>
              <a:xfrm rot="2700000" flipH="1">
                <a:off x="1961828" y="2702764"/>
                <a:ext cx="402187" cy="402187"/>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5" name="任意多边形 31"/>
              <p:cNvSpPr/>
              <p:nvPr/>
            </p:nvSpPr>
            <p:spPr>
              <a:xfrm rot="2700000" flipH="1">
                <a:off x="1437207" y="3227384"/>
                <a:ext cx="402187" cy="402187"/>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46" name="组合 45"/>
          <p:cNvGrpSpPr/>
          <p:nvPr/>
        </p:nvGrpSpPr>
        <p:grpSpPr>
          <a:xfrm>
            <a:off x="2960022" y="2380532"/>
            <a:ext cx="865102" cy="865102"/>
            <a:chOff x="912586" y="2178144"/>
            <a:chExt cx="1451429" cy="1451427"/>
          </a:xfrm>
        </p:grpSpPr>
        <p:sp>
          <p:nvSpPr>
            <p:cNvPr id="47" name="椭圆 46"/>
            <p:cNvSpPr/>
            <p:nvPr/>
          </p:nvSpPr>
          <p:spPr>
            <a:xfrm>
              <a:off x="1040447" y="2306004"/>
              <a:ext cx="1195707" cy="1195706"/>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8" name="椭圆 47"/>
            <p:cNvSpPr/>
            <p:nvPr/>
          </p:nvSpPr>
          <p:spPr>
            <a:xfrm>
              <a:off x="1217725" y="2483282"/>
              <a:ext cx="841151" cy="841150"/>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49" name="组合 48"/>
            <p:cNvGrpSpPr/>
            <p:nvPr/>
          </p:nvGrpSpPr>
          <p:grpSpPr>
            <a:xfrm>
              <a:off x="912586" y="2178144"/>
              <a:ext cx="1451429" cy="1451427"/>
              <a:chOff x="912586" y="2178144"/>
              <a:chExt cx="1451429" cy="1451427"/>
            </a:xfrm>
          </p:grpSpPr>
          <p:sp>
            <p:nvSpPr>
              <p:cNvPr id="50" name="任意多边形 35"/>
              <p:cNvSpPr/>
              <p:nvPr/>
            </p:nvSpPr>
            <p:spPr>
              <a:xfrm rot="2700000" flipH="1">
                <a:off x="1437207" y="2178144"/>
                <a:ext cx="402187" cy="402187"/>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1" name="任意多边形 34"/>
              <p:cNvSpPr/>
              <p:nvPr/>
            </p:nvSpPr>
            <p:spPr>
              <a:xfrm rot="2700000" flipH="1">
                <a:off x="912586" y="2702764"/>
                <a:ext cx="402187" cy="402187"/>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2" name="任意多边形 33"/>
              <p:cNvSpPr/>
              <p:nvPr/>
            </p:nvSpPr>
            <p:spPr>
              <a:xfrm rot="2700000" flipH="1">
                <a:off x="1961828" y="2702764"/>
                <a:ext cx="402187" cy="402187"/>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3" name="任意多边形 31"/>
              <p:cNvSpPr/>
              <p:nvPr/>
            </p:nvSpPr>
            <p:spPr>
              <a:xfrm rot="2700000" flipH="1">
                <a:off x="1437207" y="3227384"/>
                <a:ext cx="402187" cy="402187"/>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54" name="组合 53"/>
          <p:cNvGrpSpPr/>
          <p:nvPr/>
        </p:nvGrpSpPr>
        <p:grpSpPr>
          <a:xfrm>
            <a:off x="2960022" y="3405698"/>
            <a:ext cx="865102" cy="865102"/>
            <a:chOff x="912586" y="2178144"/>
            <a:chExt cx="1451429" cy="1451427"/>
          </a:xfrm>
        </p:grpSpPr>
        <p:sp>
          <p:nvSpPr>
            <p:cNvPr id="55" name="椭圆 54"/>
            <p:cNvSpPr/>
            <p:nvPr/>
          </p:nvSpPr>
          <p:spPr>
            <a:xfrm>
              <a:off x="1040447" y="2306004"/>
              <a:ext cx="1195707" cy="1195706"/>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6" name="椭圆 55"/>
            <p:cNvSpPr/>
            <p:nvPr/>
          </p:nvSpPr>
          <p:spPr>
            <a:xfrm>
              <a:off x="1217725" y="2483282"/>
              <a:ext cx="841151" cy="841150"/>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57" name="组合 56"/>
            <p:cNvGrpSpPr/>
            <p:nvPr/>
          </p:nvGrpSpPr>
          <p:grpSpPr>
            <a:xfrm>
              <a:off x="912586" y="2178144"/>
              <a:ext cx="1451429" cy="1451427"/>
              <a:chOff x="912586" y="2178144"/>
              <a:chExt cx="1451429" cy="1451427"/>
            </a:xfrm>
          </p:grpSpPr>
          <p:sp>
            <p:nvSpPr>
              <p:cNvPr id="58" name="任意多边形 35"/>
              <p:cNvSpPr/>
              <p:nvPr/>
            </p:nvSpPr>
            <p:spPr>
              <a:xfrm rot="2700000" flipH="1">
                <a:off x="1437207" y="2178144"/>
                <a:ext cx="402187" cy="402187"/>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9" name="任意多边形 34"/>
              <p:cNvSpPr/>
              <p:nvPr/>
            </p:nvSpPr>
            <p:spPr>
              <a:xfrm rot="2700000" flipH="1">
                <a:off x="912586" y="2702764"/>
                <a:ext cx="402187" cy="402187"/>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0" name="任意多边形 33"/>
              <p:cNvSpPr/>
              <p:nvPr/>
            </p:nvSpPr>
            <p:spPr>
              <a:xfrm rot="2700000" flipH="1">
                <a:off x="1961828" y="2702764"/>
                <a:ext cx="402187" cy="402187"/>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1" name="任意多边形 31"/>
              <p:cNvSpPr/>
              <p:nvPr/>
            </p:nvSpPr>
            <p:spPr>
              <a:xfrm rot="2700000" flipH="1">
                <a:off x="1437207" y="3227384"/>
                <a:ext cx="402187" cy="402187"/>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62" name="组合 61"/>
          <p:cNvGrpSpPr/>
          <p:nvPr/>
        </p:nvGrpSpPr>
        <p:grpSpPr>
          <a:xfrm>
            <a:off x="2960022" y="4437932"/>
            <a:ext cx="865102" cy="865102"/>
            <a:chOff x="912586" y="2178144"/>
            <a:chExt cx="1451429" cy="1451427"/>
          </a:xfrm>
        </p:grpSpPr>
        <p:sp>
          <p:nvSpPr>
            <p:cNvPr id="63" name="椭圆 62"/>
            <p:cNvSpPr/>
            <p:nvPr/>
          </p:nvSpPr>
          <p:spPr>
            <a:xfrm>
              <a:off x="1040447" y="2306004"/>
              <a:ext cx="1195707" cy="1195706"/>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4" name="椭圆 63"/>
            <p:cNvSpPr/>
            <p:nvPr/>
          </p:nvSpPr>
          <p:spPr>
            <a:xfrm>
              <a:off x="1217725" y="2483282"/>
              <a:ext cx="841151" cy="841150"/>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65" name="组合 64"/>
            <p:cNvGrpSpPr/>
            <p:nvPr/>
          </p:nvGrpSpPr>
          <p:grpSpPr>
            <a:xfrm>
              <a:off x="912586" y="2178144"/>
              <a:ext cx="1451429" cy="1451427"/>
              <a:chOff x="912586" y="2178144"/>
              <a:chExt cx="1451429" cy="1451427"/>
            </a:xfrm>
          </p:grpSpPr>
          <p:sp>
            <p:nvSpPr>
              <p:cNvPr id="66" name="任意多边形 35"/>
              <p:cNvSpPr/>
              <p:nvPr/>
            </p:nvSpPr>
            <p:spPr>
              <a:xfrm rot="2700000" flipH="1">
                <a:off x="1437207" y="2178144"/>
                <a:ext cx="402187" cy="402187"/>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7" name="任意多边形 34"/>
              <p:cNvSpPr/>
              <p:nvPr/>
            </p:nvSpPr>
            <p:spPr>
              <a:xfrm rot="2700000" flipH="1">
                <a:off x="912586" y="2702764"/>
                <a:ext cx="402187" cy="402187"/>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8" name="任意多边形 33"/>
              <p:cNvSpPr/>
              <p:nvPr/>
            </p:nvSpPr>
            <p:spPr>
              <a:xfrm rot="2700000" flipH="1">
                <a:off x="1961828" y="2702764"/>
                <a:ext cx="402187" cy="402187"/>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9" name="任意多边形 31"/>
              <p:cNvSpPr/>
              <p:nvPr/>
            </p:nvSpPr>
            <p:spPr>
              <a:xfrm rot="2700000" flipH="1">
                <a:off x="1437207" y="3227384"/>
                <a:ext cx="402187" cy="402187"/>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100" name="组合 99"/>
          <p:cNvGrpSpPr/>
          <p:nvPr/>
        </p:nvGrpSpPr>
        <p:grpSpPr>
          <a:xfrm>
            <a:off x="3967827" y="1440063"/>
            <a:ext cx="5264150" cy="706450"/>
            <a:chOff x="3967827" y="1440063"/>
            <a:chExt cx="5264150" cy="706450"/>
          </a:xfrm>
        </p:grpSpPr>
        <p:grpSp>
          <p:nvGrpSpPr>
            <p:cNvPr id="19" name="组合 18"/>
            <p:cNvGrpSpPr/>
            <p:nvPr/>
          </p:nvGrpSpPr>
          <p:grpSpPr>
            <a:xfrm>
              <a:off x="3967827" y="1440063"/>
              <a:ext cx="5264150" cy="706450"/>
              <a:chOff x="1117600" y="1876651"/>
              <a:chExt cx="6870700" cy="922049"/>
            </a:xfrm>
          </p:grpSpPr>
          <p:sp>
            <p:nvSpPr>
              <p:cNvPr id="6" name="矩形 5"/>
              <p:cNvSpPr/>
              <p:nvPr/>
            </p:nvSpPr>
            <p:spPr>
              <a:xfrm>
                <a:off x="1154934" y="1913853"/>
                <a:ext cx="6795266" cy="829146"/>
              </a:xfrm>
              <a:prstGeom prst="rect">
                <a:avLst/>
              </a:prstGeom>
              <a:no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30204" pitchFamily="34" charset="0"/>
                </a:endParaRPr>
              </a:p>
            </p:txBody>
          </p:sp>
          <p:sp>
            <p:nvSpPr>
              <p:cNvPr id="7" name="任意多边形 132"/>
              <p:cNvSpPr/>
              <p:nvPr/>
            </p:nvSpPr>
            <p:spPr>
              <a:xfrm>
                <a:off x="1117600" y="1876651"/>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任意多边形 133"/>
              <p:cNvSpPr/>
              <p:nvPr/>
            </p:nvSpPr>
            <p:spPr>
              <a:xfrm flipH="1">
                <a:off x="7532121" y="1876651"/>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9" name="任意多边形 134"/>
              <p:cNvSpPr/>
              <p:nvPr/>
            </p:nvSpPr>
            <p:spPr>
              <a:xfrm flipV="1">
                <a:off x="1117600" y="2349298"/>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0" name="任意多边形 135"/>
              <p:cNvSpPr/>
              <p:nvPr/>
            </p:nvSpPr>
            <p:spPr>
              <a:xfrm flipH="1" flipV="1">
                <a:off x="7532121" y="2349298"/>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71" name="TextBox 31"/>
            <p:cNvSpPr txBox="1"/>
            <p:nvPr/>
          </p:nvSpPr>
          <p:spPr>
            <a:xfrm flipH="1">
              <a:off x="4267815" y="1553550"/>
              <a:ext cx="4509258" cy="46166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grpSp>
        <p:nvGrpSpPr>
          <p:cNvPr id="101" name="组合 100"/>
          <p:cNvGrpSpPr/>
          <p:nvPr/>
        </p:nvGrpSpPr>
        <p:grpSpPr>
          <a:xfrm>
            <a:off x="3967827" y="2468763"/>
            <a:ext cx="5264150" cy="706450"/>
            <a:chOff x="3967827" y="2468763"/>
            <a:chExt cx="5264150" cy="706450"/>
          </a:xfrm>
        </p:grpSpPr>
        <p:grpSp>
          <p:nvGrpSpPr>
            <p:cNvPr id="20" name="组合 19"/>
            <p:cNvGrpSpPr/>
            <p:nvPr/>
          </p:nvGrpSpPr>
          <p:grpSpPr>
            <a:xfrm>
              <a:off x="3967827" y="2468763"/>
              <a:ext cx="5264150" cy="706450"/>
              <a:chOff x="1117600" y="1876651"/>
              <a:chExt cx="6870700" cy="922049"/>
            </a:xfrm>
          </p:grpSpPr>
          <p:sp>
            <p:nvSpPr>
              <p:cNvPr id="21" name="矩形 20"/>
              <p:cNvSpPr/>
              <p:nvPr/>
            </p:nvSpPr>
            <p:spPr>
              <a:xfrm>
                <a:off x="1154934" y="1913853"/>
                <a:ext cx="6795266" cy="829146"/>
              </a:xfrm>
              <a:prstGeom prst="rect">
                <a:avLst/>
              </a:prstGeom>
              <a:no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anose="020B0604020202030204" pitchFamily="34" charset="0"/>
                </a:endParaRPr>
              </a:p>
            </p:txBody>
          </p:sp>
          <p:sp>
            <p:nvSpPr>
              <p:cNvPr id="22" name="任意多边形 132"/>
              <p:cNvSpPr/>
              <p:nvPr/>
            </p:nvSpPr>
            <p:spPr>
              <a:xfrm>
                <a:off x="1117600" y="1876651"/>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3" name="任意多边形 133"/>
              <p:cNvSpPr/>
              <p:nvPr/>
            </p:nvSpPr>
            <p:spPr>
              <a:xfrm flipH="1">
                <a:off x="7532121" y="1876651"/>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4" name="任意多边形 134"/>
              <p:cNvSpPr/>
              <p:nvPr/>
            </p:nvSpPr>
            <p:spPr>
              <a:xfrm flipV="1">
                <a:off x="1117600" y="2349298"/>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5" name="任意多边形 135"/>
              <p:cNvSpPr/>
              <p:nvPr/>
            </p:nvSpPr>
            <p:spPr>
              <a:xfrm flipH="1" flipV="1">
                <a:off x="7532121" y="2349298"/>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72" name="TextBox 31"/>
            <p:cNvSpPr txBox="1"/>
            <p:nvPr/>
          </p:nvSpPr>
          <p:spPr>
            <a:xfrm flipH="1">
              <a:off x="4267815" y="2582249"/>
              <a:ext cx="4509258" cy="46166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grpSp>
        <p:nvGrpSpPr>
          <p:cNvPr id="102" name="组合 101"/>
          <p:cNvGrpSpPr/>
          <p:nvPr/>
        </p:nvGrpSpPr>
        <p:grpSpPr>
          <a:xfrm>
            <a:off x="3967827" y="3497463"/>
            <a:ext cx="5264150" cy="706450"/>
            <a:chOff x="3967827" y="3497463"/>
            <a:chExt cx="5264150" cy="706450"/>
          </a:xfrm>
        </p:grpSpPr>
        <p:grpSp>
          <p:nvGrpSpPr>
            <p:cNvPr id="26" name="组合 25"/>
            <p:cNvGrpSpPr/>
            <p:nvPr/>
          </p:nvGrpSpPr>
          <p:grpSpPr>
            <a:xfrm>
              <a:off x="3967827" y="3497463"/>
              <a:ext cx="5264150" cy="706450"/>
              <a:chOff x="1117600" y="1876651"/>
              <a:chExt cx="6870700" cy="922049"/>
            </a:xfrm>
          </p:grpSpPr>
          <p:sp>
            <p:nvSpPr>
              <p:cNvPr id="27" name="矩形 26"/>
              <p:cNvSpPr/>
              <p:nvPr/>
            </p:nvSpPr>
            <p:spPr>
              <a:xfrm>
                <a:off x="1154934" y="1913853"/>
                <a:ext cx="6795266" cy="829146"/>
              </a:xfrm>
              <a:prstGeom prst="rect">
                <a:avLst/>
              </a:prstGeom>
              <a:no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8" name="任意多边形 132"/>
              <p:cNvSpPr/>
              <p:nvPr/>
            </p:nvSpPr>
            <p:spPr>
              <a:xfrm>
                <a:off x="1117600" y="1876651"/>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9" name="任意多边形 133"/>
              <p:cNvSpPr/>
              <p:nvPr/>
            </p:nvSpPr>
            <p:spPr>
              <a:xfrm flipH="1">
                <a:off x="7532121" y="1876651"/>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0" name="任意多边形 134"/>
              <p:cNvSpPr/>
              <p:nvPr/>
            </p:nvSpPr>
            <p:spPr>
              <a:xfrm flipV="1">
                <a:off x="1117600" y="2349298"/>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1" name="任意多边形 135"/>
              <p:cNvSpPr/>
              <p:nvPr/>
            </p:nvSpPr>
            <p:spPr>
              <a:xfrm flipH="1" flipV="1">
                <a:off x="7532121" y="2349298"/>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73" name="TextBox 31"/>
            <p:cNvSpPr txBox="1"/>
            <p:nvPr/>
          </p:nvSpPr>
          <p:spPr>
            <a:xfrm flipH="1">
              <a:off x="4267815" y="3606658"/>
              <a:ext cx="4509258" cy="46166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grpSp>
        <p:nvGrpSpPr>
          <p:cNvPr id="103" name="组合 102"/>
          <p:cNvGrpSpPr/>
          <p:nvPr/>
        </p:nvGrpSpPr>
        <p:grpSpPr>
          <a:xfrm>
            <a:off x="3967827" y="4526163"/>
            <a:ext cx="5264150" cy="706450"/>
            <a:chOff x="3967827" y="4526163"/>
            <a:chExt cx="5264150" cy="706450"/>
          </a:xfrm>
        </p:grpSpPr>
        <p:grpSp>
          <p:nvGrpSpPr>
            <p:cNvPr id="32" name="组合 31"/>
            <p:cNvGrpSpPr/>
            <p:nvPr/>
          </p:nvGrpSpPr>
          <p:grpSpPr>
            <a:xfrm>
              <a:off x="3967827" y="4526163"/>
              <a:ext cx="5264150" cy="706450"/>
              <a:chOff x="1117600" y="1876651"/>
              <a:chExt cx="6870700" cy="922049"/>
            </a:xfrm>
          </p:grpSpPr>
          <p:sp>
            <p:nvSpPr>
              <p:cNvPr id="33" name="矩形 32"/>
              <p:cNvSpPr/>
              <p:nvPr/>
            </p:nvSpPr>
            <p:spPr>
              <a:xfrm>
                <a:off x="1154934" y="1913853"/>
                <a:ext cx="6795266" cy="829146"/>
              </a:xfrm>
              <a:prstGeom prst="rect">
                <a:avLst/>
              </a:prstGeom>
              <a:no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4" name="任意多边形 132"/>
              <p:cNvSpPr/>
              <p:nvPr/>
            </p:nvSpPr>
            <p:spPr>
              <a:xfrm>
                <a:off x="1117600" y="1876651"/>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5" name="任意多边形 133"/>
              <p:cNvSpPr/>
              <p:nvPr/>
            </p:nvSpPr>
            <p:spPr>
              <a:xfrm flipH="1">
                <a:off x="7532121" y="1876651"/>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6" name="任意多边形 134"/>
              <p:cNvSpPr/>
              <p:nvPr/>
            </p:nvSpPr>
            <p:spPr>
              <a:xfrm flipV="1">
                <a:off x="1117600" y="2349298"/>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7" name="任意多边形 135"/>
              <p:cNvSpPr/>
              <p:nvPr/>
            </p:nvSpPr>
            <p:spPr>
              <a:xfrm flipH="1" flipV="1">
                <a:off x="7532121" y="2349298"/>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74" name="TextBox 31"/>
            <p:cNvSpPr txBox="1"/>
            <p:nvPr/>
          </p:nvSpPr>
          <p:spPr>
            <a:xfrm flipH="1">
              <a:off x="4267815" y="4639649"/>
              <a:ext cx="4509258" cy="46166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sp>
        <p:nvSpPr>
          <p:cNvPr id="75" name="TextBox 31"/>
          <p:cNvSpPr txBox="1"/>
          <p:nvPr/>
        </p:nvSpPr>
        <p:spPr>
          <a:xfrm flipH="1">
            <a:off x="3141893" y="1582125"/>
            <a:ext cx="513241" cy="830997"/>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01</a:t>
            </a:r>
            <a:endParaRPr lang="zh-CN" altLang="en-US"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76" name="TextBox 31"/>
          <p:cNvSpPr txBox="1"/>
          <p:nvPr/>
        </p:nvSpPr>
        <p:spPr>
          <a:xfrm flipH="1">
            <a:off x="3141893" y="2582541"/>
            <a:ext cx="513241" cy="830997"/>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02</a:t>
            </a:r>
            <a:endParaRPr lang="zh-CN" altLang="en-US"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77" name="TextBox 31"/>
          <p:cNvSpPr txBox="1"/>
          <p:nvPr/>
        </p:nvSpPr>
        <p:spPr>
          <a:xfrm flipH="1">
            <a:off x="3141893" y="3611895"/>
            <a:ext cx="513241" cy="830997"/>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03</a:t>
            </a:r>
            <a:endParaRPr lang="zh-CN" altLang="en-US"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78" name="TextBox 31"/>
          <p:cNvSpPr txBox="1"/>
          <p:nvPr/>
        </p:nvSpPr>
        <p:spPr>
          <a:xfrm flipH="1">
            <a:off x="3141893" y="4637224"/>
            <a:ext cx="513241" cy="830997"/>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04</a:t>
            </a:r>
            <a:endParaRPr lang="zh-CN" altLang="en-US"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nvGrpSpPr>
          <p:cNvPr id="85" name="组合 84"/>
          <p:cNvGrpSpPr/>
          <p:nvPr/>
        </p:nvGrpSpPr>
        <p:grpSpPr>
          <a:xfrm>
            <a:off x="2960022" y="5409464"/>
            <a:ext cx="865102" cy="865102"/>
            <a:chOff x="912586" y="2178144"/>
            <a:chExt cx="1451429" cy="1451427"/>
          </a:xfrm>
        </p:grpSpPr>
        <p:sp>
          <p:nvSpPr>
            <p:cNvPr id="86" name="椭圆 85"/>
            <p:cNvSpPr/>
            <p:nvPr/>
          </p:nvSpPr>
          <p:spPr>
            <a:xfrm>
              <a:off x="1040447" y="2306004"/>
              <a:ext cx="1195707" cy="1195706"/>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7" name="椭圆 86"/>
            <p:cNvSpPr/>
            <p:nvPr/>
          </p:nvSpPr>
          <p:spPr>
            <a:xfrm>
              <a:off x="1217725" y="2483282"/>
              <a:ext cx="841151" cy="841150"/>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88" name="组合 87"/>
            <p:cNvGrpSpPr/>
            <p:nvPr/>
          </p:nvGrpSpPr>
          <p:grpSpPr>
            <a:xfrm>
              <a:off x="912586" y="2178144"/>
              <a:ext cx="1451429" cy="1451427"/>
              <a:chOff x="912586" y="2178144"/>
              <a:chExt cx="1451429" cy="1451427"/>
            </a:xfrm>
          </p:grpSpPr>
          <p:sp>
            <p:nvSpPr>
              <p:cNvPr id="89" name="任意多边形 35"/>
              <p:cNvSpPr/>
              <p:nvPr/>
            </p:nvSpPr>
            <p:spPr>
              <a:xfrm rot="2700000" flipH="1">
                <a:off x="1437207" y="2178144"/>
                <a:ext cx="402187" cy="402187"/>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90" name="任意多边形 34"/>
              <p:cNvSpPr/>
              <p:nvPr/>
            </p:nvSpPr>
            <p:spPr>
              <a:xfrm rot="2700000" flipH="1">
                <a:off x="912586" y="2702764"/>
                <a:ext cx="402187" cy="402187"/>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91" name="任意多边形 33"/>
              <p:cNvSpPr/>
              <p:nvPr/>
            </p:nvSpPr>
            <p:spPr>
              <a:xfrm rot="2700000" flipH="1">
                <a:off x="1961828" y="2702764"/>
                <a:ext cx="402187" cy="402187"/>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92" name="任意多边形 31"/>
              <p:cNvSpPr/>
              <p:nvPr/>
            </p:nvSpPr>
            <p:spPr>
              <a:xfrm rot="2700000" flipH="1">
                <a:off x="1437207" y="3227384"/>
                <a:ext cx="402187" cy="402187"/>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104" name="组合 103"/>
          <p:cNvGrpSpPr/>
          <p:nvPr/>
        </p:nvGrpSpPr>
        <p:grpSpPr>
          <a:xfrm>
            <a:off x="3967827" y="5497695"/>
            <a:ext cx="5264150" cy="706450"/>
            <a:chOff x="3967827" y="5497695"/>
            <a:chExt cx="5264150" cy="706450"/>
          </a:xfrm>
        </p:grpSpPr>
        <p:grpSp>
          <p:nvGrpSpPr>
            <p:cNvPr id="79" name="组合 78"/>
            <p:cNvGrpSpPr/>
            <p:nvPr/>
          </p:nvGrpSpPr>
          <p:grpSpPr>
            <a:xfrm>
              <a:off x="3967827" y="5497695"/>
              <a:ext cx="5264150" cy="706450"/>
              <a:chOff x="1117600" y="1876651"/>
              <a:chExt cx="6870700" cy="922049"/>
            </a:xfrm>
          </p:grpSpPr>
          <p:sp>
            <p:nvSpPr>
              <p:cNvPr id="80" name="矩形 79"/>
              <p:cNvSpPr/>
              <p:nvPr/>
            </p:nvSpPr>
            <p:spPr>
              <a:xfrm>
                <a:off x="1154934" y="1913853"/>
                <a:ext cx="6795266" cy="829146"/>
              </a:xfrm>
              <a:prstGeom prst="rect">
                <a:avLst/>
              </a:prstGeom>
              <a:no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1" name="任意多边形 132"/>
              <p:cNvSpPr/>
              <p:nvPr/>
            </p:nvSpPr>
            <p:spPr>
              <a:xfrm>
                <a:off x="1117600" y="1876651"/>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2" name="任意多边形 133"/>
              <p:cNvSpPr/>
              <p:nvPr/>
            </p:nvSpPr>
            <p:spPr>
              <a:xfrm flipH="1">
                <a:off x="7532121" y="1876651"/>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3" name="任意多边形 134"/>
              <p:cNvSpPr/>
              <p:nvPr/>
            </p:nvSpPr>
            <p:spPr>
              <a:xfrm flipV="1">
                <a:off x="1117600" y="2349298"/>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4" name="任意多边形 135"/>
              <p:cNvSpPr/>
              <p:nvPr/>
            </p:nvSpPr>
            <p:spPr>
              <a:xfrm flipH="1" flipV="1">
                <a:off x="7532121" y="2349298"/>
                <a:ext cx="456179" cy="449402"/>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93" name="TextBox 31"/>
            <p:cNvSpPr txBox="1"/>
            <p:nvPr/>
          </p:nvSpPr>
          <p:spPr>
            <a:xfrm flipH="1">
              <a:off x="4267815" y="5611181"/>
              <a:ext cx="4509258" cy="46166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sp>
        <p:nvSpPr>
          <p:cNvPr id="94" name="TextBox 31"/>
          <p:cNvSpPr txBox="1"/>
          <p:nvPr/>
        </p:nvSpPr>
        <p:spPr>
          <a:xfrm flipH="1">
            <a:off x="3141893" y="5608756"/>
            <a:ext cx="513241" cy="830997"/>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05</a:t>
            </a:r>
            <a:endParaRPr lang="zh-CN" altLang="en-US" sz="24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95" name="TextBox 31"/>
          <p:cNvSpPr txBox="1"/>
          <p:nvPr/>
        </p:nvSpPr>
        <p:spPr>
          <a:xfrm flipH="1">
            <a:off x="1162179" y="159009"/>
            <a:ext cx="3813581" cy="769441"/>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en-US" altLang="zh-CN"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CONTENTS</a:t>
            </a:r>
            <a:endParaRPr lang="zh-CN" altLang="en-US"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nvGrpSpPr>
          <p:cNvPr id="96" name="组合 95"/>
          <p:cNvGrpSpPr/>
          <p:nvPr/>
        </p:nvGrpSpPr>
        <p:grpSpPr>
          <a:xfrm>
            <a:off x="271616" y="345438"/>
            <a:ext cx="842043" cy="391162"/>
            <a:chOff x="-29932" y="520698"/>
            <a:chExt cx="577569" cy="258806"/>
          </a:xfrm>
        </p:grpSpPr>
        <p:sp>
          <p:nvSpPr>
            <p:cNvPr id="97" name="箭头: V 形 96"/>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98" name="箭头: V 形 97"/>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99" name="箭头: V 形 98"/>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32854978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0-#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fill="hold"/>
                                        <p:tgtEl>
                                          <p:spTgt spid="38"/>
                                        </p:tgtEl>
                                        <p:attrNameLst>
                                          <p:attrName>ppt_x</p:attrName>
                                        </p:attrNameLst>
                                      </p:cBhvr>
                                      <p:tavLst>
                                        <p:tav tm="0">
                                          <p:val>
                                            <p:strVal val="#ppt_x"/>
                                          </p:val>
                                        </p:tav>
                                        <p:tav tm="100000">
                                          <p:val>
                                            <p:strVal val="#ppt_x"/>
                                          </p:val>
                                        </p:tav>
                                      </p:tavLst>
                                    </p:anim>
                                    <p:anim calcmode="lin" valueType="num">
                                      <p:cBhvr additive="base">
                                        <p:cTn id="17" dur="500" fill="hold"/>
                                        <p:tgtEl>
                                          <p:spTgt spid="3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500" fill="hold"/>
                                        <p:tgtEl>
                                          <p:spTgt spid="46"/>
                                        </p:tgtEl>
                                        <p:attrNameLst>
                                          <p:attrName>ppt_x</p:attrName>
                                        </p:attrNameLst>
                                      </p:cBhvr>
                                      <p:tavLst>
                                        <p:tav tm="0">
                                          <p:val>
                                            <p:strVal val="#ppt_x"/>
                                          </p:val>
                                        </p:tav>
                                        <p:tav tm="100000">
                                          <p:val>
                                            <p:strVal val="#ppt_x"/>
                                          </p:val>
                                        </p:tav>
                                      </p:tavLst>
                                    </p:anim>
                                    <p:anim calcmode="lin" valueType="num">
                                      <p:cBhvr additive="base">
                                        <p:cTn id="21" dur="500" fill="hold"/>
                                        <p:tgtEl>
                                          <p:spTgt spid="4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fill="hold"/>
                                        <p:tgtEl>
                                          <p:spTgt spid="54"/>
                                        </p:tgtEl>
                                        <p:attrNameLst>
                                          <p:attrName>ppt_x</p:attrName>
                                        </p:attrNameLst>
                                      </p:cBhvr>
                                      <p:tavLst>
                                        <p:tav tm="0">
                                          <p:val>
                                            <p:strVal val="#ppt_x"/>
                                          </p:val>
                                        </p:tav>
                                        <p:tav tm="100000">
                                          <p:val>
                                            <p:strVal val="#ppt_x"/>
                                          </p:val>
                                        </p:tav>
                                      </p:tavLst>
                                    </p:anim>
                                    <p:anim calcmode="lin" valueType="num">
                                      <p:cBhvr additive="base">
                                        <p:cTn id="25" dur="500" fill="hold"/>
                                        <p:tgtEl>
                                          <p:spTgt spid="5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 calcmode="lin" valueType="num">
                                      <p:cBhvr additive="base">
                                        <p:cTn id="28" dur="500" fill="hold"/>
                                        <p:tgtEl>
                                          <p:spTgt spid="62"/>
                                        </p:tgtEl>
                                        <p:attrNameLst>
                                          <p:attrName>ppt_x</p:attrName>
                                        </p:attrNameLst>
                                      </p:cBhvr>
                                      <p:tavLst>
                                        <p:tav tm="0">
                                          <p:val>
                                            <p:strVal val="#ppt_x"/>
                                          </p:val>
                                        </p:tav>
                                        <p:tav tm="100000">
                                          <p:val>
                                            <p:strVal val="#ppt_x"/>
                                          </p:val>
                                        </p:tav>
                                      </p:tavLst>
                                    </p:anim>
                                    <p:anim calcmode="lin" valueType="num">
                                      <p:cBhvr additive="base">
                                        <p:cTn id="29" dur="500" fill="hold"/>
                                        <p:tgtEl>
                                          <p:spTgt spid="6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additive="base">
                                        <p:cTn id="32" dur="500" fill="hold"/>
                                        <p:tgtEl>
                                          <p:spTgt spid="75"/>
                                        </p:tgtEl>
                                        <p:attrNameLst>
                                          <p:attrName>ppt_x</p:attrName>
                                        </p:attrNameLst>
                                      </p:cBhvr>
                                      <p:tavLst>
                                        <p:tav tm="0">
                                          <p:val>
                                            <p:strVal val="#ppt_x"/>
                                          </p:val>
                                        </p:tav>
                                        <p:tav tm="100000">
                                          <p:val>
                                            <p:strVal val="#ppt_x"/>
                                          </p:val>
                                        </p:tav>
                                      </p:tavLst>
                                    </p:anim>
                                    <p:anim calcmode="lin" valueType="num">
                                      <p:cBhvr additive="base">
                                        <p:cTn id="33" dur="500" fill="hold"/>
                                        <p:tgtEl>
                                          <p:spTgt spid="7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6"/>
                                        </p:tgtEl>
                                        <p:attrNameLst>
                                          <p:attrName>style.visibility</p:attrName>
                                        </p:attrNameLst>
                                      </p:cBhvr>
                                      <p:to>
                                        <p:strVal val="visible"/>
                                      </p:to>
                                    </p:set>
                                    <p:anim calcmode="lin" valueType="num">
                                      <p:cBhvr additive="base">
                                        <p:cTn id="36" dur="500" fill="hold"/>
                                        <p:tgtEl>
                                          <p:spTgt spid="76"/>
                                        </p:tgtEl>
                                        <p:attrNameLst>
                                          <p:attrName>ppt_x</p:attrName>
                                        </p:attrNameLst>
                                      </p:cBhvr>
                                      <p:tavLst>
                                        <p:tav tm="0">
                                          <p:val>
                                            <p:strVal val="#ppt_x"/>
                                          </p:val>
                                        </p:tav>
                                        <p:tav tm="100000">
                                          <p:val>
                                            <p:strVal val="#ppt_x"/>
                                          </p:val>
                                        </p:tav>
                                      </p:tavLst>
                                    </p:anim>
                                    <p:anim calcmode="lin" valueType="num">
                                      <p:cBhvr additive="base">
                                        <p:cTn id="37" dur="500" fill="hold"/>
                                        <p:tgtEl>
                                          <p:spTgt spid="7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 calcmode="lin" valueType="num">
                                      <p:cBhvr additive="base">
                                        <p:cTn id="40" dur="500" fill="hold"/>
                                        <p:tgtEl>
                                          <p:spTgt spid="77"/>
                                        </p:tgtEl>
                                        <p:attrNameLst>
                                          <p:attrName>ppt_x</p:attrName>
                                        </p:attrNameLst>
                                      </p:cBhvr>
                                      <p:tavLst>
                                        <p:tav tm="0">
                                          <p:val>
                                            <p:strVal val="#ppt_x"/>
                                          </p:val>
                                        </p:tav>
                                        <p:tav tm="100000">
                                          <p:val>
                                            <p:strVal val="#ppt_x"/>
                                          </p:val>
                                        </p:tav>
                                      </p:tavLst>
                                    </p:anim>
                                    <p:anim calcmode="lin" valueType="num">
                                      <p:cBhvr additive="base">
                                        <p:cTn id="41" dur="500" fill="hold"/>
                                        <p:tgtEl>
                                          <p:spTgt spid="7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78"/>
                                        </p:tgtEl>
                                        <p:attrNameLst>
                                          <p:attrName>style.visibility</p:attrName>
                                        </p:attrNameLst>
                                      </p:cBhvr>
                                      <p:to>
                                        <p:strVal val="visible"/>
                                      </p:to>
                                    </p:set>
                                    <p:anim calcmode="lin" valueType="num">
                                      <p:cBhvr additive="base">
                                        <p:cTn id="44" dur="500" fill="hold"/>
                                        <p:tgtEl>
                                          <p:spTgt spid="78"/>
                                        </p:tgtEl>
                                        <p:attrNameLst>
                                          <p:attrName>ppt_x</p:attrName>
                                        </p:attrNameLst>
                                      </p:cBhvr>
                                      <p:tavLst>
                                        <p:tav tm="0">
                                          <p:val>
                                            <p:strVal val="#ppt_x"/>
                                          </p:val>
                                        </p:tav>
                                        <p:tav tm="100000">
                                          <p:val>
                                            <p:strVal val="#ppt_x"/>
                                          </p:val>
                                        </p:tav>
                                      </p:tavLst>
                                    </p:anim>
                                    <p:anim calcmode="lin" valueType="num">
                                      <p:cBhvr additive="base">
                                        <p:cTn id="45" dur="500" fill="hold"/>
                                        <p:tgtEl>
                                          <p:spTgt spid="7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85"/>
                                        </p:tgtEl>
                                        <p:attrNameLst>
                                          <p:attrName>style.visibility</p:attrName>
                                        </p:attrNameLst>
                                      </p:cBhvr>
                                      <p:to>
                                        <p:strVal val="visible"/>
                                      </p:to>
                                    </p:set>
                                    <p:anim calcmode="lin" valueType="num">
                                      <p:cBhvr additive="base">
                                        <p:cTn id="48" dur="500" fill="hold"/>
                                        <p:tgtEl>
                                          <p:spTgt spid="85"/>
                                        </p:tgtEl>
                                        <p:attrNameLst>
                                          <p:attrName>ppt_x</p:attrName>
                                        </p:attrNameLst>
                                      </p:cBhvr>
                                      <p:tavLst>
                                        <p:tav tm="0">
                                          <p:val>
                                            <p:strVal val="#ppt_x"/>
                                          </p:val>
                                        </p:tav>
                                        <p:tav tm="100000">
                                          <p:val>
                                            <p:strVal val="#ppt_x"/>
                                          </p:val>
                                        </p:tav>
                                      </p:tavLst>
                                    </p:anim>
                                    <p:anim calcmode="lin" valueType="num">
                                      <p:cBhvr additive="base">
                                        <p:cTn id="49" dur="500" fill="hold"/>
                                        <p:tgtEl>
                                          <p:spTgt spid="8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94"/>
                                        </p:tgtEl>
                                        <p:attrNameLst>
                                          <p:attrName>style.visibility</p:attrName>
                                        </p:attrNameLst>
                                      </p:cBhvr>
                                      <p:to>
                                        <p:strVal val="visible"/>
                                      </p:to>
                                    </p:set>
                                    <p:anim calcmode="lin" valueType="num">
                                      <p:cBhvr additive="base">
                                        <p:cTn id="52" dur="500" fill="hold"/>
                                        <p:tgtEl>
                                          <p:spTgt spid="94"/>
                                        </p:tgtEl>
                                        <p:attrNameLst>
                                          <p:attrName>ppt_x</p:attrName>
                                        </p:attrNameLst>
                                      </p:cBhvr>
                                      <p:tavLst>
                                        <p:tav tm="0">
                                          <p:val>
                                            <p:strVal val="#ppt_x"/>
                                          </p:val>
                                        </p:tav>
                                        <p:tav tm="100000">
                                          <p:val>
                                            <p:strVal val="#ppt_x"/>
                                          </p:val>
                                        </p:tav>
                                      </p:tavLst>
                                    </p:anim>
                                    <p:anim calcmode="lin" valueType="num">
                                      <p:cBhvr additive="base">
                                        <p:cTn id="53" dur="500" fill="hold"/>
                                        <p:tgtEl>
                                          <p:spTgt spid="94"/>
                                        </p:tgtEl>
                                        <p:attrNameLst>
                                          <p:attrName>ppt_y</p:attrName>
                                        </p:attrNameLst>
                                      </p:cBhvr>
                                      <p:tavLst>
                                        <p:tav tm="0">
                                          <p:val>
                                            <p:strVal val="1+#ppt_h/2"/>
                                          </p:val>
                                        </p:tav>
                                        <p:tav tm="100000">
                                          <p:val>
                                            <p:strVal val="#ppt_y"/>
                                          </p:val>
                                        </p:tav>
                                      </p:tavLst>
                                    </p:anim>
                                  </p:childTnLst>
                                </p:cTn>
                              </p:par>
                            </p:childTnLst>
                          </p:cTn>
                        </p:par>
                        <p:par>
                          <p:cTn id="54" fill="hold">
                            <p:stCondLst>
                              <p:cond delay="1500"/>
                            </p:stCondLst>
                            <p:childTnLst>
                              <p:par>
                                <p:cTn id="55" presetID="8" presetClass="emph" presetSubtype="0" fill="hold" nodeType="afterEffect">
                                  <p:stCondLst>
                                    <p:cond delay="0"/>
                                  </p:stCondLst>
                                  <p:childTnLst>
                                    <p:animRot by="21600000">
                                      <p:cBhvr>
                                        <p:cTn id="56" dur="2000" fill="hold"/>
                                        <p:tgtEl>
                                          <p:spTgt spid="38"/>
                                        </p:tgtEl>
                                        <p:attrNameLst>
                                          <p:attrName>r</p:attrName>
                                        </p:attrNameLst>
                                      </p:cBhvr>
                                    </p:animRot>
                                  </p:childTnLst>
                                </p:cTn>
                              </p:par>
                              <p:par>
                                <p:cTn id="57" presetID="8" presetClass="emph" presetSubtype="0" fill="hold" nodeType="withEffect">
                                  <p:stCondLst>
                                    <p:cond delay="0"/>
                                  </p:stCondLst>
                                  <p:childTnLst>
                                    <p:animRot by="21600000">
                                      <p:cBhvr>
                                        <p:cTn id="58" dur="2000" fill="hold"/>
                                        <p:tgtEl>
                                          <p:spTgt spid="46"/>
                                        </p:tgtEl>
                                        <p:attrNameLst>
                                          <p:attrName>r</p:attrName>
                                        </p:attrNameLst>
                                      </p:cBhvr>
                                    </p:animRot>
                                  </p:childTnLst>
                                </p:cTn>
                              </p:par>
                              <p:par>
                                <p:cTn id="59" presetID="8" presetClass="emph" presetSubtype="0" fill="hold" nodeType="withEffect">
                                  <p:stCondLst>
                                    <p:cond delay="0"/>
                                  </p:stCondLst>
                                  <p:childTnLst>
                                    <p:animRot by="21600000">
                                      <p:cBhvr>
                                        <p:cTn id="60" dur="2000" fill="hold"/>
                                        <p:tgtEl>
                                          <p:spTgt spid="54"/>
                                        </p:tgtEl>
                                        <p:attrNameLst>
                                          <p:attrName>r</p:attrName>
                                        </p:attrNameLst>
                                      </p:cBhvr>
                                    </p:animRot>
                                  </p:childTnLst>
                                </p:cTn>
                              </p:par>
                              <p:par>
                                <p:cTn id="61" presetID="8" presetClass="emph" presetSubtype="0" fill="hold" nodeType="withEffect">
                                  <p:stCondLst>
                                    <p:cond delay="0"/>
                                  </p:stCondLst>
                                  <p:childTnLst>
                                    <p:animRot by="21600000">
                                      <p:cBhvr>
                                        <p:cTn id="62" dur="2000" fill="hold"/>
                                        <p:tgtEl>
                                          <p:spTgt spid="62"/>
                                        </p:tgtEl>
                                        <p:attrNameLst>
                                          <p:attrName>r</p:attrName>
                                        </p:attrNameLst>
                                      </p:cBhvr>
                                    </p:animRot>
                                  </p:childTnLst>
                                </p:cTn>
                              </p:par>
                              <p:par>
                                <p:cTn id="63" presetID="8" presetClass="emph" presetSubtype="0" fill="hold" nodeType="withEffect">
                                  <p:stCondLst>
                                    <p:cond delay="0"/>
                                  </p:stCondLst>
                                  <p:childTnLst>
                                    <p:animRot by="21600000">
                                      <p:cBhvr>
                                        <p:cTn id="64" dur="2000" fill="hold"/>
                                        <p:tgtEl>
                                          <p:spTgt spid="85"/>
                                        </p:tgtEl>
                                        <p:attrNameLst>
                                          <p:attrName>r</p:attrName>
                                        </p:attrNameLst>
                                      </p:cBhvr>
                                    </p:animRot>
                                  </p:childTnLst>
                                </p:cTn>
                              </p:par>
                              <p:par>
                                <p:cTn id="65" presetID="12" presetClass="entr" presetSubtype="8" fill="hold" nodeType="withEffect">
                                  <p:stCondLst>
                                    <p:cond delay="0"/>
                                  </p:stCondLst>
                                  <p:childTnLst>
                                    <p:set>
                                      <p:cBhvr>
                                        <p:cTn id="66" dur="1" fill="hold">
                                          <p:stCondLst>
                                            <p:cond delay="0"/>
                                          </p:stCondLst>
                                        </p:cTn>
                                        <p:tgtEl>
                                          <p:spTgt spid="100"/>
                                        </p:tgtEl>
                                        <p:attrNameLst>
                                          <p:attrName>style.visibility</p:attrName>
                                        </p:attrNameLst>
                                      </p:cBhvr>
                                      <p:to>
                                        <p:strVal val="visible"/>
                                      </p:to>
                                    </p:set>
                                    <p:anim calcmode="lin" valueType="num">
                                      <p:cBhvr additive="base">
                                        <p:cTn id="67" dur="500"/>
                                        <p:tgtEl>
                                          <p:spTgt spid="100"/>
                                        </p:tgtEl>
                                        <p:attrNameLst>
                                          <p:attrName>ppt_x</p:attrName>
                                        </p:attrNameLst>
                                      </p:cBhvr>
                                      <p:tavLst>
                                        <p:tav tm="0">
                                          <p:val>
                                            <p:strVal val="#ppt_x-#ppt_w*1.125000"/>
                                          </p:val>
                                        </p:tav>
                                        <p:tav tm="100000">
                                          <p:val>
                                            <p:strVal val="#ppt_x"/>
                                          </p:val>
                                        </p:tav>
                                      </p:tavLst>
                                    </p:anim>
                                    <p:animEffect transition="in" filter="wipe(right)">
                                      <p:cBhvr>
                                        <p:cTn id="68" dur="500"/>
                                        <p:tgtEl>
                                          <p:spTgt spid="100"/>
                                        </p:tgtEl>
                                      </p:cBhvr>
                                    </p:animEffect>
                                  </p:childTnLst>
                                </p:cTn>
                              </p:par>
                              <p:par>
                                <p:cTn id="69" presetID="12" presetClass="entr" presetSubtype="8" fill="hold" nodeType="withEffect">
                                  <p:stCondLst>
                                    <p:cond delay="250"/>
                                  </p:stCondLst>
                                  <p:childTnLst>
                                    <p:set>
                                      <p:cBhvr>
                                        <p:cTn id="70" dur="1" fill="hold">
                                          <p:stCondLst>
                                            <p:cond delay="0"/>
                                          </p:stCondLst>
                                        </p:cTn>
                                        <p:tgtEl>
                                          <p:spTgt spid="101"/>
                                        </p:tgtEl>
                                        <p:attrNameLst>
                                          <p:attrName>style.visibility</p:attrName>
                                        </p:attrNameLst>
                                      </p:cBhvr>
                                      <p:to>
                                        <p:strVal val="visible"/>
                                      </p:to>
                                    </p:set>
                                    <p:anim calcmode="lin" valueType="num">
                                      <p:cBhvr additive="base">
                                        <p:cTn id="71" dur="500"/>
                                        <p:tgtEl>
                                          <p:spTgt spid="101"/>
                                        </p:tgtEl>
                                        <p:attrNameLst>
                                          <p:attrName>ppt_x</p:attrName>
                                        </p:attrNameLst>
                                      </p:cBhvr>
                                      <p:tavLst>
                                        <p:tav tm="0">
                                          <p:val>
                                            <p:strVal val="#ppt_x-#ppt_w*1.125000"/>
                                          </p:val>
                                        </p:tav>
                                        <p:tav tm="100000">
                                          <p:val>
                                            <p:strVal val="#ppt_x"/>
                                          </p:val>
                                        </p:tav>
                                      </p:tavLst>
                                    </p:anim>
                                    <p:animEffect transition="in" filter="wipe(right)">
                                      <p:cBhvr>
                                        <p:cTn id="72" dur="500"/>
                                        <p:tgtEl>
                                          <p:spTgt spid="101"/>
                                        </p:tgtEl>
                                      </p:cBhvr>
                                    </p:animEffect>
                                  </p:childTnLst>
                                </p:cTn>
                              </p:par>
                              <p:par>
                                <p:cTn id="73" presetID="12" presetClass="entr" presetSubtype="8" fill="hold" nodeType="withEffect">
                                  <p:stCondLst>
                                    <p:cond delay="500"/>
                                  </p:stCondLst>
                                  <p:childTnLst>
                                    <p:set>
                                      <p:cBhvr>
                                        <p:cTn id="74" dur="1" fill="hold">
                                          <p:stCondLst>
                                            <p:cond delay="0"/>
                                          </p:stCondLst>
                                        </p:cTn>
                                        <p:tgtEl>
                                          <p:spTgt spid="102"/>
                                        </p:tgtEl>
                                        <p:attrNameLst>
                                          <p:attrName>style.visibility</p:attrName>
                                        </p:attrNameLst>
                                      </p:cBhvr>
                                      <p:to>
                                        <p:strVal val="visible"/>
                                      </p:to>
                                    </p:set>
                                    <p:anim calcmode="lin" valueType="num">
                                      <p:cBhvr additive="base">
                                        <p:cTn id="75" dur="500"/>
                                        <p:tgtEl>
                                          <p:spTgt spid="102"/>
                                        </p:tgtEl>
                                        <p:attrNameLst>
                                          <p:attrName>ppt_x</p:attrName>
                                        </p:attrNameLst>
                                      </p:cBhvr>
                                      <p:tavLst>
                                        <p:tav tm="0">
                                          <p:val>
                                            <p:strVal val="#ppt_x-#ppt_w*1.125000"/>
                                          </p:val>
                                        </p:tav>
                                        <p:tav tm="100000">
                                          <p:val>
                                            <p:strVal val="#ppt_x"/>
                                          </p:val>
                                        </p:tav>
                                      </p:tavLst>
                                    </p:anim>
                                    <p:animEffect transition="in" filter="wipe(right)">
                                      <p:cBhvr>
                                        <p:cTn id="76" dur="500"/>
                                        <p:tgtEl>
                                          <p:spTgt spid="102"/>
                                        </p:tgtEl>
                                      </p:cBhvr>
                                    </p:animEffect>
                                  </p:childTnLst>
                                </p:cTn>
                              </p:par>
                              <p:par>
                                <p:cTn id="77" presetID="12" presetClass="entr" presetSubtype="8" fill="hold" nodeType="withEffect">
                                  <p:stCondLst>
                                    <p:cond delay="750"/>
                                  </p:stCondLst>
                                  <p:childTnLst>
                                    <p:set>
                                      <p:cBhvr>
                                        <p:cTn id="78" dur="1" fill="hold">
                                          <p:stCondLst>
                                            <p:cond delay="0"/>
                                          </p:stCondLst>
                                        </p:cTn>
                                        <p:tgtEl>
                                          <p:spTgt spid="103"/>
                                        </p:tgtEl>
                                        <p:attrNameLst>
                                          <p:attrName>style.visibility</p:attrName>
                                        </p:attrNameLst>
                                      </p:cBhvr>
                                      <p:to>
                                        <p:strVal val="visible"/>
                                      </p:to>
                                    </p:set>
                                    <p:anim calcmode="lin" valueType="num">
                                      <p:cBhvr additive="base">
                                        <p:cTn id="79" dur="500"/>
                                        <p:tgtEl>
                                          <p:spTgt spid="103"/>
                                        </p:tgtEl>
                                        <p:attrNameLst>
                                          <p:attrName>ppt_x</p:attrName>
                                        </p:attrNameLst>
                                      </p:cBhvr>
                                      <p:tavLst>
                                        <p:tav tm="0">
                                          <p:val>
                                            <p:strVal val="#ppt_x-#ppt_w*1.125000"/>
                                          </p:val>
                                        </p:tav>
                                        <p:tav tm="100000">
                                          <p:val>
                                            <p:strVal val="#ppt_x"/>
                                          </p:val>
                                        </p:tav>
                                      </p:tavLst>
                                    </p:anim>
                                    <p:animEffect transition="in" filter="wipe(right)">
                                      <p:cBhvr>
                                        <p:cTn id="80" dur="500"/>
                                        <p:tgtEl>
                                          <p:spTgt spid="103"/>
                                        </p:tgtEl>
                                      </p:cBhvr>
                                    </p:animEffect>
                                  </p:childTnLst>
                                </p:cTn>
                              </p:par>
                              <p:par>
                                <p:cTn id="81" presetID="12" presetClass="entr" presetSubtype="8" fill="hold" nodeType="withEffect">
                                  <p:stCondLst>
                                    <p:cond delay="1000"/>
                                  </p:stCondLst>
                                  <p:childTnLst>
                                    <p:set>
                                      <p:cBhvr>
                                        <p:cTn id="82" dur="1" fill="hold">
                                          <p:stCondLst>
                                            <p:cond delay="0"/>
                                          </p:stCondLst>
                                        </p:cTn>
                                        <p:tgtEl>
                                          <p:spTgt spid="104"/>
                                        </p:tgtEl>
                                        <p:attrNameLst>
                                          <p:attrName>style.visibility</p:attrName>
                                        </p:attrNameLst>
                                      </p:cBhvr>
                                      <p:to>
                                        <p:strVal val="visible"/>
                                      </p:to>
                                    </p:set>
                                    <p:anim calcmode="lin" valueType="num">
                                      <p:cBhvr additive="base">
                                        <p:cTn id="83" dur="500"/>
                                        <p:tgtEl>
                                          <p:spTgt spid="104"/>
                                        </p:tgtEl>
                                        <p:attrNameLst>
                                          <p:attrName>ppt_x</p:attrName>
                                        </p:attrNameLst>
                                      </p:cBhvr>
                                      <p:tavLst>
                                        <p:tav tm="0">
                                          <p:val>
                                            <p:strVal val="#ppt_x-#ppt_w*1.125000"/>
                                          </p:val>
                                        </p:tav>
                                        <p:tav tm="100000">
                                          <p:val>
                                            <p:strVal val="#ppt_x"/>
                                          </p:val>
                                        </p:tav>
                                      </p:tavLst>
                                    </p:anim>
                                    <p:animEffect transition="in" filter="wipe(right)">
                                      <p:cBhvr>
                                        <p:cTn id="8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7" grpId="0"/>
      <p:bldP spid="78" grpId="0"/>
      <p:bldP spid="94" grpId="0"/>
      <p:bldP spid="9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447800" y="1970088"/>
            <a:ext cx="2844800" cy="2844800"/>
            <a:chOff x="1841500" y="1970088"/>
            <a:chExt cx="2844800" cy="2844800"/>
          </a:xfrm>
        </p:grpSpPr>
        <p:grpSp>
          <p:nvGrpSpPr>
            <p:cNvPr id="3" name="组合 2"/>
            <p:cNvGrpSpPr/>
            <p:nvPr/>
          </p:nvGrpSpPr>
          <p:grpSpPr>
            <a:xfrm>
              <a:off x="1997566" y="2126156"/>
              <a:ext cx="2532674" cy="2532664"/>
              <a:chOff x="4223654" y="2075543"/>
              <a:chExt cx="2786746" cy="2786743"/>
            </a:xfrm>
          </p:grpSpPr>
          <p:sp>
            <p:nvSpPr>
              <p:cNvPr id="5" name="弧形 4"/>
              <p:cNvSpPr/>
              <p:nvPr/>
            </p:nvSpPr>
            <p:spPr>
              <a:xfrm>
                <a:off x="4223657" y="2075543"/>
                <a:ext cx="2786743" cy="2786743"/>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6" name="弧形 5"/>
              <p:cNvSpPr/>
              <p:nvPr/>
            </p:nvSpPr>
            <p:spPr>
              <a:xfrm flipH="1">
                <a:off x="4223657" y="2075543"/>
                <a:ext cx="2786743" cy="2786743"/>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7" name="弧形 6"/>
              <p:cNvSpPr/>
              <p:nvPr/>
            </p:nvSpPr>
            <p:spPr>
              <a:xfrm flipH="1">
                <a:off x="4223654" y="2075543"/>
                <a:ext cx="2786743" cy="2786743"/>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8" name="弧形 7"/>
              <p:cNvSpPr/>
              <p:nvPr/>
            </p:nvSpPr>
            <p:spPr>
              <a:xfrm flipH="1">
                <a:off x="4223654" y="2075543"/>
                <a:ext cx="2786743" cy="2786743"/>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grpSp>
        <p:sp>
          <p:nvSpPr>
            <p:cNvPr id="4" name="椭圆 3"/>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 panose="020B0604020202030204" pitchFamily="34" charset="0"/>
                <a:ea typeface="微软雅黑"/>
              </a:endParaRPr>
            </a:p>
          </p:txBody>
        </p:sp>
      </p:grpSp>
      <p:sp>
        <p:nvSpPr>
          <p:cNvPr id="10" name="等腰三角形 9"/>
          <p:cNvSpPr/>
          <p:nvPr/>
        </p:nvSpPr>
        <p:spPr>
          <a:xfrm rot="5400000">
            <a:off x="4570079" y="2933700"/>
            <a:ext cx="265176"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11" name="TextBox 31"/>
          <p:cNvSpPr txBox="1"/>
          <p:nvPr/>
        </p:nvSpPr>
        <p:spPr>
          <a:xfrm flipH="1">
            <a:off x="4905867" y="2791767"/>
            <a:ext cx="4509258" cy="52322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01E2BC"/>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rPr>
              <a:t>Add your title</a:t>
            </a:r>
            <a:endParaRPr kumimoji="0" lang="zh-CN" altLang="en-US" sz="2800" b="1" i="0" u="none" strike="noStrike" kern="0" cap="none" spc="0" normalizeH="0" baseline="0" noProof="0" dirty="0">
              <a:ln w="18415" cmpd="sng">
                <a:noFill/>
                <a:prstDash val="solid"/>
              </a:ln>
              <a:solidFill>
                <a:srgbClr val="01E2BC"/>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endParaRPr>
          </a:p>
        </p:txBody>
      </p:sp>
      <p:sp>
        <p:nvSpPr>
          <p:cNvPr id="12" name="TextBox 32"/>
          <p:cNvSpPr txBox="1"/>
          <p:nvPr/>
        </p:nvSpPr>
        <p:spPr>
          <a:xfrm>
            <a:off x="4905867" y="3392487"/>
            <a:ext cx="5540226" cy="548355"/>
          </a:xfrm>
          <a:prstGeom prst="rect">
            <a:avLst/>
          </a:prstGeom>
          <a:noFill/>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rPr>
              <a:t>click to add your text here click to add your text </a:t>
            </a:r>
            <a:r>
              <a:rPr kumimoji="0" lang="en-US" altLang="zh-CN" sz="1200" b="0" i="0" u="none" strike="noStrike" kern="1200" cap="none" spc="0" normalizeH="0" baseline="0" noProof="0" dirty="0" err="1">
                <a:ln>
                  <a:noFill/>
                </a:ln>
                <a:solidFill>
                  <a:prstClr val="white"/>
                </a:solidFill>
                <a:effectLst/>
                <a:uLnTx/>
                <a:uFillTx/>
                <a:latin typeface="Helvetica" panose="020B0604020202030204" pitchFamily="34" charset="0"/>
                <a:ea typeface="微软雅黑" pitchFamily="34" charset="-122"/>
              </a:rPr>
              <a:t>hereclick</a:t>
            </a:r>
            <a:r>
              <a:rPr kumimoji="0" lang="en-US" altLang="zh-CN"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rPr>
              <a:t>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endParaRPr>
          </a:p>
        </p:txBody>
      </p:sp>
      <p:sp>
        <p:nvSpPr>
          <p:cNvPr id="13" name="TextBox 31"/>
          <p:cNvSpPr txBox="1"/>
          <p:nvPr/>
        </p:nvSpPr>
        <p:spPr>
          <a:xfrm flipH="1">
            <a:off x="2032662" y="2607188"/>
            <a:ext cx="1675074" cy="156966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685891" rtl="0" eaLnBrk="1" fontAlgn="auto" latinLnBrk="0" hangingPunct="1">
              <a:lnSpc>
                <a:spcPct val="100000"/>
              </a:lnSpc>
              <a:spcBef>
                <a:spcPts val="0"/>
              </a:spcBef>
              <a:spcAft>
                <a:spcPts val="0"/>
              </a:spcAft>
              <a:buClrTx/>
              <a:buSzTx/>
              <a:buFontTx/>
              <a:buNone/>
              <a:tabLst/>
              <a:defRPr/>
            </a:pPr>
            <a:r>
              <a:rPr kumimoji="0" lang="en-US" altLang="zh-CN" sz="9600" b="1" i="0" u="none" strike="noStrike" kern="0" cap="none" spc="0" normalizeH="0" baseline="0" noProof="0" dirty="0">
                <a:ln w="18415" cmpd="sng">
                  <a:noFill/>
                  <a:prstDash val="solid"/>
                </a:ln>
                <a:solidFill>
                  <a:prstClr val="white"/>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rPr>
              <a:t>05</a:t>
            </a:r>
            <a:endParaRPr kumimoji="0" lang="zh-CN" altLang="en-US" sz="9600" b="1" i="0" u="none" strike="noStrike" kern="0" cap="none" spc="0" normalizeH="0" baseline="0" noProof="0" dirty="0">
              <a:ln w="18415" cmpd="sng">
                <a:noFill/>
                <a:prstDash val="solid"/>
              </a:ln>
              <a:solidFill>
                <a:prstClr val="white"/>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endParaRPr>
          </a:p>
        </p:txBody>
      </p:sp>
    </p:spTree>
    <p:extLst>
      <p:ext uri="{BB962C8B-B14F-4D97-AF65-F5344CB8AC3E}">
        <p14:creationId xmlns:p14="http://schemas.microsoft.com/office/powerpoint/2010/main" val="290787123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占位符 69"/>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2046" b="12046"/>
          <a:stretch>
            <a:fillRect/>
          </a:stretch>
        </p:blipFill>
        <p:spPr>
          <a:xfrm>
            <a:off x="854329" y="1763168"/>
            <a:ext cx="2566209" cy="1461800"/>
          </a:xfrm>
        </p:spPr>
      </p:pic>
      <p:pic>
        <p:nvPicPr>
          <p:cNvPr id="74" name="图片占位符 73"/>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9075" b="9075"/>
          <a:stretch>
            <a:fillRect/>
          </a:stretch>
        </p:blipFill>
        <p:spPr>
          <a:xfrm>
            <a:off x="6288748" y="1763168"/>
            <a:ext cx="2566209" cy="1461800"/>
          </a:xfrm>
        </p:spPr>
      </p:pic>
      <p:pic>
        <p:nvPicPr>
          <p:cNvPr id="80" name="图片占位符 79"/>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t="12005" b="12005"/>
          <a:stretch>
            <a:fillRect/>
          </a:stretch>
        </p:blipFill>
        <p:spPr>
          <a:xfrm>
            <a:off x="6288748" y="4145453"/>
            <a:ext cx="2566209" cy="1461800"/>
          </a:xfrm>
        </p:spPr>
      </p:pic>
      <p:pic>
        <p:nvPicPr>
          <p:cNvPr id="76" name="图片占位符 75"/>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t="7256" b="7256"/>
          <a:stretch>
            <a:fillRect/>
          </a:stretch>
        </p:blipFill>
        <p:spPr>
          <a:xfrm>
            <a:off x="854329" y="4145453"/>
            <a:ext cx="2566209" cy="1461800"/>
          </a:xfrm>
        </p:spPr>
      </p:pic>
      <p:sp>
        <p:nvSpPr>
          <p:cNvPr id="4" name="矩形 3"/>
          <p:cNvSpPr/>
          <p:nvPr/>
        </p:nvSpPr>
        <p:spPr>
          <a:xfrm>
            <a:off x="854328" y="1763168"/>
            <a:ext cx="2566209" cy="14618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 name="任意多边形 101"/>
          <p:cNvSpPr/>
          <p:nvPr/>
        </p:nvSpPr>
        <p:spPr>
          <a:xfrm flipH="1">
            <a:off x="3138337" y="1737585"/>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 name="任意多边形 102"/>
          <p:cNvSpPr/>
          <p:nvPr/>
        </p:nvSpPr>
        <p:spPr>
          <a:xfrm>
            <a:off x="828537" y="1737585"/>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7" name="任意多边形 103"/>
          <p:cNvSpPr/>
          <p:nvPr/>
        </p:nvSpPr>
        <p:spPr>
          <a:xfrm flipH="1" flipV="1">
            <a:off x="3138337" y="2947137"/>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任意多边形 104"/>
          <p:cNvSpPr/>
          <p:nvPr/>
        </p:nvSpPr>
        <p:spPr>
          <a:xfrm flipV="1">
            <a:off x="828537" y="2947137"/>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5" name="矩形 24"/>
          <p:cNvSpPr/>
          <p:nvPr/>
        </p:nvSpPr>
        <p:spPr>
          <a:xfrm>
            <a:off x="6288747" y="1763168"/>
            <a:ext cx="2566209" cy="14618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0" name="任意多边形 101"/>
          <p:cNvSpPr/>
          <p:nvPr/>
        </p:nvSpPr>
        <p:spPr>
          <a:xfrm flipH="1">
            <a:off x="8572756" y="1737585"/>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1" name="任意多边形 102"/>
          <p:cNvSpPr/>
          <p:nvPr/>
        </p:nvSpPr>
        <p:spPr>
          <a:xfrm>
            <a:off x="6262956" y="1737585"/>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2" name="任意多边形 103"/>
          <p:cNvSpPr/>
          <p:nvPr/>
        </p:nvSpPr>
        <p:spPr>
          <a:xfrm flipH="1" flipV="1">
            <a:off x="8572756" y="2947137"/>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3" name="任意多边形 104"/>
          <p:cNvSpPr/>
          <p:nvPr/>
        </p:nvSpPr>
        <p:spPr>
          <a:xfrm flipV="1">
            <a:off x="6262956" y="2947137"/>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3" name="矩形 32"/>
          <p:cNvSpPr/>
          <p:nvPr/>
        </p:nvSpPr>
        <p:spPr>
          <a:xfrm>
            <a:off x="854328" y="4145453"/>
            <a:ext cx="2566209" cy="14618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8" name="任意多边形 101"/>
          <p:cNvSpPr/>
          <p:nvPr/>
        </p:nvSpPr>
        <p:spPr>
          <a:xfrm flipH="1">
            <a:off x="3138337" y="4119870"/>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9" name="任意多边形 102"/>
          <p:cNvSpPr/>
          <p:nvPr/>
        </p:nvSpPr>
        <p:spPr>
          <a:xfrm>
            <a:off x="828537" y="4119870"/>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0" name="任意多边形 103"/>
          <p:cNvSpPr/>
          <p:nvPr/>
        </p:nvSpPr>
        <p:spPr>
          <a:xfrm flipH="1" flipV="1">
            <a:off x="3138337" y="5329422"/>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1" name="任意多边形 104"/>
          <p:cNvSpPr/>
          <p:nvPr/>
        </p:nvSpPr>
        <p:spPr>
          <a:xfrm flipV="1">
            <a:off x="828537" y="5329422"/>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9" name="矩形 48"/>
          <p:cNvSpPr/>
          <p:nvPr/>
        </p:nvSpPr>
        <p:spPr>
          <a:xfrm>
            <a:off x="6288747" y="4145453"/>
            <a:ext cx="2566209" cy="14618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4" name="任意多边形 101"/>
          <p:cNvSpPr/>
          <p:nvPr/>
        </p:nvSpPr>
        <p:spPr>
          <a:xfrm flipH="1">
            <a:off x="8572756" y="4119870"/>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5" name="任意多边形 102"/>
          <p:cNvSpPr/>
          <p:nvPr/>
        </p:nvSpPr>
        <p:spPr>
          <a:xfrm>
            <a:off x="6262956" y="4119870"/>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6" name="任意多边形 103"/>
          <p:cNvSpPr/>
          <p:nvPr/>
        </p:nvSpPr>
        <p:spPr>
          <a:xfrm flipH="1" flipV="1">
            <a:off x="8572756" y="5329422"/>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7" name="任意多边形 104"/>
          <p:cNvSpPr/>
          <p:nvPr/>
        </p:nvSpPr>
        <p:spPr>
          <a:xfrm flipV="1">
            <a:off x="6262956" y="5329422"/>
            <a:ext cx="307990" cy="30341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8"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59" name="组合 58"/>
          <p:cNvGrpSpPr/>
          <p:nvPr/>
        </p:nvGrpSpPr>
        <p:grpSpPr>
          <a:xfrm>
            <a:off x="271616" y="345438"/>
            <a:ext cx="842043" cy="391162"/>
            <a:chOff x="-29932" y="520698"/>
            <a:chExt cx="577569" cy="258806"/>
          </a:xfrm>
        </p:grpSpPr>
        <p:sp>
          <p:nvSpPr>
            <p:cNvPr id="60" name="箭头: V 形 59"/>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61" name="箭头: V 形 60"/>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62" name="箭头: V 形 61"/>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grpSp>
        <p:nvGrpSpPr>
          <p:cNvPr id="63" name="组合 62"/>
          <p:cNvGrpSpPr/>
          <p:nvPr/>
        </p:nvGrpSpPr>
        <p:grpSpPr>
          <a:xfrm>
            <a:off x="3566938" y="1875041"/>
            <a:ext cx="2090020" cy="1246888"/>
            <a:chOff x="397089" y="3785293"/>
            <a:chExt cx="2090020" cy="1246888"/>
          </a:xfrm>
        </p:grpSpPr>
        <p:sp>
          <p:nvSpPr>
            <p:cNvPr id="64" name="TextBox 31"/>
            <p:cNvSpPr txBox="1"/>
            <p:nvPr/>
          </p:nvSpPr>
          <p:spPr>
            <a:xfrm flipH="1">
              <a:off x="397089" y="3785293"/>
              <a:ext cx="2014995"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65" name="TextBox 32"/>
            <p:cNvSpPr txBox="1"/>
            <p:nvPr/>
          </p:nvSpPr>
          <p:spPr>
            <a:xfrm>
              <a:off x="397090" y="4099618"/>
              <a:ext cx="2090019" cy="932563"/>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66" name="组合 65"/>
          <p:cNvGrpSpPr/>
          <p:nvPr/>
        </p:nvGrpSpPr>
        <p:grpSpPr>
          <a:xfrm>
            <a:off x="3566938" y="4246941"/>
            <a:ext cx="2506315" cy="1246888"/>
            <a:chOff x="397089" y="3785293"/>
            <a:chExt cx="2506315" cy="1246888"/>
          </a:xfrm>
        </p:grpSpPr>
        <p:sp>
          <p:nvSpPr>
            <p:cNvPr id="67" name="TextBox 31"/>
            <p:cNvSpPr txBox="1"/>
            <p:nvPr/>
          </p:nvSpPr>
          <p:spPr>
            <a:xfrm flipH="1">
              <a:off x="397089" y="3785293"/>
              <a:ext cx="2506315"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68" name="TextBox 32"/>
            <p:cNvSpPr txBox="1"/>
            <p:nvPr/>
          </p:nvSpPr>
          <p:spPr>
            <a:xfrm>
              <a:off x="397090" y="4099618"/>
              <a:ext cx="2090019" cy="932563"/>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69" name="组合 68"/>
          <p:cNvGrpSpPr/>
          <p:nvPr/>
        </p:nvGrpSpPr>
        <p:grpSpPr>
          <a:xfrm>
            <a:off x="9007745" y="1875041"/>
            <a:ext cx="2702033" cy="1246888"/>
            <a:chOff x="397089" y="3785293"/>
            <a:chExt cx="2702033" cy="1246888"/>
          </a:xfrm>
        </p:grpSpPr>
        <p:sp>
          <p:nvSpPr>
            <p:cNvPr id="71" name="TextBox 31"/>
            <p:cNvSpPr txBox="1"/>
            <p:nvPr/>
          </p:nvSpPr>
          <p:spPr>
            <a:xfrm flipH="1">
              <a:off x="397089" y="3785293"/>
              <a:ext cx="2702033"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73" name="TextBox 32"/>
            <p:cNvSpPr txBox="1"/>
            <p:nvPr/>
          </p:nvSpPr>
          <p:spPr>
            <a:xfrm>
              <a:off x="397090" y="4099618"/>
              <a:ext cx="2090019" cy="932563"/>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75" name="组合 74"/>
          <p:cNvGrpSpPr/>
          <p:nvPr/>
        </p:nvGrpSpPr>
        <p:grpSpPr>
          <a:xfrm>
            <a:off x="9007745" y="4246941"/>
            <a:ext cx="2251657" cy="1246888"/>
            <a:chOff x="397089" y="3785293"/>
            <a:chExt cx="2251657" cy="1246888"/>
          </a:xfrm>
        </p:grpSpPr>
        <p:sp>
          <p:nvSpPr>
            <p:cNvPr id="77" name="TextBox 31"/>
            <p:cNvSpPr txBox="1"/>
            <p:nvPr/>
          </p:nvSpPr>
          <p:spPr>
            <a:xfrm flipH="1">
              <a:off x="397089" y="3785293"/>
              <a:ext cx="2251657"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79" name="TextBox 32"/>
            <p:cNvSpPr txBox="1"/>
            <p:nvPr/>
          </p:nvSpPr>
          <p:spPr>
            <a:xfrm>
              <a:off x="397090" y="4099618"/>
              <a:ext cx="2090019" cy="932563"/>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Tree>
    <p:extLst>
      <p:ext uri="{BB962C8B-B14F-4D97-AF65-F5344CB8AC3E}">
        <p14:creationId xmlns:p14="http://schemas.microsoft.com/office/powerpoint/2010/main" val="241041853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fltVal val="0"/>
                                          </p:val>
                                        </p:tav>
                                        <p:tav tm="100000">
                                          <p:val>
                                            <p:strVal val="#ppt_w"/>
                                          </p:val>
                                        </p:tav>
                                      </p:tavLst>
                                    </p:anim>
                                    <p:anim calcmode="lin" valueType="num">
                                      <p:cBhvr>
                                        <p:cTn id="8" dur="500" fill="hold"/>
                                        <p:tgtEl>
                                          <p:spTgt spid="70"/>
                                        </p:tgtEl>
                                        <p:attrNameLst>
                                          <p:attrName>ppt_h</p:attrName>
                                        </p:attrNameLst>
                                      </p:cBhvr>
                                      <p:tavLst>
                                        <p:tav tm="0">
                                          <p:val>
                                            <p:fltVal val="0"/>
                                          </p:val>
                                        </p:tav>
                                        <p:tav tm="100000">
                                          <p:val>
                                            <p:strVal val="#ppt_h"/>
                                          </p:val>
                                        </p:tav>
                                      </p:tavLst>
                                    </p:anim>
                                    <p:animEffect transition="in" filter="fade">
                                      <p:cBhvr>
                                        <p:cTn id="9" dur="500"/>
                                        <p:tgtEl>
                                          <p:spTgt spid="70"/>
                                        </p:tgtEl>
                                      </p:cBhvr>
                                    </p:animEffect>
                                  </p:childTnLst>
                                </p:cTn>
                              </p:par>
                              <p:par>
                                <p:cTn id="10" presetID="53" presetClass="entr" presetSubtype="16" fill="hold"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Effect transition="in" filter="fade">
                                      <p:cBhvr>
                                        <p:cTn id="64" dur="500"/>
                                        <p:tgtEl>
                                          <p:spTgt spid="31"/>
                                        </p:tgtEl>
                                      </p:cBhvr>
                                    </p:animEffect>
                                  </p:childTnLst>
                                </p:cTn>
                              </p:par>
                              <p:par>
                                <p:cTn id="65" presetID="53" presetClass="entr" presetSubtype="16" fill="hold" nodeType="withEffect">
                                  <p:stCondLst>
                                    <p:cond delay="0"/>
                                  </p:stCondLst>
                                  <p:childTnLst>
                                    <p:set>
                                      <p:cBhvr>
                                        <p:cTn id="66" dur="1" fill="hold">
                                          <p:stCondLst>
                                            <p:cond delay="0"/>
                                          </p:stCondLst>
                                        </p:cTn>
                                        <p:tgtEl>
                                          <p:spTgt spid="74"/>
                                        </p:tgtEl>
                                        <p:attrNameLst>
                                          <p:attrName>style.visibility</p:attrName>
                                        </p:attrNameLst>
                                      </p:cBhvr>
                                      <p:to>
                                        <p:strVal val="visible"/>
                                      </p:to>
                                    </p:set>
                                    <p:anim calcmode="lin" valueType="num">
                                      <p:cBhvr>
                                        <p:cTn id="67" dur="500" fill="hold"/>
                                        <p:tgtEl>
                                          <p:spTgt spid="74"/>
                                        </p:tgtEl>
                                        <p:attrNameLst>
                                          <p:attrName>ppt_w</p:attrName>
                                        </p:attrNameLst>
                                      </p:cBhvr>
                                      <p:tavLst>
                                        <p:tav tm="0">
                                          <p:val>
                                            <p:fltVal val="0"/>
                                          </p:val>
                                        </p:tav>
                                        <p:tav tm="100000">
                                          <p:val>
                                            <p:strVal val="#ppt_w"/>
                                          </p:val>
                                        </p:tav>
                                      </p:tavLst>
                                    </p:anim>
                                    <p:anim calcmode="lin" valueType="num">
                                      <p:cBhvr>
                                        <p:cTn id="68" dur="500" fill="hold"/>
                                        <p:tgtEl>
                                          <p:spTgt spid="74"/>
                                        </p:tgtEl>
                                        <p:attrNameLst>
                                          <p:attrName>ppt_h</p:attrName>
                                        </p:attrNameLst>
                                      </p:cBhvr>
                                      <p:tavLst>
                                        <p:tav tm="0">
                                          <p:val>
                                            <p:fltVal val="0"/>
                                          </p:val>
                                        </p:tav>
                                        <p:tav tm="100000">
                                          <p:val>
                                            <p:strVal val="#ppt_h"/>
                                          </p:val>
                                        </p:tav>
                                      </p:tavLst>
                                    </p:anim>
                                    <p:animEffect transition="in" filter="fade">
                                      <p:cBhvr>
                                        <p:cTn id="69" dur="500"/>
                                        <p:tgtEl>
                                          <p:spTgt spid="74"/>
                                        </p:tgtEl>
                                      </p:cBhvr>
                                    </p:animEffect>
                                  </p:childTnLst>
                                </p:cTn>
                              </p:par>
                              <p:par>
                                <p:cTn id="70" presetID="53" presetClass="entr" presetSubtype="16" fill="hold" nodeType="withEffect">
                                  <p:stCondLst>
                                    <p:cond delay="0"/>
                                  </p:stCondLst>
                                  <p:childTnLst>
                                    <p:set>
                                      <p:cBhvr>
                                        <p:cTn id="71" dur="1" fill="hold">
                                          <p:stCondLst>
                                            <p:cond delay="0"/>
                                          </p:stCondLst>
                                        </p:cTn>
                                        <p:tgtEl>
                                          <p:spTgt spid="80"/>
                                        </p:tgtEl>
                                        <p:attrNameLst>
                                          <p:attrName>style.visibility</p:attrName>
                                        </p:attrNameLst>
                                      </p:cBhvr>
                                      <p:to>
                                        <p:strVal val="visible"/>
                                      </p:to>
                                    </p:set>
                                    <p:anim calcmode="lin" valueType="num">
                                      <p:cBhvr>
                                        <p:cTn id="72" dur="500" fill="hold"/>
                                        <p:tgtEl>
                                          <p:spTgt spid="80"/>
                                        </p:tgtEl>
                                        <p:attrNameLst>
                                          <p:attrName>ppt_w</p:attrName>
                                        </p:attrNameLst>
                                      </p:cBhvr>
                                      <p:tavLst>
                                        <p:tav tm="0">
                                          <p:val>
                                            <p:fltVal val="0"/>
                                          </p:val>
                                        </p:tav>
                                        <p:tav tm="100000">
                                          <p:val>
                                            <p:strVal val="#ppt_w"/>
                                          </p:val>
                                        </p:tav>
                                      </p:tavLst>
                                    </p:anim>
                                    <p:anim calcmode="lin" valueType="num">
                                      <p:cBhvr>
                                        <p:cTn id="73" dur="500" fill="hold"/>
                                        <p:tgtEl>
                                          <p:spTgt spid="80"/>
                                        </p:tgtEl>
                                        <p:attrNameLst>
                                          <p:attrName>ppt_h</p:attrName>
                                        </p:attrNameLst>
                                      </p:cBhvr>
                                      <p:tavLst>
                                        <p:tav tm="0">
                                          <p:val>
                                            <p:fltVal val="0"/>
                                          </p:val>
                                        </p:tav>
                                        <p:tav tm="100000">
                                          <p:val>
                                            <p:strVal val="#ppt_h"/>
                                          </p:val>
                                        </p:tav>
                                      </p:tavLst>
                                    </p:anim>
                                    <p:animEffect transition="in" filter="fade">
                                      <p:cBhvr>
                                        <p:cTn id="74" dur="500"/>
                                        <p:tgtEl>
                                          <p:spTgt spid="80"/>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fltVal val="0"/>
                                          </p:val>
                                        </p:tav>
                                        <p:tav tm="100000">
                                          <p:val>
                                            <p:strVal val="#ppt_h"/>
                                          </p:val>
                                        </p:tav>
                                      </p:tavLst>
                                    </p:anim>
                                    <p:animEffect transition="in" filter="fade">
                                      <p:cBhvr>
                                        <p:cTn id="84" dur="500"/>
                                        <p:tgtEl>
                                          <p:spTgt spid="2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Effect transition="in" filter="fade">
                                      <p:cBhvr>
                                        <p:cTn id="89" dur="500"/>
                                        <p:tgtEl>
                                          <p:spTgt spid="21"/>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fltVal val="0"/>
                                          </p:val>
                                        </p:tav>
                                        <p:tav tm="100000">
                                          <p:val>
                                            <p:strVal val="#ppt_h"/>
                                          </p:val>
                                        </p:tav>
                                      </p:tavLst>
                                    </p:anim>
                                    <p:animEffect transition="in" filter="fade">
                                      <p:cBhvr>
                                        <p:cTn id="94" dur="500"/>
                                        <p:tgtEl>
                                          <p:spTgt spid="22"/>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500" fill="hold"/>
                                        <p:tgtEl>
                                          <p:spTgt spid="23"/>
                                        </p:tgtEl>
                                        <p:attrNameLst>
                                          <p:attrName>ppt_w</p:attrName>
                                        </p:attrNameLst>
                                      </p:cBhvr>
                                      <p:tavLst>
                                        <p:tav tm="0">
                                          <p:val>
                                            <p:fltVal val="0"/>
                                          </p:val>
                                        </p:tav>
                                        <p:tav tm="100000">
                                          <p:val>
                                            <p:strVal val="#ppt_w"/>
                                          </p:val>
                                        </p:tav>
                                      </p:tavLst>
                                    </p:anim>
                                    <p:anim calcmode="lin" valueType="num">
                                      <p:cBhvr>
                                        <p:cTn id="98" dur="500" fill="hold"/>
                                        <p:tgtEl>
                                          <p:spTgt spid="23"/>
                                        </p:tgtEl>
                                        <p:attrNameLst>
                                          <p:attrName>ppt_h</p:attrName>
                                        </p:attrNameLst>
                                      </p:cBhvr>
                                      <p:tavLst>
                                        <p:tav tm="0">
                                          <p:val>
                                            <p:fltVal val="0"/>
                                          </p:val>
                                        </p:tav>
                                        <p:tav tm="100000">
                                          <p:val>
                                            <p:strVal val="#ppt_h"/>
                                          </p:val>
                                        </p:tav>
                                      </p:tavLst>
                                    </p:anim>
                                    <p:animEffect transition="in" filter="fade">
                                      <p:cBhvr>
                                        <p:cTn id="99" dur="500"/>
                                        <p:tgtEl>
                                          <p:spTgt spid="23"/>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 calcmode="lin" valueType="num">
                                      <p:cBhvr>
                                        <p:cTn id="102" dur="500" fill="hold"/>
                                        <p:tgtEl>
                                          <p:spTgt spid="49"/>
                                        </p:tgtEl>
                                        <p:attrNameLst>
                                          <p:attrName>ppt_w</p:attrName>
                                        </p:attrNameLst>
                                      </p:cBhvr>
                                      <p:tavLst>
                                        <p:tav tm="0">
                                          <p:val>
                                            <p:fltVal val="0"/>
                                          </p:val>
                                        </p:tav>
                                        <p:tav tm="100000">
                                          <p:val>
                                            <p:strVal val="#ppt_w"/>
                                          </p:val>
                                        </p:tav>
                                      </p:tavLst>
                                    </p:anim>
                                    <p:anim calcmode="lin" valueType="num">
                                      <p:cBhvr>
                                        <p:cTn id="103" dur="500" fill="hold"/>
                                        <p:tgtEl>
                                          <p:spTgt spid="49"/>
                                        </p:tgtEl>
                                        <p:attrNameLst>
                                          <p:attrName>ppt_h</p:attrName>
                                        </p:attrNameLst>
                                      </p:cBhvr>
                                      <p:tavLst>
                                        <p:tav tm="0">
                                          <p:val>
                                            <p:fltVal val="0"/>
                                          </p:val>
                                        </p:tav>
                                        <p:tav tm="100000">
                                          <p:val>
                                            <p:strVal val="#ppt_h"/>
                                          </p:val>
                                        </p:tav>
                                      </p:tavLst>
                                    </p:anim>
                                    <p:animEffect transition="in" filter="fade">
                                      <p:cBhvr>
                                        <p:cTn id="104" dur="500"/>
                                        <p:tgtEl>
                                          <p:spTgt spid="49"/>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4"/>
                                        </p:tgtEl>
                                        <p:attrNameLst>
                                          <p:attrName>style.visibility</p:attrName>
                                        </p:attrNameLst>
                                      </p:cBhvr>
                                      <p:to>
                                        <p:strVal val="visible"/>
                                      </p:to>
                                    </p:set>
                                    <p:anim calcmode="lin" valueType="num">
                                      <p:cBhvr>
                                        <p:cTn id="107" dur="500" fill="hold"/>
                                        <p:tgtEl>
                                          <p:spTgt spid="44"/>
                                        </p:tgtEl>
                                        <p:attrNameLst>
                                          <p:attrName>ppt_w</p:attrName>
                                        </p:attrNameLst>
                                      </p:cBhvr>
                                      <p:tavLst>
                                        <p:tav tm="0">
                                          <p:val>
                                            <p:fltVal val="0"/>
                                          </p:val>
                                        </p:tav>
                                        <p:tav tm="100000">
                                          <p:val>
                                            <p:strVal val="#ppt_w"/>
                                          </p:val>
                                        </p:tav>
                                      </p:tavLst>
                                    </p:anim>
                                    <p:anim calcmode="lin" valueType="num">
                                      <p:cBhvr>
                                        <p:cTn id="108" dur="500" fill="hold"/>
                                        <p:tgtEl>
                                          <p:spTgt spid="44"/>
                                        </p:tgtEl>
                                        <p:attrNameLst>
                                          <p:attrName>ppt_h</p:attrName>
                                        </p:attrNameLst>
                                      </p:cBhvr>
                                      <p:tavLst>
                                        <p:tav tm="0">
                                          <p:val>
                                            <p:fltVal val="0"/>
                                          </p:val>
                                        </p:tav>
                                        <p:tav tm="100000">
                                          <p:val>
                                            <p:strVal val="#ppt_h"/>
                                          </p:val>
                                        </p:tav>
                                      </p:tavLst>
                                    </p:anim>
                                    <p:animEffect transition="in" filter="fade">
                                      <p:cBhvr>
                                        <p:cTn id="109" dur="500"/>
                                        <p:tgtEl>
                                          <p:spTgt spid="44"/>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45"/>
                                        </p:tgtEl>
                                        <p:attrNameLst>
                                          <p:attrName>style.visibility</p:attrName>
                                        </p:attrNameLst>
                                      </p:cBhvr>
                                      <p:to>
                                        <p:strVal val="visible"/>
                                      </p:to>
                                    </p:set>
                                    <p:anim calcmode="lin" valueType="num">
                                      <p:cBhvr>
                                        <p:cTn id="112" dur="500" fill="hold"/>
                                        <p:tgtEl>
                                          <p:spTgt spid="45"/>
                                        </p:tgtEl>
                                        <p:attrNameLst>
                                          <p:attrName>ppt_w</p:attrName>
                                        </p:attrNameLst>
                                      </p:cBhvr>
                                      <p:tavLst>
                                        <p:tav tm="0">
                                          <p:val>
                                            <p:fltVal val="0"/>
                                          </p:val>
                                        </p:tav>
                                        <p:tav tm="100000">
                                          <p:val>
                                            <p:strVal val="#ppt_w"/>
                                          </p:val>
                                        </p:tav>
                                      </p:tavLst>
                                    </p:anim>
                                    <p:anim calcmode="lin" valueType="num">
                                      <p:cBhvr>
                                        <p:cTn id="113" dur="500" fill="hold"/>
                                        <p:tgtEl>
                                          <p:spTgt spid="45"/>
                                        </p:tgtEl>
                                        <p:attrNameLst>
                                          <p:attrName>ppt_h</p:attrName>
                                        </p:attrNameLst>
                                      </p:cBhvr>
                                      <p:tavLst>
                                        <p:tav tm="0">
                                          <p:val>
                                            <p:fltVal val="0"/>
                                          </p:val>
                                        </p:tav>
                                        <p:tav tm="100000">
                                          <p:val>
                                            <p:strVal val="#ppt_h"/>
                                          </p:val>
                                        </p:tav>
                                      </p:tavLst>
                                    </p:anim>
                                    <p:animEffect transition="in" filter="fade">
                                      <p:cBhvr>
                                        <p:cTn id="114" dur="500"/>
                                        <p:tgtEl>
                                          <p:spTgt spid="45"/>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 calcmode="lin" valueType="num">
                                      <p:cBhvr>
                                        <p:cTn id="117" dur="500" fill="hold"/>
                                        <p:tgtEl>
                                          <p:spTgt spid="46"/>
                                        </p:tgtEl>
                                        <p:attrNameLst>
                                          <p:attrName>ppt_w</p:attrName>
                                        </p:attrNameLst>
                                      </p:cBhvr>
                                      <p:tavLst>
                                        <p:tav tm="0">
                                          <p:val>
                                            <p:fltVal val="0"/>
                                          </p:val>
                                        </p:tav>
                                        <p:tav tm="100000">
                                          <p:val>
                                            <p:strVal val="#ppt_w"/>
                                          </p:val>
                                        </p:tav>
                                      </p:tavLst>
                                    </p:anim>
                                    <p:anim calcmode="lin" valueType="num">
                                      <p:cBhvr>
                                        <p:cTn id="118" dur="500" fill="hold"/>
                                        <p:tgtEl>
                                          <p:spTgt spid="46"/>
                                        </p:tgtEl>
                                        <p:attrNameLst>
                                          <p:attrName>ppt_h</p:attrName>
                                        </p:attrNameLst>
                                      </p:cBhvr>
                                      <p:tavLst>
                                        <p:tav tm="0">
                                          <p:val>
                                            <p:fltVal val="0"/>
                                          </p:val>
                                        </p:tav>
                                        <p:tav tm="100000">
                                          <p:val>
                                            <p:strVal val="#ppt_h"/>
                                          </p:val>
                                        </p:tav>
                                      </p:tavLst>
                                    </p:anim>
                                    <p:animEffect transition="in" filter="fade">
                                      <p:cBhvr>
                                        <p:cTn id="119" dur="500"/>
                                        <p:tgtEl>
                                          <p:spTgt spid="46"/>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47"/>
                                        </p:tgtEl>
                                        <p:attrNameLst>
                                          <p:attrName>style.visibility</p:attrName>
                                        </p:attrNameLst>
                                      </p:cBhvr>
                                      <p:to>
                                        <p:strVal val="visible"/>
                                      </p:to>
                                    </p:set>
                                    <p:anim calcmode="lin" valueType="num">
                                      <p:cBhvr>
                                        <p:cTn id="122" dur="500" fill="hold"/>
                                        <p:tgtEl>
                                          <p:spTgt spid="47"/>
                                        </p:tgtEl>
                                        <p:attrNameLst>
                                          <p:attrName>ppt_w</p:attrName>
                                        </p:attrNameLst>
                                      </p:cBhvr>
                                      <p:tavLst>
                                        <p:tav tm="0">
                                          <p:val>
                                            <p:fltVal val="0"/>
                                          </p:val>
                                        </p:tav>
                                        <p:tav tm="100000">
                                          <p:val>
                                            <p:strVal val="#ppt_w"/>
                                          </p:val>
                                        </p:tav>
                                      </p:tavLst>
                                    </p:anim>
                                    <p:anim calcmode="lin" valueType="num">
                                      <p:cBhvr>
                                        <p:cTn id="123" dur="500" fill="hold"/>
                                        <p:tgtEl>
                                          <p:spTgt spid="47"/>
                                        </p:tgtEl>
                                        <p:attrNameLst>
                                          <p:attrName>ppt_h</p:attrName>
                                        </p:attrNameLst>
                                      </p:cBhvr>
                                      <p:tavLst>
                                        <p:tav tm="0">
                                          <p:val>
                                            <p:fltVal val="0"/>
                                          </p:val>
                                        </p:tav>
                                        <p:tav tm="100000">
                                          <p:val>
                                            <p:strVal val="#ppt_h"/>
                                          </p:val>
                                        </p:tav>
                                      </p:tavLst>
                                    </p:anim>
                                    <p:animEffect transition="in" filter="fade">
                                      <p:cBhvr>
                                        <p:cTn id="124" dur="500"/>
                                        <p:tgtEl>
                                          <p:spTgt spid="47"/>
                                        </p:tgtEl>
                                      </p:cBhvr>
                                    </p:animEffect>
                                  </p:childTnLst>
                                </p:cTn>
                              </p:par>
                            </p:childTnLst>
                          </p:cTn>
                        </p:par>
                        <p:par>
                          <p:cTn id="125" fill="hold">
                            <p:stCondLst>
                              <p:cond delay="500"/>
                            </p:stCondLst>
                            <p:childTnLst>
                              <p:par>
                                <p:cTn id="126" presetID="37" presetClass="entr" presetSubtype="0" fill="hold" nodeType="afterEffect">
                                  <p:stCondLst>
                                    <p:cond delay="0"/>
                                  </p:stCondLst>
                                  <p:childTnLst>
                                    <p:set>
                                      <p:cBhvr>
                                        <p:cTn id="127" dur="1" fill="hold">
                                          <p:stCondLst>
                                            <p:cond delay="0"/>
                                          </p:stCondLst>
                                        </p:cTn>
                                        <p:tgtEl>
                                          <p:spTgt spid="63"/>
                                        </p:tgtEl>
                                        <p:attrNameLst>
                                          <p:attrName>style.visibility</p:attrName>
                                        </p:attrNameLst>
                                      </p:cBhvr>
                                      <p:to>
                                        <p:strVal val="visible"/>
                                      </p:to>
                                    </p:set>
                                    <p:animEffect transition="in" filter="fade">
                                      <p:cBhvr>
                                        <p:cTn id="128" dur="1000"/>
                                        <p:tgtEl>
                                          <p:spTgt spid="63"/>
                                        </p:tgtEl>
                                      </p:cBhvr>
                                    </p:animEffect>
                                    <p:anim calcmode="lin" valueType="num">
                                      <p:cBhvr>
                                        <p:cTn id="129" dur="1000" fill="hold"/>
                                        <p:tgtEl>
                                          <p:spTgt spid="63"/>
                                        </p:tgtEl>
                                        <p:attrNameLst>
                                          <p:attrName>ppt_x</p:attrName>
                                        </p:attrNameLst>
                                      </p:cBhvr>
                                      <p:tavLst>
                                        <p:tav tm="0">
                                          <p:val>
                                            <p:strVal val="#ppt_x"/>
                                          </p:val>
                                        </p:tav>
                                        <p:tav tm="100000">
                                          <p:val>
                                            <p:strVal val="#ppt_x"/>
                                          </p:val>
                                        </p:tav>
                                      </p:tavLst>
                                    </p:anim>
                                    <p:anim calcmode="lin" valueType="num">
                                      <p:cBhvr>
                                        <p:cTn id="130" dur="900" decel="100000" fill="hold"/>
                                        <p:tgtEl>
                                          <p:spTgt spid="63"/>
                                        </p:tgtEl>
                                        <p:attrNameLst>
                                          <p:attrName>ppt_y</p:attrName>
                                        </p:attrNameLst>
                                      </p:cBhvr>
                                      <p:tavLst>
                                        <p:tav tm="0">
                                          <p:val>
                                            <p:strVal val="#ppt_y+1"/>
                                          </p:val>
                                        </p:tav>
                                        <p:tav tm="100000">
                                          <p:val>
                                            <p:strVal val="#ppt_y-.03"/>
                                          </p:val>
                                        </p:tav>
                                      </p:tavLst>
                                    </p:anim>
                                    <p:anim calcmode="lin" valueType="num">
                                      <p:cBhvr>
                                        <p:cTn id="131"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132" presetID="37" presetClass="entr" presetSubtype="0" fill="hold" nodeType="withEffect">
                                  <p:stCondLst>
                                    <p:cond delay="0"/>
                                  </p:stCondLst>
                                  <p:childTnLst>
                                    <p:set>
                                      <p:cBhvr>
                                        <p:cTn id="133" dur="1" fill="hold">
                                          <p:stCondLst>
                                            <p:cond delay="0"/>
                                          </p:stCondLst>
                                        </p:cTn>
                                        <p:tgtEl>
                                          <p:spTgt spid="66"/>
                                        </p:tgtEl>
                                        <p:attrNameLst>
                                          <p:attrName>style.visibility</p:attrName>
                                        </p:attrNameLst>
                                      </p:cBhvr>
                                      <p:to>
                                        <p:strVal val="visible"/>
                                      </p:to>
                                    </p:set>
                                    <p:animEffect transition="in" filter="fade">
                                      <p:cBhvr>
                                        <p:cTn id="134" dur="1000"/>
                                        <p:tgtEl>
                                          <p:spTgt spid="66"/>
                                        </p:tgtEl>
                                      </p:cBhvr>
                                    </p:animEffect>
                                    <p:anim calcmode="lin" valueType="num">
                                      <p:cBhvr>
                                        <p:cTn id="135" dur="1000" fill="hold"/>
                                        <p:tgtEl>
                                          <p:spTgt spid="66"/>
                                        </p:tgtEl>
                                        <p:attrNameLst>
                                          <p:attrName>ppt_x</p:attrName>
                                        </p:attrNameLst>
                                      </p:cBhvr>
                                      <p:tavLst>
                                        <p:tav tm="0">
                                          <p:val>
                                            <p:strVal val="#ppt_x"/>
                                          </p:val>
                                        </p:tav>
                                        <p:tav tm="100000">
                                          <p:val>
                                            <p:strVal val="#ppt_x"/>
                                          </p:val>
                                        </p:tav>
                                      </p:tavLst>
                                    </p:anim>
                                    <p:anim calcmode="lin" valueType="num">
                                      <p:cBhvr>
                                        <p:cTn id="136" dur="900" decel="100000" fill="hold"/>
                                        <p:tgtEl>
                                          <p:spTgt spid="66"/>
                                        </p:tgtEl>
                                        <p:attrNameLst>
                                          <p:attrName>ppt_y</p:attrName>
                                        </p:attrNameLst>
                                      </p:cBhvr>
                                      <p:tavLst>
                                        <p:tav tm="0">
                                          <p:val>
                                            <p:strVal val="#ppt_y+1"/>
                                          </p:val>
                                        </p:tav>
                                        <p:tav tm="100000">
                                          <p:val>
                                            <p:strVal val="#ppt_y-.03"/>
                                          </p:val>
                                        </p:tav>
                                      </p:tavLst>
                                    </p:anim>
                                    <p:anim calcmode="lin" valueType="num">
                                      <p:cBhvr>
                                        <p:cTn id="137"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par>
                                <p:cTn id="138" presetID="37" presetClass="entr" presetSubtype="0" fill="hold" nodeType="withEffect">
                                  <p:stCondLst>
                                    <p:cond delay="0"/>
                                  </p:stCondLst>
                                  <p:childTnLst>
                                    <p:set>
                                      <p:cBhvr>
                                        <p:cTn id="139" dur="1" fill="hold">
                                          <p:stCondLst>
                                            <p:cond delay="0"/>
                                          </p:stCondLst>
                                        </p:cTn>
                                        <p:tgtEl>
                                          <p:spTgt spid="69"/>
                                        </p:tgtEl>
                                        <p:attrNameLst>
                                          <p:attrName>style.visibility</p:attrName>
                                        </p:attrNameLst>
                                      </p:cBhvr>
                                      <p:to>
                                        <p:strVal val="visible"/>
                                      </p:to>
                                    </p:set>
                                    <p:animEffect transition="in" filter="fade">
                                      <p:cBhvr>
                                        <p:cTn id="140" dur="1000"/>
                                        <p:tgtEl>
                                          <p:spTgt spid="69"/>
                                        </p:tgtEl>
                                      </p:cBhvr>
                                    </p:animEffect>
                                    <p:anim calcmode="lin" valueType="num">
                                      <p:cBhvr>
                                        <p:cTn id="141" dur="1000" fill="hold"/>
                                        <p:tgtEl>
                                          <p:spTgt spid="69"/>
                                        </p:tgtEl>
                                        <p:attrNameLst>
                                          <p:attrName>ppt_x</p:attrName>
                                        </p:attrNameLst>
                                      </p:cBhvr>
                                      <p:tavLst>
                                        <p:tav tm="0">
                                          <p:val>
                                            <p:strVal val="#ppt_x"/>
                                          </p:val>
                                        </p:tav>
                                        <p:tav tm="100000">
                                          <p:val>
                                            <p:strVal val="#ppt_x"/>
                                          </p:val>
                                        </p:tav>
                                      </p:tavLst>
                                    </p:anim>
                                    <p:anim calcmode="lin" valueType="num">
                                      <p:cBhvr>
                                        <p:cTn id="142" dur="900" decel="100000" fill="hold"/>
                                        <p:tgtEl>
                                          <p:spTgt spid="69"/>
                                        </p:tgtEl>
                                        <p:attrNameLst>
                                          <p:attrName>ppt_y</p:attrName>
                                        </p:attrNameLst>
                                      </p:cBhvr>
                                      <p:tavLst>
                                        <p:tav tm="0">
                                          <p:val>
                                            <p:strVal val="#ppt_y+1"/>
                                          </p:val>
                                        </p:tav>
                                        <p:tav tm="100000">
                                          <p:val>
                                            <p:strVal val="#ppt_y-.03"/>
                                          </p:val>
                                        </p:tav>
                                      </p:tavLst>
                                    </p:anim>
                                    <p:anim calcmode="lin" valueType="num">
                                      <p:cBhvr>
                                        <p:cTn id="143"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par>
                                <p:cTn id="144" presetID="37"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1000"/>
                                        <p:tgtEl>
                                          <p:spTgt spid="75"/>
                                        </p:tgtEl>
                                      </p:cBhvr>
                                    </p:animEffect>
                                    <p:anim calcmode="lin" valueType="num">
                                      <p:cBhvr>
                                        <p:cTn id="147" dur="1000" fill="hold"/>
                                        <p:tgtEl>
                                          <p:spTgt spid="75"/>
                                        </p:tgtEl>
                                        <p:attrNameLst>
                                          <p:attrName>ppt_x</p:attrName>
                                        </p:attrNameLst>
                                      </p:cBhvr>
                                      <p:tavLst>
                                        <p:tav tm="0">
                                          <p:val>
                                            <p:strVal val="#ppt_x"/>
                                          </p:val>
                                        </p:tav>
                                        <p:tav tm="100000">
                                          <p:val>
                                            <p:strVal val="#ppt_x"/>
                                          </p:val>
                                        </p:tav>
                                      </p:tavLst>
                                    </p:anim>
                                    <p:anim calcmode="lin" valueType="num">
                                      <p:cBhvr>
                                        <p:cTn id="148" dur="900" decel="100000" fill="hold"/>
                                        <p:tgtEl>
                                          <p:spTgt spid="75"/>
                                        </p:tgtEl>
                                        <p:attrNameLst>
                                          <p:attrName>ppt_y</p:attrName>
                                        </p:attrNameLst>
                                      </p:cBhvr>
                                      <p:tavLst>
                                        <p:tav tm="0">
                                          <p:val>
                                            <p:strVal val="#ppt_y+1"/>
                                          </p:val>
                                        </p:tav>
                                        <p:tav tm="100000">
                                          <p:val>
                                            <p:strVal val="#ppt_y-.03"/>
                                          </p:val>
                                        </p:tav>
                                      </p:tavLst>
                                    </p:anim>
                                    <p:anim calcmode="lin" valueType="num">
                                      <p:cBhvr>
                                        <p:cTn id="149" dur="100" accel="100000" fill="hold">
                                          <p:stCondLst>
                                            <p:cond delay="900"/>
                                          </p:stCondLst>
                                        </p:cTn>
                                        <p:tgtEl>
                                          <p:spTgt spid="7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5" grpId="0" animBg="1"/>
      <p:bldP spid="20" grpId="0" animBg="1"/>
      <p:bldP spid="21" grpId="0" animBg="1"/>
      <p:bldP spid="22" grpId="0" animBg="1"/>
      <p:bldP spid="23" grpId="0" animBg="1"/>
      <p:bldP spid="33" grpId="0" animBg="1"/>
      <p:bldP spid="28" grpId="0" animBg="1"/>
      <p:bldP spid="29" grpId="0" animBg="1"/>
      <p:bldP spid="30" grpId="0" animBg="1"/>
      <p:bldP spid="31" grpId="0" animBg="1"/>
      <p:bldP spid="49" grpId="0" animBg="1"/>
      <p:bldP spid="44" grpId="0" animBg="1"/>
      <p:bldP spid="45" grpId="0" animBg="1"/>
      <p:bldP spid="46"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占位符 4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3997" b="33997"/>
          <a:stretch>
            <a:fillRect/>
          </a:stretch>
        </p:blipFill>
        <p:spPr/>
      </p:pic>
      <p:grpSp>
        <p:nvGrpSpPr>
          <p:cNvPr id="17" name="组合 16"/>
          <p:cNvGrpSpPr/>
          <p:nvPr/>
        </p:nvGrpSpPr>
        <p:grpSpPr>
          <a:xfrm>
            <a:off x="876300" y="1406750"/>
            <a:ext cx="10439400" cy="2570196"/>
            <a:chOff x="710546" y="883340"/>
            <a:chExt cx="10770908" cy="2651815"/>
          </a:xfrm>
        </p:grpSpPr>
        <p:sp>
          <p:nvSpPr>
            <p:cNvPr id="4" name="矩形 3"/>
            <p:cNvSpPr/>
            <p:nvPr/>
          </p:nvSpPr>
          <p:spPr>
            <a:xfrm>
              <a:off x="751524" y="924173"/>
              <a:ext cx="10691918" cy="256733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7" name="任意多边形 132"/>
            <p:cNvSpPr/>
            <p:nvPr/>
          </p:nvSpPr>
          <p:spPr>
            <a:xfrm>
              <a:off x="710546" y="883340"/>
              <a:ext cx="500708" cy="493269"/>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8" name="任意多边形 133"/>
            <p:cNvSpPr/>
            <p:nvPr/>
          </p:nvSpPr>
          <p:spPr>
            <a:xfrm flipH="1">
              <a:off x="10980746" y="883340"/>
              <a:ext cx="500708" cy="493269"/>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9" name="任意多边形 134"/>
            <p:cNvSpPr/>
            <p:nvPr/>
          </p:nvSpPr>
          <p:spPr>
            <a:xfrm flipV="1">
              <a:off x="710546" y="3041886"/>
              <a:ext cx="500708" cy="493269"/>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0" name="任意多边形 135"/>
            <p:cNvSpPr/>
            <p:nvPr/>
          </p:nvSpPr>
          <p:spPr>
            <a:xfrm flipH="1" flipV="1">
              <a:off x="10980746" y="3041886"/>
              <a:ext cx="500708" cy="493269"/>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34" name="组合 33"/>
          <p:cNvGrpSpPr/>
          <p:nvPr/>
        </p:nvGrpSpPr>
        <p:grpSpPr>
          <a:xfrm>
            <a:off x="970030" y="4668040"/>
            <a:ext cx="5070520" cy="978706"/>
            <a:chOff x="1025480" y="4668040"/>
            <a:chExt cx="5070520" cy="978706"/>
          </a:xfrm>
        </p:grpSpPr>
        <p:grpSp>
          <p:nvGrpSpPr>
            <p:cNvPr id="35" name="组合 34"/>
            <p:cNvGrpSpPr/>
            <p:nvPr/>
          </p:nvGrpSpPr>
          <p:grpSpPr>
            <a:xfrm>
              <a:off x="1854849" y="4679935"/>
              <a:ext cx="4241151" cy="966811"/>
              <a:chOff x="397089" y="3785293"/>
              <a:chExt cx="4241151" cy="966811"/>
            </a:xfrm>
          </p:grpSpPr>
          <p:sp>
            <p:nvSpPr>
              <p:cNvPr id="37" name="TextBox 31"/>
              <p:cNvSpPr txBox="1"/>
              <p:nvPr/>
            </p:nvSpPr>
            <p:spPr>
              <a:xfrm flipH="1">
                <a:off x="397090" y="3785293"/>
                <a:ext cx="3097314" cy="400110"/>
              </a:xfrm>
              <a:prstGeom prst="rect">
                <a:avLst/>
              </a:prstGeom>
              <a:noFill/>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8" name="TextBox 32"/>
              <p:cNvSpPr txBox="1"/>
              <p:nvPr/>
            </p:nvSpPr>
            <p:spPr>
              <a:xfrm>
                <a:off x="397089" y="4099618"/>
                <a:ext cx="4241151" cy="652486"/>
              </a:xfrm>
              <a:prstGeom prst="rect">
                <a:avLst/>
              </a:prstGeom>
              <a:noFill/>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36" name="椭圆 20"/>
            <p:cNvSpPr/>
            <p:nvPr/>
          </p:nvSpPr>
          <p:spPr>
            <a:xfrm>
              <a:off x="1025480" y="4668040"/>
              <a:ext cx="565597" cy="787400"/>
            </a:xfrm>
            <a:custGeom>
              <a:avLst/>
              <a:gdLst>
                <a:gd name="connsiteX0" fmla="*/ 197380 w 242888"/>
                <a:gd name="connsiteY0" fmla="*/ 239713 h 338138"/>
                <a:gd name="connsiteX1" fmla="*/ 207963 w 242888"/>
                <a:gd name="connsiteY1" fmla="*/ 260197 h 338138"/>
                <a:gd name="connsiteX2" fmla="*/ 194734 w 242888"/>
                <a:gd name="connsiteY2" fmla="*/ 279401 h 338138"/>
                <a:gd name="connsiteX3" fmla="*/ 184150 w 242888"/>
                <a:gd name="connsiteY3" fmla="*/ 258917 h 338138"/>
                <a:gd name="connsiteX4" fmla="*/ 197380 w 242888"/>
                <a:gd name="connsiteY4" fmla="*/ 239713 h 338138"/>
                <a:gd name="connsiteX5" fmla="*/ 201348 w 242888"/>
                <a:gd name="connsiteY5" fmla="*/ 172427 h 338138"/>
                <a:gd name="connsiteX6" fmla="*/ 213254 w 242888"/>
                <a:gd name="connsiteY6" fmla="*/ 174992 h 338138"/>
                <a:gd name="connsiteX7" fmla="*/ 210608 w 242888"/>
                <a:gd name="connsiteY7" fmla="*/ 185250 h 338138"/>
                <a:gd name="connsiteX8" fmla="*/ 181504 w 242888"/>
                <a:gd name="connsiteY8" fmla="*/ 201919 h 338138"/>
                <a:gd name="connsiteX9" fmla="*/ 176212 w 242888"/>
                <a:gd name="connsiteY9" fmla="*/ 203201 h 338138"/>
                <a:gd name="connsiteX10" fmla="*/ 169598 w 242888"/>
                <a:gd name="connsiteY10" fmla="*/ 199354 h 338138"/>
                <a:gd name="connsiteX11" fmla="*/ 173567 w 242888"/>
                <a:gd name="connsiteY11" fmla="*/ 187814 h 338138"/>
                <a:gd name="connsiteX12" fmla="*/ 201348 w 242888"/>
                <a:gd name="connsiteY12" fmla="*/ 172427 h 338138"/>
                <a:gd name="connsiteX13" fmla="*/ 202671 w 242888"/>
                <a:gd name="connsiteY13" fmla="*/ 139089 h 338138"/>
                <a:gd name="connsiteX14" fmla="*/ 213254 w 242888"/>
                <a:gd name="connsiteY14" fmla="*/ 141654 h 338138"/>
                <a:gd name="connsiteX15" fmla="*/ 210608 w 242888"/>
                <a:gd name="connsiteY15" fmla="*/ 151912 h 338138"/>
                <a:gd name="connsiteX16" fmla="*/ 182827 w 242888"/>
                <a:gd name="connsiteY16" fmla="*/ 168581 h 338138"/>
                <a:gd name="connsiteX17" fmla="*/ 177535 w 242888"/>
                <a:gd name="connsiteY17" fmla="*/ 169863 h 338138"/>
                <a:gd name="connsiteX18" fmla="*/ 170921 w 242888"/>
                <a:gd name="connsiteY18" fmla="*/ 166016 h 338138"/>
                <a:gd name="connsiteX19" fmla="*/ 173567 w 242888"/>
                <a:gd name="connsiteY19" fmla="*/ 154476 h 338138"/>
                <a:gd name="connsiteX20" fmla="*/ 202671 w 242888"/>
                <a:gd name="connsiteY20" fmla="*/ 139089 h 338138"/>
                <a:gd name="connsiteX21" fmla="*/ 225425 w 242888"/>
                <a:gd name="connsiteY21" fmla="*/ 109538 h 338138"/>
                <a:gd name="connsiteX22" fmla="*/ 158750 w 242888"/>
                <a:gd name="connsiteY22" fmla="*/ 149225 h 338138"/>
                <a:gd name="connsiteX23" fmla="*/ 158750 w 242888"/>
                <a:gd name="connsiteY23" fmla="*/ 314326 h 338138"/>
                <a:gd name="connsiteX24" fmla="*/ 225425 w 242888"/>
                <a:gd name="connsiteY24" fmla="*/ 274639 h 338138"/>
                <a:gd name="connsiteX25" fmla="*/ 17462 w 242888"/>
                <a:gd name="connsiteY25" fmla="*/ 77788 h 338138"/>
                <a:gd name="connsiteX26" fmla="*/ 17462 w 242888"/>
                <a:gd name="connsiteY26" fmla="*/ 241301 h 338138"/>
                <a:gd name="connsiteX27" fmla="*/ 141287 w 242888"/>
                <a:gd name="connsiteY27" fmla="*/ 314326 h 338138"/>
                <a:gd name="connsiteX28" fmla="*/ 141287 w 242888"/>
                <a:gd name="connsiteY28" fmla="*/ 149226 h 338138"/>
                <a:gd name="connsiteX29" fmla="*/ 96837 w 242888"/>
                <a:gd name="connsiteY29" fmla="*/ 19050 h 338138"/>
                <a:gd name="connsiteX30" fmla="*/ 23812 w 242888"/>
                <a:gd name="connsiteY30" fmla="*/ 61913 h 338138"/>
                <a:gd name="connsiteX31" fmla="*/ 149225 w 242888"/>
                <a:gd name="connsiteY31" fmla="*/ 134938 h 338138"/>
                <a:gd name="connsiteX32" fmla="*/ 222250 w 242888"/>
                <a:gd name="connsiteY32" fmla="*/ 92075 h 338138"/>
                <a:gd name="connsiteX33" fmla="*/ 96363 w 242888"/>
                <a:gd name="connsiteY33" fmla="*/ 0 h 338138"/>
                <a:gd name="connsiteX34" fmla="*/ 242888 w 242888"/>
                <a:gd name="connsiteY34" fmla="*/ 85855 h 338138"/>
                <a:gd name="connsiteX35" fmla="*/ 242888 w 242888"/>
                <a:gd name="connsiteY35" fmla="*/ 283983 h 338138"/>
                <a:gd name="connsiteX36" fmla="*/ 149165 w 242888"/>
                <a:gd name="connsiteY36" fmla="*/ 338138 h 338138"/>
                <a:gd name="connsiteX37" fmla="*/ 0 w 242888"/>
                <a:gd name="connsiteY37" fmla="*/ 250962 h 338138"/>
                <a:gd name="connsiteX38" fmla="*/ 0 w 242888"/>
                <a:gd name="connsiteY38" fmla="*/ 55476 h 338138"/>
                <a:gd name="connsiteX39" fmla="*/ 96363 w 242888"/>
                <a:gd name="connsiteY3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2888" h="338138">
                  <a:moveTo>
                    <a:pt x="197380" y="239713"/>
                  </a:moveTo>
                  <a:cubicBezTo>
                    <a:pt x="202671" y="239713"/>
                    <a:pt x="207963" y="248675"/>
                    <a:pt x="207963" y="260197"/>
                  </a:cubicBezTo>
                  <a:cubicBezTo>
                    <a:pt x="206640" y="270439"/>
                    <a:pt x="201348" y="279401"/>
                    <a:pt x="194734" y="279401"/>
                  </a:cubicBezTo>
                  <a:cubicBezTo>
                    <a:pt x="189442" y="278121"/>
                    <a:pt x="184150" y="269159"/>
                    <a:pt x="184150" y="258917"/>
                  </a:cubicBezTo>
                  <a:cubicBezTo>
                    <a:pt x="185473" y="247395"/>
                    <a:pt x="190765" y="239713"/>
                    <a:pt x="197380" y="239713"/>
                  </a:cubicBezTo>
                  <a:close/>
                  <a:moveTo>
                    <a:pt x="201348" y="172427"/>
                  </a:moveTo>
                  <a:cubicBezTo>
                    <a:pt x="205317" y="169863"/>
                    <a:pt x="210608" y="171145"/>
                    <a:pt x="213254" y="174992"/>
                  </a:cubicBezTo>
                  <a:cubicBezTo>
                    <a:pt x="215900" y="178838"/>
                    <a:pt x="214577" y="183967"/>
                    <a:pt x="210608" y="185250"/>
                  </a:cubicBezTo>
                  <a:cubicBezTo>
                    <a:pt x="181504" y="201919"/>
                    <a:pt x="181504" y="201919"/>
                    <a:pt x="181504" y="201919"/>
                  </a:cubicBezTo>
                  <a:cubicBezTo>
                    <a:pt x="180181" y="203201"/>
                    <a:pt x="178858" y="203201"/>
                    <a:pt x="176212" y="203201"/>
                  </a:cubicBezTo>
                  <a:cubicBezTo>
                    <a:pt x="173567" y="203201"/>
                    <a:pt x="170921" y="201919"/>
                    <a:pt x="169598" y="199354"/>
                  </a:cubicBezTo>
                  <a:cubicBezTo>
                    <a:pt x="168275" y="195507"/>
                    <a:pt x="169598" y="190379"/>
                    <a:pt x="173567" y="187814"/>
                  </a:cubicBezTo>
                  <a:cubicBezTo>
                    <a:pt x="201348" y="172427"/>
                    <a:pt x="201348" y="172427"/>
                    <a:pt x="201348" y="172427"/>
                  </a:cubicBezTo>
                  <a:close/>
                  <a:moveTo>
                    <a:pt x="202671" y="139089"/>
                  </a:moveTo>
                  <a:cubicBezTo>
                    <a:pt x="206640" y="136525"/>
                    <a:pt x="211931" y="137807"/>
                    <a:pt x="213254" y="141654"/>
                  </a:cubicBezTo>
                  <a:cubicBezTo>
                    <a:pt x="215900" y="145500"/>
                    <a:pt x="214577" y="150629"/>
                    <a:pt x="210608" y="151912"/>
                  </a:cubicBezTo>
                  <a:cubicBezTo>
                    <a:pt x="182827" y="168581"/>
                    <a:pt x="182827" y="168581"/>
                    <a:pt x="182827" y="168581"/>
                  </a:cubicBezTo>
                  <a:cubicBezTo>
                    <a:pt x="180181" y="169863"/>
                    <a:pt x="178858" y="169863"/>
                    <a:pt x="177535" y="169863"/>
                  </a:cubicBezTo>
                  <a:cubicBezTo>
                    <a:pt x="174889" y="169863"/>
                    <a:pt x="172244" y="168581"/>
                    <a:pt x="170921" y="166016"/>
                  </a:cubicBezTo>
                  <a:cubicBezTo>
                    <a:pt x="168275" y="162169"/>
                    <a:pt x="169598" y="157041"/>
                    <a:pt x="173567" y="154476"/>
                  </a:cubicBezTo>
                  <a:cubicBezTo>
                    <a:pt x="202671" y="139089"/>
                    <a:pt x="202671" y="139089"/>
                    <a:pt x="202671" y="139089"/>
                  </a:cubicBezTo>
                  <a:close/>
                  <a:moveTo>
                    <a:pt x="225425" y="109538"/>
                  </a:moveTo>
                  <a:lnTo>
                    <a:pt x="158750" y="149225"/>
                  </a:lnTo>
                  <a:lnTo>
                    <a:pt x="158750" y="314326"/>
                  </a:lnTo>
                  <a:lnTo>
                    <a:pt x="225425" y="274639"/>
                  </a:lnTo>
                  <a:close/>
                  <a:moveTo>
                    <a:pt x="17462" y="77788"/>
                  </a:moveTo>
                  <a:lnTo>
                    <a:pt x="17462" y="241301"/>
                  </a:lnTo>
                  <a:lnTo>
                    <a:pt x="141287" y="314326"/>
                  </a:lnTo>
                  <a:lnTo>
                    <a:pt x="141287" y="149226"/>
                  </a:lnTo>
                  <a:close/>
                  <a:moveTo>
                    <a:pt x="96837" y="19050"/>
                  </a:moveTo>
                  <a:lnTo>
                    <a:pt x="23812" y="61913"/>
                  </a:lnTo>
                  <a:lnTo>
                    <a:pt x="149225" y="134938"/>
                  </a:lnTo>
                  <a:lnTo>
                    <a:pt x="222250" y="92075"/>
                  </a:lnTo>
                  <a:close/>
                  <a:moveTo>
                    <a:pt x="96363" y="0"/>
                  </a:moveTo>
                  <a:lnTo>
                    <a:pt x="242888" y="85855"/>
                  </a:lnTo>
                  <a:cubicBezTo>
                    <a:pt x="242888" y="85855"/>
                    <a:pt x="242888" y="85855"/>
                    <a:pt x="242888" y="283983"/>
                  </a:cubicBezTo>
                  <a:cubicBezTo>
                    <a:pt x="236288" y="287946"/>
                    <a:pt x="149165" y="338138"/>
                    <a:pt x="149165" y="338138"/>
                  </a:cubicBezTo>
                  <a:cubicBezTo>
                    <a:pt x="149165" y="338138"/>
                    <a:pt x="149165" y="338138"/>
                    <a:pt x="0" y="250962"/>
                  </a:cubicBezTo>
                  <a:cubicBezTo>
                    <a:pt x="0" y="250962"/>
                    <a:pt x="0" y="250962"/>
                    <a:pt x="0" y="55476"/>
                  </a:cubicBezTo>
                  <a:cubicBezTo>
                    <a:pt x="5280" y="52834"/>
                    <a:pt x="96363" y="0"/>
                    <a:pt x="96363" y="0"/>
                  </a:cubicBezTo>
                  <a:close/>
                </a:path>
              </a:pathLst>
            </a:custGeom>
            <a:solidFill>
              <a:srgbClr val="01E2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grpSp>
        <p:nvGrpSpPr>
          <p:cNvPr id="39" name="组合 38"/>
          <p:cNvGrpSpPr/>
          <p:nvPr/>
        </p:nvGrpSpPr>
        <p:grpSpPr>
          <a:xfrm>
            <a:off x="6096000" y="4673988"/>
            <a:ext cx="5181421" cy="966811"/>
            <a:chOff x="914579" y="4679935"/>
            <a:chExt cx="5181421" cy="966811"/>
          </a:xfrm>
        </p:grpSpPr>
        <p:grpSp>
          <p:nvGrpSpPr>
            <p:cNvPr id="40" name="组合 39"/>
            <p:cNvGrpSpPr/>
            <p:nvPr/>
          </p:nvGrpSpPr>
          <p:grpSpPr>
            <a:xfrm>
              <a:off x="1854849" y="4679935"/>
              <a:ext cx="4241151" cy="966811"/>
              <a:chOff x="397089" y="3785293"/>
              <a:chExt cx="4241151" cy="966811"/>
            </a:xfrm>
          </p:grpSpPr>
          <p:sp>
            <p:nvSpPr>
              <p:cNvPr id="42" name="TextBox 31"/>
              <p:cNvSpPr txBox="1"/>
              <p:nvPr/>
            </p:nvSpPr>
            <p:spPr>
              <a:xfrm flipH="1">
                <a:off x="397090" y="3785293"/>
                <a:ext cx="3097314" cy="400110"/>
              </a:xfrm>
              <a:prstGeom prst="rect">
                <a:avLst/>
              </a:prstGeom>
              <a:noFill/>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3" name="TextBox 32"/>
              <p:cNvSpPr txBox="1"/>
              <p:nvPr/>
            </p:nvSpPr>
            <p:spPr>
              <a:xfrm>
                <a:off x="397089" y="4099618"/>
                <a:ext cx="4241151" cy="652486"/>
              </a:xfrm>
              <a:prstGeom prst="rect">
                <a:avLst/>
              </a:prstGeom>
              <a:noFill/>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41" name="椭圆 24"/>
            <p:cNvSpPr/>
            <p:nvPr/>
          </p:nvSpPr>
          <p:spPr>
            <a:xfrm>
              <a:off x="914579" y="4736429"/>
              <a:ext cx="787400" cy="650622"/>
            </a:xfrm>
            <a:custGeom>
              <a:avLst/>
              <a:gdLst>
                <a:gd name="connsiteX0" fmla="*/ 52674 w 338138"/>
                <a:gd name="connsiteY0" fmla="*/ 171450 h 279401"/>
                <a:gd name="connsiteX1" fmla="*/ 201326 w 338138"/>
                <a:gd name="connsiteY1" fmla="*/ 171450 h 279401"/>
                <a:gd name="connsiteX2" fmla="*/ 207963 w 338138"/>
                <a:gd name="connsiteY2" fmla="*/ 177800 h 279401"/>
                <a:gd name="connsiteX3" fmla="*/ 201326 w 338138"/>
                <a:gd name="connsiteY3" fmla="*/ 184150 h 279401"/>
                <a:gd name="connsiteX4" fmla="*/ 52674 w 338138"/>
                <a:gd name="connsiteY4" fmla="*/ 184150 h 279401"/>
                <a:gd name="connsiteX5" fmla="*/ 46038 w 338138"/>
                <a:gd name="connsiteY5" fmla="*/ 177800 h 279401"/>
                <a:gd name="connsiteX6" fmla="*/ 52674 w 338138"/>
                <a:gd name="connsiteY6" fmla="*/ 171450 h 279401"/>
                <a:gd name="connsiteX7" fmla="*/ 223205 w 338138"/>
                <a:gd name="connsiteY7" fmla="*/ 156390 h 279401"/>
                <a:gd name="connsiteX8" fmla="*/ 234073 w 338138"/>
                <a:gd name="connsiteY8" fmla="*/ 161310 h 279401"/>
                <a:gd name="connsiteX9" fmla="*/ 259101 w 338138"/>
                <a:gd name="connsiteY9" fmla="*/ 199362 h 279401"/>
                <a:gd name="connsiteX10" fmla="*/ 278860 w 338138"/>
                <a:gd name="connsiteY10" fmla="*/ 195425 h 279401"/>
                <a:gd name="connsiteX11" fmla="*/ 297302 w 338138"/>
                <a:gd name="connsiteY11" fmla="*/ 192801 h 279401"/>
                <a:gd name="connsiteX12" fmla="*/ 319696 w 338138"/>
                <a:gd name="connsiteY12" fmla="*/ 200674 h 279401"/>
                <a:gd name="connsiteX13" fmla="*/ 336821 w 338138"/>
                <a:gd name="connsiteY13" fmla="*/ 249222 h 279401"/>
                <a:gd name="connsiteX14" fmla="*/ 338138 w 338138"/>
                <a:gd name="connsiteY14" fmla="*/ 258407 h 279401"/>
                <a:gd name="connsiteX15" fmla="*/ 297302 w 338138"/>
                <a:gd name="connsiteY15" fmla="*/ 279401 h 279401"/>
                <a:gd name="connsiteX16" fmla="*/ 286764 w 338138"/>
                <a:gd name="connsiteY16" fmla="*/ 274153 h 279401"/>
                <a:gd name="connsiteX17" fmla="*/ 253832 w 338138"/>
                <a:gd name="connsiteY17" fmla="*/ 263656 h 279401"/>
                <a:gd name="connsiteX18" fmla="*/ 239342 w 338138"/>
                <a:gd name="connsiteY18" fmla="*/ 257095 h 279401"/>
                <a:gd name="connsiteX19" fmla="*/ 220900 w 338138"/>
                <a:gd name="connsiteY19" fmla="*/ 238725 h 279401"/>
                <a:gd name="connsiteX20" fmla="*/ 234073 w 338138"/>
                <a:gd name="connsiteY20" fmla="*/ 230853 h 279401"/>
                <a:gd name="connsiteX21" fmla="*/ 257784 w 338138"/>
                <a:gd name="connsiteY21" fmla="*/ 245286 h 279401"/>
                <a:gd name="connsiteX22" fmla="*/ 247245 w 338138"/>
                <a:gd name="connsiteY22" fmla="*/ 216419 h 279401"/>
                <a:gd name="connsiteX23" fmla="*/ 222217 w 338138"/>
                <a:gd name="connsiteY23" fmla="*/ 169183 h 279401"/>
                <a:gd name="connsiteX24" fmla="*/ 223205 w 338138"/>
                <a:gd name="connsiteY24" fmla="*/ 156390 h 279401"/>
                <a:gd name="connsiteX25" fmla="*/ 52674 w 338138"/>
                <a:gd name="connsiteY25" fmla="*/ 142875 h 279401"/>
                <a:gd name="connsiteX26" fmla="*/ 201326 w 338138"/>
                <a:gd name="connsiteY26" fmla="*/ 142875 h 279401"/>
                <a:gd name="connsiteX27" fmla="*/ 207963 w 338138"/>
                <a:gd name="connsiteY27" fmla="*/ 149225 h 279401"/>
                <a:gd name="connsiteX28" fmla="*/ 201326 w 338138"/>
                <a:gd name="connsiteY28" fmla="*/ 155575 h 279401"/>
                <a:gd name="connsiteX29" fmla="*/ 52674 w 338138"/>
                <a:gd name="connsiteY29" fmla="*/ 155575 h 279401"/>
                <a:gd name="connsiteX30" fmla="*/ 46038 w 338138"/>
                <a:gd name="connsiteY30" fmla="*/ 149225 h 279401"/>
                <a:gd name="connsiteX31" fmla="*/ 52674 w 338138"/>
                <a:gd name="connsiteY31" fmla="*/ 142875 h 279401"/>
                <a:gd name="connsiteX32" fmla="*/ 52674 w 338138"/>
                <a:gd name="connsiteY32" fmla="*/ 115888 h 279401"/>
                <a:gd name="connsiteX33" fmla="*/ 201326 w 338138"/>
                <a:gd name="connsiteY33" fmla="*/ 115888 h 279401"/>
                <a:gd name="connsiteX34" fmla="*/ 207963 w 338138"/>
                <a:gd name="connsiteY34" fmla="*/ 122238 h 279401"/>
                <a:gd name="connsiteX35" fmla="*/ 201326 w 338138"/>
                <a:gd name="connsiteY35" fmla="*/ 128588 h 279401"/>
                <a:gd name="connsiteX36" fmla="*/ 52674 w 338138"/>
                <a:gd name="connsiteY36" fmla="*/ 128588 h 279401"/>
                <a:gd name="connsiteX37" fmla="*/ 46038 w 338138"/>
                <a:gd name="connsiteY37" fmla="*/ 122238 h 279401"/>
                <a:gd name="connsiteX38" fmla="*/ 52674 w 338138"/>
                <a:gd name="connsiteY38" fmla="*/ 115888 h 279401"/>
                <a:gd name="connsiteX39" fmla="*/ 52123 w 338138"/>
                <a:gd name="connsiteY39" fmla="*/ 42863 h 279401"/>
                <a:gd name="connsiteX40" fmla="*/ 95779 w 338138"/>
                <a:gd name="connsiteY40" fmla="*/ 42863 h 279401"/>
                <a:gd name="connsiteX41" fmla="*/ 98425 w 338138"/>
                <a:gd name="connsiteY41" fmla="*/ 44165 h 279401"/>
                <a:gd name="connsiteX42" fmla="*/ 98425 w 338138"/>
                <a:gd name="connsiteY42" fmla="*/ 91058 h 279401"/>
                <a:gd name="connsiteX43" fmla="*/ 95779 w 338138"/>
                <a:gd name="connsiteY43" fmla="*/ 93663 h 279401"/>
                <a:gd name="connsiteX44" fmla="*/ 52123 w 338138"/>
                <a:gd name="connsiteY44" fmla="*/ 93663 h 279401"/>
                <a:gd name="connsiteX45" fmla="*/ 50800 w 338138"/>
                <a:gd name="connsiteY45" fmla="*/ 91058 h 279401"/>
                <a:gd name="connsiteX46" fmla="*/ 50800 w 338138"/>
                <a:gd name="connsiteY46" fmla="*/ 44165 h 279401"/>
                <a:gd name="connsiteX47" fmla="*/ 52123 w 338138"/>
                <a:gd name="connsiteY47" fmla="*/ 42863 h 279401"/>
                <a:gd name="connsiteX48" fmla="*/ 22453 w 338138"/>
                <a:gd name="connsiteY48" fmla="*/ 0 h 279401"/>
                <a:gd name="connsiteX49" fmla="*/ 299810 w 338138"/>
                <a:gd name="connsiteY49" fmla="*/ 0 h 279401"/>
                <a:gd name="connsiteX50" fmla="*/ 322263 w 338138"/>
                <a:gd name="connsiteY50" fmla="*/ 22464 h 279401"/>
                <a:gd name="connsiteX51" fmla="*/ 322263 w 338138"/>
                <a:gd name="connsiteY51" fmla="*/ 186323 h 279401"/>
                <a:gd name="connsiteX52" fmla="*/ 305093 w 338138"/>
                <a:gd name="connsiteY52" fmla="*/ 179716 h 279401"/>
                <a:gd name="connsiteX53" fmla="*/ 299810 w 338138"/>
                <a:gd name="connsiteY53" fmla="*/ 179716 h 279401"/>
                <a:gd name="connsiteX54" fmla="*/ 289244 w 338138"/>
                <a:gd name="connsiteY54" fmla="*/ 177073 h 279401"/>
                <a:gd name="connsiteX55" fmla="*/ 276037 w 338138"/>
                <a:gd name="connsiteY55" fmla="*/ 181038 h 279401"/>
                <a:gd name="connsiteX56" fmla="*/ 276037 w 338138"/>
                <a:gd name="connsiteY56" fmla="*/ 22464 h 279401"/>
                <a:gd name="connsiteX57" fmla="*/ 26415 w 338138"/>
                <a:gd name="connsiteY57" fmla="*/ 22464 h 279401"/>
                <a:gd name="connsiteX58" fmla="*/ 26415 w 338138"/>
                <a:gd name="connsiteY58" fmla="*/ 214074 h 279401"/>
                <a:gd name="connsiteX59" fmla="*/ 232452 w 338138"/>
                <a:gd name="connsiteY59" fmla="*/ 214074 h 279401"/>
                <a:gd name="connsiteX60" fmla="*/ 235094 w 338138"/>
                <a:gd name="connsiteY60" fmla="*/ 219359 h 279401"/>
                <a:gd name="connsiteX61" fmla="*/ 225848 w 338138"/>
                <a:gd name="connsiteY61" fmla="*/ 218038 h 279401"/>
                <a:gd name="connsiteX62" fmla="*/ 206037 w 338138"/>
                <a:gd name="connsiteY62" fmla="*/ 229931 h 279401"/>
                <a:gd name="connsiteX63" fmla="*/ 206037 w 338138"/>
                <a:gd name="connsiteY63" fmla="*/ 236538 h 279401"/>
                <a:gd name="connsiteX64" fmla="*/ 22453 w 338138"/>
                <a:gd name="connsiteY64" fmla="*/ 236538 h 279401"/>
                <a:gd name="connsiteX65" fmla="*/ 0 w 338138"/>
                <a:gd name="connsiteY65" fmla="*/ 214074 h 279401"/>
                <a:gd name="connsiteX66" fmla="*/ 0 w 338138"/>
                <a:gd name="connsiteY66" fmla="*/ 22464 h 279401"/>
                <a:gd name="connsiteX67" fmla="*/ 22453 w 338138"/>
                <a:gd name="connsiteY67" fmla="*/ 0 h 2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79401">
                  <a:moveTo>
                    <a:pt x="52674" y="171450"/>
                  </a:moveTo>
                  <a:cubicBezTo>
                    <a:pt x="52674" y="171450"/>
                    <a:pt x="52674" y="171450"/>
                    <a:pt x="201326" y="171450"/>
                  </a:cubicBezTo>
                  <a:cubicBezTo>
                    <a:pt x="205308" y="171450"/>
                    <a:pt x="207963" y="175260"/>
                    <a:pt x="207963" y="177800"/>
                  </a:cubicBezTo>
                  <a:cubicBezTo>
                    <a:pt x="207963" y="181610"/>
                    <a:pt x="205308" y="184150"/>
                    <a:pt x="201326" y="184150"/>
                  </a:cubicBezTo>
                  <a:cubicBezTo>
                    <a:pt x="201326" y="184150"/>
                    <a:pt x="201326" y="184150"/>
                    <a:pt x="52674" y="184150"/>
                  </a:cubicBezTo>
                  <a:cubicBezTo>
                    <a:pt x="48692" y="184150"/>
                    <a:pt x="46038" y="181610"/>
                    <a:pt x="46038" y="177800"/>
                  </a:cubicBezTo>
                  <a:cubicBezTo>
                    <a:pt x="46038" y="175260"/>
                    <a:pt x="48692" y="171450"/>
                    <a:pt x="52674" y="171450"/>
                  </a:cubicBezTo>
                  <a:close/>
                  <a:moveTo>
                    <a:pt x="223205" y="156390"/>
                  </a:moveTo>
                  <a:cubicBezTo>
                    <a:pt x="226169" y="154750"/>
                    <a:pt x="230780" y="156062"/>
                    <a:pt x="234073" y="161310"/>
                  </a:cubicBezTo>
                  <a:cubicBezTo>
                    <a:pt x="234073" y="162622"/>
                    <a:pt x="257784" y="200674"/>
                    <a:pt x="259101" y="199362"/>
                  </a:cubicBezTo>
                  <a:cubicBezTo>
                    <a:pt x="259101" y="199362"/>
                    <a:pt x="267005" y="184928"/>
                    <a:pt x="278860" y="195425"/>
                  </a:cubicBezTo>
                  <a:cubicBezTo>
                    <a:pt x="278860" y="195425"/>
                    <a:pt x="286764" y="182304"/>
                    <a:pt x="297302" y="192801"/>
                  </a:cubicBezTo>
                  <a:cubicBezTo>
                    <a:pt x="297302" y="192801"/>
                    <a:pt x="313110" y="186240"/>
                    <a:pt x="319696" y="200674"/>
                  </a:cubicBezTo>
                  <a:cubicBezTo>
                    <a:pt x="324965" y="212483"/>
                    <a:pt x="334186" y="225604"/>
                    <a:pt x="336821" y="249222"/>
                  </a:cubicBezTo>
                  <a:cubicBezTo>
                    <a:pt x="336821" y="251847"/>
                    <a:pt x="338138" y="258407"/>
                    <a:pt x="338138" y="258407"/>
                  </a:cubicBezTo>
                  <a:cubicBezTo>
                    <a:pt x="338138" y="258407"/>
                    <a:pt x="338138" y="258407"/>
                    <a:pt x="297302" y="279401"/>
                  </a:cubicBezTo>
                  <a:cubicBezTo>
                    <a:pt x="297302" y="279401"/>
                    <a:pt x="294668" y="274153"/>
                    <a:pt x="286764" y="274153"/>
                  </a:cubicBezTo>
                  <a:cubicBezTo>
                    <a:pt x="277543" y="274153"/>
                    <a:pt x="274908" y="276777"/>
                    <a:pt x="253832" y="263656"/>
                  </a:cubicBezTo>
                  <a:cubicBezTo>
                    <a:pt x="251197" y="262344"/>
                    <a:pt x="240659" y="259719"/>
                    <a:pt x="239342" y="257095"/>
                  </a:cubicBezTo>
                  <a:cubicBezTo>
                    <a:pt x="232755" y="243974"/>
                    <a:pt x="223534" y="240037"/>
                    <a:pt x="220900" y="238725"/>
                  </a:cubicBezTo>
                  <a:cubicBezTo>
                    <a:pt x="214313" y="236101"/>
                    <a:pt x="216948" y="224292"/>
                    <a:pt x="234073" y="230853"/>
                  </a:cubicBezTo>
                  <a:cubicBezTo>
                    <a:pt x="244611" y="233477"/>
                    <a:pt x="251197" y="246598"/>
                    <a:pt x="257784" y="245286"/>
                  </a:cubicBezTo>
                  <a:cubicBezTo>
                    <a:pt x="264370" y="243974"/>
                    <a:pt x="249880" y="220356"/>
                    <a:pt x="247245" y="216419"/>
                  </a:cubicBezTo>
                  <a:cubicBezTo>
                    <a:pt x="240659" y="204610"/>
                    <a:pt x="239342" y="199362"/>
                    <a:pt x="222217" y="169183"/>
                  </a:cubicBezTo>
                  <a:cubicBezTo>
                    <a:pt x="218924" y="162622"/>
                    <a:pt x="220241" y="158030"/>
                    <a:pt x="223205" y="156390"/>
                  </a:cubicBezTo>
                  <a:close/>
                  <a:moveTo>
                    <a:pt x="52674" y="142875"/>
                  </a:moveTo>
                  <a:cubicBezTo>
                    <a:pt x="52674" y="142875"/>
                    <a:pt x="52674" y="142875"/>
                    <a:pt x="201326" y="142875"/>
                  </a:cubicBezTo>
                  <a:cubicBezTo>
                    <a:pt x="205308" y="142875"/>
                    <a:pt x="207963" y="145415"/>
                    <a:pt x="207963" y="149225"/>
                  </a:cubicBezTo>
                  <a:cubicBezTo>
                    <a:pt x="207963" y="153035"/>
                    <a:pt x="205308" y="155575"/>
                    <a:pt x="201326" y="155575"/>
                  </a:cubicBezTo>
                  <a:cubicBezTo>
                    <a:pt x="201326" y="155575"/>
                    <a:pt x="201326" y="155575"/>
                    <a:pt x="52674" y="155575"/>
                  </a:cubicBezTo>
                  <a:cubicBezTo>
                    <a:pt x="48692" y="155575"/>
                    <a:pt x="46038" y="153035"/>
                    <a:pt x="46038" y="149225"/>
                  </a:cubicBezTo>
                  <a:cubicBezTo>
                    <a:pt x="46038" y="145415"/>
                    <a:pt x="48692" y="142875"/>
                    <a:pt x="52674" y="142875"/>
                  </a:cubicBezTo>
                  <a:close/>
                  <a:moveTo>
                    <a:pt x="52674" y="115888"/>
                  </a:moveTo>
                  <a:cubicBezTo>
                    <a:pt x="52674" y="115888"/>
                    <a:pt x="52674" y="115888"/>
                    <a:pt x="201326" y="115888"/>
                  </a:cubicBezTo>
                  <a:cubicBezTo>
                    <a:pt x="205308" y="115888"/>
                    <a:pt x="207963" y="118428"/>
                    <a:pt x="207963" y="122238"/>
                  </a:cubicBezTo>
                  <a:cubicBezTo>
                    <a:pt x="207963" y="126048"/>
                    <a:pt x="205308" y="128588"/>
                    <a:pt x="201326" y="128588"/>
                  </a:cubicBezTo>
                  <a:cubicBezTo>
                    <a:pt x="201326" y="128588"/>
                    <a:pt x="201326" y="128588"/>
                    <a:pt x="52674" y="128588"/>
                  </a:cubicBezTo>
                  <a:cubicBezTo>
                    <a:pt x="48692" y="128588"/>
                    <a:pt x="46038" y="126048"/>
                    <a:pt x="46038" y="122238"/>
                  </a:cubicBezTo>
                  <a:cubicBezTo>
                    <a:pt x="46038" y="118428"/>
                    <a:pt x="48692" y="115888"/>
                    <a:pt x="52674" y="115888"/>
                  </a:cubicBezTo>
                  <a:close/>
                  <a:moveTo>
                    <a:pt x="52123" y="42863"/>
                  </a:moveTo>
                  <a:cubicBezTo>
                    <a:pt x="52123" y="42863"/>
                    <a:pt x="52123" y="42863"/>
                    <a:pt x="95779" y="42863"/>
                  </a:cubicBezTo>
                  <a:cubicBezTo>
                    <a:pt x="97102" y="42863"/>
                    <a:pt x="98425" y="42863"/>
                    <a:pt x="98425" y="44165"/>
                  </a:cubicBezTo>
                  <a:cubicBezTo>
                    <a:pt x="98425" y="44165"/>
                    <a:pt x="98425" y="44165"/>
                    <a:pt x="98425" y="91058"/>
                  </a:cubicBezTo>
                  <a:cubicBezTo>
                    <a:pt x="98425" y="92360"/>
                    <a:pt x="97102" y="93663"/>
                    <a:pt x="95779" y="93663"/>
                  </a:cubicBezTo>
                  <a:lnTo>
                    <a:pt x="52123" y="93663"/>
                  </a:lnTo>
                  <a:cubicBezTo>
                    <a:pt x="50800" y="93663"/>
                    <a:pt x="50800" y="92360"/>
                    <a:pt x="50800" y="91058"/>
                  </a:cubicBezTo>
                  <a:cubicBezTo>
                    <a:pt x="50800" y="91058"/>
                    <a:pt x="50800" y="91058"/>
                    <a:pt x="50800" y="44165"/>
                  </a:cubicBezTo>
                  <a:cubicBezTo>
                    <a:pt x="50800" y="42863"/>
                    <a:pt x="50800" y="42863"/>
                    <a:pt x="52123" y="42863"/>
                  </a:cubicBezTo>
                  <a:close/>
                  <a:moveTo>
                    <a:pt x="22453" y="0"/>
                  </a:moveTo>
                  <a:cubicBezTo>
                    <a:pt x="22453" y="0"/>
                    <a:pt x="22453" y="0"/>
                    <a:pt x="299810" y="0"/>
                  </a:cubicBezTo>
                  <a:cubicBezTo>
                    <a:pt x="311697" y="0"/>
                    <a:pt x="322263" y="10571"/>
                    <a:pt x="322263" y="22464"/>
                  </a:cubicBezTo>
                  <a:cubicBezTo>
                    <a:pt x="322263" y="22464"/>
                    <a:pt x="322263" y="22464"/>
                    <a:pt x="322263" y="186323"/>
                  </a:cubicBezTo>
                  <a:cubicBezTo>
                    <a:pt x="316980" y="182359"/>
                    <a:pt x="311697" y="179716"/>
                    <a:pt x="305093" y="179716"/>
                  </a:cubicBezTo>
                  <a:cubicBezTo>
                    <a:pt x="303773" y="179716"/>
                    <a:pt x="301131" y="179716"/>
                    <a:pt x="299810" y="179716"/>
                  </a:cubicBezTo>
                  <a:cubicBezTo>
                    <a:pt x="295848" y="177073"/>
                    <a:pt x="291886" y="177073"/>
                    <a:pt x="289244" y="177073"/>
                  </a:cubicBezTo>
                  <a:cubicBezTo>
                    <a:pt x="283961" y="177073"/>
                    <a:pt x="279999" y="178395"/>
                    <a:pt x="276037" y="181038"/>
                  </a:cubicBezTo>
                  <a:cubicBezTo>
                    <a:pt x="276037" y="181038"/>
                    <a:pt x="276037" y="181038"/>
                    <a:pt x="276037" y="22464"/>
                  </a:cubicBezTo>
                  <a:cubicBezTo>
                    <a:pt x="276037" y="22464"/>
                    <a:pt x="276037" y="22464"/>
                    <a:pt x="26415" y="22464"/>
                  </a:cubicBezTo>
                  <a:cubicBezTo>
                    <a:pt x="26415" y="22464"/>
                    <a:pt x="26415" y="22464"/>
                    <a:pt x="26415" y="214074"/>
                  </a:cubicBezTo>
                  <a:cubicBezTo>
                    <a:pt x="26415" y="214074"/>
                    <a:pt x="26415" y="214074"/>
                    <a:pt x="232452" y="214074"/>
                  </a:cubicBezTo>
                  <a:cubicBezTo>
                    <a:pt x="232452" y="215395"/>
                    <a:pt x="233773" y="216717"/>
                    <a:pt x="235094" y="219359"/>
                  </a:cubicBezTo>
                  <a:cubicBezTo>
                    <a:pt x="231131" y="218038"/>
                    <a:pt x="228490" y="218038"/>
                    <a:pt x="225848" y="218038"/>
                  </a:cubicBezTo>
                  <a:cubicBezTo>
                    <a:pt x="213961" y="218038"/>
                    <a:pt x="207358" y="224645"/>
                    <a:pt x="206037" y="229931"/>
                  </a:cubicBezTo>
                  <a:cubicBezTo>
                    <a:pt x="206037" y="232574"/>
                    <a:pt x="206037" y="233895"/>
                    <a:pt x="206037" y="236538"/>
                  </a:cubicBezTo>
                  <a:cubicBezTo>
                    <a:pt x="206037" y="236538"/>
                    <a:pt x="206037" y="236538"/>
                    <a:pt x="22453" y="236538"/>
                  </a:cubicBezTo>
                  <a:cubicBezTo>
                    <a:pt x="9245" y="236538"/>
                    <a:pt x="0" y="225967"/>
                    <a:pt x="0" y="214074"/>
                  </a:cubicBezTo>
                  <a:cubicBezTo>
                    <a:pt x="0" y="214074"/>
                    <a:pt x="0" y="214074"/>
                    <a:pt x="0" y="22464"/>
                  </a:cubicBezTo>
                  <a:cubicBezTo>
                    <a:pt x="0" y="10571"/>
                    <a:pt x="9245" y="0"/>
                    <a:pt x="22453" y="0"/>
                  </a:cubicBezTo>
                  <a:close/>
                </a:path>
              </a:pathLst>
            </a:custGeom>
            <a:solidFill>
              <a:srgbClr val="01E2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sp>
        <p:nvSpPr>
          <p:cNvPr id="28"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29" name="组合 28"/>
          <p:cNvGrpSpPr/>
          <p:nvPr/>
        </p:nvGrpSpPr>
        <p:grpSpPr>
          <a:xfrm>
            <a:off x="271616" y="345438"/>
            <a:ext cx="842043" cy="391162"/>
            <a:chOff x="-29932" y="520698"/>
            <a:chExt cx="577569" cy="258806"/>
          </a:xfrm>
        </p:grpSpPr>
        <p:sp>
          <p:nvSpPr>
            <p:cNvPr id="30" name="箭头: V 形 29"/>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31" name="箭头: V 形 30"/>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32" name="箭头: V 形 31"/>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11285236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1085" y="1421148"/>
            <a:ext cx="2355753" cy="4806279"/>
          </a:xfrm>
          <a:prstGeom prst="rect">
            <a:avLst/>
          </a:prstGeom>
        </p:spPr>
      </p:pic>
      <p:grpSp>
        <p:nvGrpSpPr>
          <p:cNvPr id="16" name="组合 15"/>
          <p:cNvGrpSpPr/>
          <p:nvPr/>
        </p:nvGrpSpPr>
        <p:grpSpPr>
          <a:xfrm>
            <a:off x="901700" y="1981200"/>
            <a:ext cx="1192483" cy="1192483"/>
            <a:chOff x="2146300" y="1914230"/>
            <a:chExt cx="2478653" cy="2478653"/>
          </a:xfrm>
        </p:grpSpPr>
        <p:grpSp>
          <p:nvGrpSpPr>
            <p:cNvPr id="10" name="组合 9"/>
            <p:cNvGrpSpPr/>
            <p:nvPr/>
          </p:nvGrpSpPr>
          <p:grpSpPr>
            <a:xfrm>
              <a:off x="2282279" y="2050211"/>
              <a:ext cx="2206700" cy="2206691"/>
              <a:chOff x="4223654" y="2075543"/>
              <a:chExt cx="2786746" cy="2786743"/>
            </a:xfrm>
          </p:grpSpPr>
          <p:sp>
            <p:nvSpPr>
              <p:cNvPr id="12" name="弧形 11"/>
              <p:cNvSpPr/>
              <p:nvPr/>
            </p:nvSpPr>
            <p:spPr>
              <a:xfrm>
                <a:off x="4223657" y="2075543"/>
                <a:ext cx="2786743" cy="2786743"/>
              </a:xfrm>
              <a:prstGeom prst="arc">
                <a:avLst>
                  <a:gd name="adj1" fmla="val 16515091"/>
                  <a:gd name="adj2" fmla="val 8042095"/>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3" name="弧形 12"/>
              <p:cNvSpPr/>
              <p:nvPr/>
            </p:nvSpPr>
            <p:spPr>
              <a:xfrm flipH="1">
                <a:off x="4223657" y="2075543"/>
                <a:ext cx="2786743" cy="2786743"/>
              </a:xfrm>
              <a:prstGeom prst="arc">
                <a:avLst>
                  <a:gd name="adj1" fmla="val 16221398"/>
                  <a:gd name="adj2" fmla="val 17074317"/>
                </a:avLst>
              </a:prstGeom>
              <a:ln w="508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4" name="弧形 13"/>
              <p:cNvSpPr/>
              <p:nvPr/>
            </p:nvSpPr>
            <p:spPr>
              <a:xfrm flipH="1">
                <a:off x="4223654" y="2075543"/>
                <a:ext cx="2786743" cy="2786743"/>
              </a:xfrm>
              <a:prstGeom prst="arc">
                <a:avLst>
                  <a:gd name="adj1" fmla="val 19108016"/>
                  <a:gd name="adj2" fmla="val 947009"/>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5" name="弧形 14"/>
              <p:cNvSpPr/>
              <p:nvPr/>
            </p:nvSpPr>
            <p:spPr>
              <a:xfrm flipH="1">
                <a:off x="4223654" y="2075543"/>
                <a:ext cx="2786743" cy="2786743"/>
              </a:xfrm>
              <a:prstGeom prst="arc">
                <a:avLst>
                  <a:gd name="adj1" fmla="val 1732279"/>
                  <a:gd name="adj2" fmla="val 2508284"/>
                </a:avLst>
              </a:prstGeom>
              <a:ln w="508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11" name="椭圆 10"/>
            <p:cNvSpPr/>
            <p:nvPr/>
          </p:nvSpPr>
          <p:spPr>
            <a:xfrm rot="16200000">
              <a:off x="2146300" y="1914230"/>
              <a:ext cx="2478653" cy="2478653"/>
            </a:xfrm>
            <a:prstGeom prst="ellipse">
              <a:avLst/>
            </a:prstGeom>
            <a:noFill/>
            <a:ln w="381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17" name="组合 16"/>
          <p:cNvGrpSpPr/>
          <p:nvPr/>
        </p:nvGrpSpPr>
        <p:grpSpPr>
          <a:xfrm>
            <a:off x="4745888" y="1981200"/>
            <a:ext cx="1192483" cy="1192483"/>
            <a:chOff x="2146300" y="1914230"/>
            <a:chExt cx="2478653" cy="2478653"/>
          </a:xfrm>
        </p:grpSpPr>
        <p:grpSp>
          <p:nvGrpSpPr>
            <p:cNvPr id="18" name="组合 17"/>
            <p:cNvGrpSpPr/>
            <p:nvPr/>
          </p:nvGrpSpPr>
          <p:grpSpPr>
            <a:xfrm>
              <a:off x="2282279" y="2050211"/>
              <a:ext cx="2206700" cy="2206691"/>
              <a:chOff x="4223654" y="2075543"/>
              <a:chExt cx="2786746" cy="2786743"/>
            </a:xfrm>
          </p:grpSpPr>
          <p:sp>
            <p:nvSpPr>
              <p:cNvPr id="20" name="弧形 19"/>
              <p:cNvSpPr/>
              <p:nvPr/>
            </p:nvSpPr>
            <p:spPr>
              <a:xfrm>
                <a:off x="4223657" y="2075543"/>
                <a:ext cx="2786743" cy="2786743"/>
              </a:xfrm>
              <a:prstGeom prst="arc">
                <a:avLst>
                  <a:gd name="adj1" fmla="val 16515091"/>
                  <a:gd name="adj2" fmla="val 8042095"/>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21" name="弧形 20"/>
              <p:cNvSpPr/>
              <p:nvPr/>
            </p:nvSpPr>
            <p:spPr>
              <a:xfrm flipH="1">
                <a:off x="4223657" y="2075543"/>
                <a:ext cx="2786743" cy="2786743"/>
              </a:xfrm>
              <a:prstGeom prst="arc">
                <a:avLst>
                  <a:gd name="adj1" fmla="val 16221398"/>
                  <a:gd name="adj2" fmla="val 17074317"/>
                </a:avLst>
              </a:prstGeom>
              <a:ln w="508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22" name="弧形 21"/>
              <p:cNvSpPr/>
              <p:nvPr/>
            </p:nvSpPr>
            <p:spPr>
              <a:xfrm flipH="1">
                <a:off x="4223654" y="2075543"/>
                <a:ext cx="2786743" cy="2786743"/>
              </a:xfrm>
              <a:prstGeom prst="arc">
                <a:avLst>
                  <a:gd name="adj1" fmla="val 19108016"/>
                  <a:gd name="adj2" fmla="val 947009"/>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23" name="弧形 22"/>
              <p:cNvSpPr/>
              <p:nvPr/>
            </p:nvSpPr>
            <p:spPr>
              <a:xfrm flipH="1">
                <a:off x="4223654" y="2075543"/>
                <a:ext cx="2786743" cy="2786743"/>
              </a:xfrm>
              <a:prstGeom prst="arc">
                <a:avLst>
                  <a:gd name="adj1" fmla="val 1732279"/>
                  <a:gd name="adj2" fmla="val 2508284"/>
                </a:avLst>
              </a:prstGeom>
              <a:ln w="508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19" name="椭圆 18"/>
            <p:cNvSpPr/>
            <p:nvPr/>
          </p:nvSpPr>
          <p:spPr>
            <a:xfrm rot="16200000">
              <a:off x="2146300" y="1914230"/>
              <a:ext cx="2478653" cy="2478653"/>
            </a:xfrm>
            <a:prstGeom prst="ellipse">
              <a:avLst/>
            </a:prstGeom>
            <a:noFill/>
            <a:ln w="381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24" name="组合 23"/>
          <p:cNvGrpSpPr/>
          <p:nvPr/>
        </p:nvGrpSpPr>
        <p:grpSpPr>
          <a:xfrm>
            <a:off x="901700" y="4330700"/>
            <a:ext cx="1192483" cy="1192483"/>
            <a:chOff x="2146300" y="1914230"/>
            <a:chExt cx="2478653" cy="2478653"/>
          </a:xfrm>
        </p:grpSpPr>
        <p:grpSp>
          <p:nvGrpSpPr>
            <p:cNvPr id="25" name="组合 24"/>
            <p:cNvGrpSpPr/>
            <p:nvPr/>
          </p:nvGrpSpPr>
          <p:grpSpPr>
            <a:xfrm>
              <a:off x="2282279" y="2050211"/>
              <a:ext cx="2206700" cy="2206691"/>
              <a:chOff x="4223654" y="2075543"/>
              <a:chExt cx="2786746" cy="2786743"/>
            </a:xfrm>
          </p:grpSpPr>
          <p:sp>
            <p:nvSpPr>
              <p:cNvPr id="27" name="弧形 26"/>
              <p:cNvSpPr/>
              <p:nvPr/>
            </p:nvSpPr>
            <p:spPr>
              <a:xfrm>
                <a:off x="4223657" y="2075543"/>
                <a:ext cx="2786743" cy="2786743"/>
              </a:xfrm>
              <a:prstGeom prst="arc">
                <a:avLst>
                  <a:gd name="adj1" fmla="val 16515091"/>
                  <a:gd name="adj2" fmla="val 8042095"/>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28" name="弧形 27"/>
              <p:cNvSpPr/>
              <p:nvPr/>
            </p:nvSpPr>
            <p:spPr>
              <a:xfrm flipH="1">
                <a:off x="4223657" y="2075543"/>
                <a:ext cx="2786743" cy="2786743"/>
              </a:xfrm>
              <a:prstGeom prst="arc">
                <a:avLst>
                  <a:gd name="adj1" fmla="val 16221398"/>
                  <a:gd name="adj2" fmla="val 17074317"/>
                </a:avLst>
              </a:prstGeom>
              <a:ln w="508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29" name="弧形 28"/>
              <p:cNvSpPr/>
              <p:nvPr/>
            </p:nvSpPr>
            <p:spPr>
              <a:xfrm flipH="1">
                <a:off x="4223654" y="2075543"/>
                <a:ext cx="2786743" cy="2786743"/>
              </a:xfrm>
              <a:prstGeom prst="arc">
                <a:avLst>
                  <a:gd name="adj1" fmla="val 19108016"/>
                  <a:gd name="adj2" fmla="val 947009"/>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30" name="弧形 29"/>
              <p:cNvSpPr/>
              <p:nvPr/>
            </p:nvSpPr>
            <p:spPr>
              <a:xfrm flipH="1">
                <a:off x="4223654" y="2075543"/>
                <a:ext cx="2786743" cy="2786743"/>
              </a:xfrm>
              <a:prstGeom prst="arc">
                <a:avLst>
                  <a:gd name="adj1" fmla="val 1732279"/>
                  <a:gd name="adj2" fmla="val 2508284"/>
                </a:avLst>
              </a:prstGeom>
              <a:ln w="508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26" name="椭圆 25"/>
            <p:cNvSpPr/>
            <p:nvPr/>
          </p:nvSpPr>
          <p:spPr>
            <a:xfrm rot="16200000">
              <a:off x="2146300" y="1914230"/>
              <a:ext cx="2478653" cy="2478653"/>
            </a:xfrm>
            <a:prstGeom prst="ellipse">
              <a:avLst/>
            </a:prstGeom>
            <a:noFill/>
            <a:ln w="381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31" name="组合 30"/>
          <p:cNvGrpSpPr/>
          <p:nvPr/>
        </p:nvGrpSpPr>
        <p:grpSpPr>
          <a:xfrm>
            <a:off x="4745888" y="4330700"/>
            <a:ext cx="1192483" cy="1192483"/>
            <a:chOff x="2146300" y="1914230"/>
            <a:chExt cx="2478653" cy="2478653"/>
          </a:xfrm>
        </p:grpSpPr>
        <p:grpSp>
          <p:nvGrpSpPr>
            <p:cNvPr id="32" name="组合 31"/>
            <p:cNvGrpSpPr/>
            <p:nvPr/>
          </p:nvGrpSpPr>
          <p:grpSpPr>
            <a:xfrm>
              <a:off x="2282279" y="2050211"/>
              <a:ext cx="2206700" cy="2206691"/>
              <a:chOff x="4223654" y="2075543"/>
              <a:chExt cx="2786746" cy="2786743"/>
            </a:xfrm>
          </p:grpSpPr>
          <p:sp>
            <p:nvSpPr>
              <p:cNvPr id="34" name="弧形 33"/>
              <p:cNvSpPr/>
              <p:nvPr/>
            </p:nvSpPr>
            <p:spPr>
              <a:xfrm>
                <a:off x="4223657" y="2075543"/>
                <a:ext cx="2786743" cy="2786743"/>
              </a:xfrm>
              <a:prstGeom prst="arc">
                <a:avLst>
                  <a:gd name="adj1" fmla="val 16515091"/>
                  <a:gd name="adj2" fmla="val 8042095"/>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35" name="弧形 34"/>
              <p:cNvSpPr/>
              <p:nvPr/>
            </p:nvSpPr>
            <p:spPr>
              <a:xfrm flipH="1">
                <a:off x="4223657" y="2075543"/>
                <a:ext cx="2786743" cy="2786743"/>
              </a:xfrm>
              <a:prstGeom prst="arc">
                <a:avLst>
                  <a:gd name="adj1" fmla="val 16221398"/>
                  <a:gd name="adj2" fmla="val 17074317"/>
                </a:avLst>
              </a:prstGeom>
              <a:ln w="508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36" name="弧形 35"/>
              <p:cNvSpPr/>
              <p:nvPr/>
            </p:nvSpPr>
            <p:spPr>
              <a:xfrm flipH="1">
                <a:off x="4223654" y="2075543"/>
                <a:ext cx="2786743" cy="2786743"/>
              </a:xfrm>
              <a:prstGeom prst="arc">
                <a:avLst>
                  <a:gd name="adj1" fmla="val 19108016"/>
                  <a:gd name="adj2" fmla="val 947009"/>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37" name="弧形 36"/>
              <p:cNvSpPr/>
              <p:nvPr/>
            </p:nvSpPr>
            <p:spPr>
              <a:xfrm flipH="1">
                <a:off x="4223654" y="2075543"/>
                <a:ext cx="2786743" cy="2786743"/>
              </a:xfrm>
              <a:prstGeom prst="arc">
                <a:avLst>
                  <a:gd name="adj1" fmla="val 1732279"/>
                  <a:gd name="adj2" fmla="val 2508284"/>
                </a:avLst>
              </a:prstGeom>
              <a:ln w="508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33" name="椭圆 32"/>
            <p:cNvSpPr/>
            <p:nvPr/>
          </p:nvSpPr>
          <p:spPr>
            <a:xfrm rot="16200000">
              <a:off x="2146300" y="1914230"/>
              <a:ext cx="2478653" cy="2478653"/>
            </a:xfrm>
            <a:prstGeom prst="ellipse">
              <a:avLst/>
            </a:prstGeom>
            <a:noFill/>
            <a:ln w="381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38" name="组合 37"/>
          <p:cNvGrpSpPr/>
          <p:nvPr/>
        </p:nvGrpSpPr>
        <p:grpSpPr>
          <a:xfrm>
            <a:off x="2191802" y="1788558"/>
            <a:ext cx="3097314" cy="1017611"/>
            <a:chOff x="397090" y="3734493"/>
            <a:chExt cx="3097314" cy="1017611"/>
          </a:xfrm>
        </p:grpSpPr>
        <p:sp>
          <p:nvSpPr>
            <p:cNvPr id="39"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0" name="TextBox 32"/>
            <p:cNvSpPr txBox="1"/>
            <p:nvPr/>
          </p:nvSpPr>
          <p:spPr>
            <a:xfrm>
              <a:off x="397090" y="4099618"/>
              <a:ext cx="2489198"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41" name="组合 40"/>
          <p:cNvGrpSpPr/>
          <p:nvPr/>
        </p:nvGrpSpPr>
        <p:grpSpPr>
          <a:xfrm>
            <a:off x="2191802" y="4138058"/>
            <a:ext cx="3097314" cy="1017611"/>
            <a:chOff x="397090" y="3734493"/>
            <a:chExt cx="3097314" cy="1017611"/>
          </a:xfrm>
        </p:grpSpPr>
        <p:sp>
          <p:nvSpPr>
            <p:cNvPr id="42"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3" name="TextBox 32"/>
            <p:cNvSpPr txBox="1"/>
            <p:nvPr/>
          </p:nvSpPr>
          <p:spPr>
            <a:xfrm>
              <a:off x="397090" y="4099618"/>
              <a:ext cx="2489198"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44" name="组合 43"/>
          <p:cNvGrpSpPr/>
          <p:nvPr/>
        </p:nvGrpSpPr>
        <p:grpSpPr>
          <a:xfrm>
            <a:off x="5989171" y="1788558"/>
            <a:ext cx="3097314" cy="1017611"/>
            <a:chOff x="397090" y="3734493"/>
            <a:chExt cx="3097314" cy="1017611"/>
          </a:xfrm>
        </p:grpSpPr>
        <p:sp>
          <p:nvSpPr>
            <p:cNvPr id="45"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6" name="TextBox 32"/>
            <p:cNvSpPr txBox="1"/>
            <p:nvPr/>
          </p:nvSpPr>
          <p:spPr>
            <a:xfrm>
              <a:off x="397090" y="4099618"/>
              <a:ext cx="2489198"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47" name="组合 46"/>
          <p:cNvGrpSpPr/>
          <p:nvPr/>
        </p:nvGrpSpPr>
        <p:grpSpPr>
          <a:xfrm>
            <a:off x="5989171" y="4138058"/>
            <a:ext cx="3097314" cy="1017611"/>
            <a:chOff x="397090" y="3734493"/>
            <a:chExt cx="3097314" cy="1017611"/>
          </a:xfrm>
        </p:grpSpPr>
        <p:sp>
          <p:nvSpPr>
            <p:cNvPr id="48"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9" name="TextBox 32"/>
            <p:cNvSpPr txBox="1"/>
            <p:nvPr/>
          </p:nvSpPr>
          <p:spPr>
            <a:xfrm>
              <a:off x="397090" y="4099618"/>
              <a:ext cx="2489198"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63" name="椭圆 49"/>
          <p:cNvSpPr/>
          <p:nvPr/>
        </p:nvSpPr>
        <p:spPr>
          <a:xfrm>
            <a:off x="1278221" y="2375258"/>
            <a:ext cx="439440" cy="404366"/>
          </a:xfrm>
          <a:custGeom>
            <a:avLst/>
            <a:gdLst>
              <a:gd name="connsiteX0" fmla="*/ 169069 w 338138"/>
              <a:gd name="connsiteY0" fmla="*/ 214313 h 311150"/>
              <a:gd name="connsiteX1" fmla="*/ 158750 w 338138"/>
              <a:gd name="connsiteY1" fmla="*/ 224632 h 311150"/>
              <a:gd name="connsiteX2" fmla="*/ 169069 w 338138"/>
              <a:gd name="connsiteY2" fmla="*/ 234951 h 311150"/>
              <a:gd name="connsiteX3" fmla="*/ 179388 w 338138"/>
              <a:gd name="connsiteY3" fmla="*/ 224632 h 311150"/>
              <a:gd name="connsiteX4" fmla="*/ 169069 w 338138"/>
              <a:gd name="connsiteY4" fmla="*/ 214313 h 311150"/>
              <a:gd name="connsiteX5" fmla="*/ 0 w 338138"/>
              <a:gd name="connsiteY5" fmla="*/ 206375 h 311150"/>
              <a:gd name="connsiteX6" fmla="*/ 338138 w 338138"/>
              <a:gd name="connsiteY6" fmla="*/ 206375 h 311150"/>
              <a:gd name="connsiteX7" fmla="*/ 338138 w 338138"/>
              <a:gd name="connsiteY7" fmla="*/ 226020 h 311150"/>
              <a:gd name="connsiteX8" fmla="*/ 319646 w 338138"/>
              <a:gd name="connsiteY8" fmla="*/ 244356 h 311150"/>
              <a:gd name="connsiteX9" fmla="*/ 211336 w 338138"/>
              <a:gd name="connsiteY9" fmla="*/ 244356 h 311150"/>
              <a:gd name="connsiteX10" fmla="*/ 213978 w 338138"/>
              <a:gd name="connsiteY10" fmla="*/ 267930 h 311150"/>
              <a:gd name="connsiteX11" fmla="*/ 233791 w 338138"/>
              <a:gd name="connsiteY11" fmla="*/ 301982 h 311150"/>
              <a:gd name="connsiteX12" fmla="*/ 236432 w 338138"/>
              <a:gd name="connsiteY12" fmla="*/ 305911 h 311150"/>
              <a:gd name="connsiteX13" fmla="*/ 231149 w 338138"/>
              <a:gd name="connsiteY13" fmla="*/ 311150 h 311150"/>
              <a:gd name="connsiteX14" fmla="*/ 106989 w 338138"/>
              <a:gd name="connsiteY14" fmla="*/ 311150 h 311150"/>
              <a:gd name="connsiteX15" fmla="*/ 101706 w 338138"/>
              <a:gd name="connsiteY15" fmla="*/ 307221 h 311150"/>
              <a:gd name="connsiteX16" fmla="*/ 104347 w 338138"/>
              <a:gd name="connsiteY16" fmla="*/ 301982 h 311150"/>
              <a:gd name="connsiteX17" fmla="*/ 124160 w 338138"/>
              <a:gd name="connsiteY17" fmla="*/ 267930 h 311150"/>
              <a:gd name="connsiteX18" fmla="*/ 126802 w 338138"/>
              <a:gd name="connsiteY18" fmla="*/ 244356 h 311150"/>
              <a:gd name="connsiteX19" fmla="*/ 18492 w 338138"/>
              <a:gd name="connsiteY19" fmla="*/ 244356 h 311150"/>
              <a:gd name="connsiteX20" fmla="*/ 0 w 338138"/>
              <a:gd name="connsiteY20" fmla="*/ 226020 h 311150"/>
              <a:gd name="connsiteX21" fmla="*/ 169069 w 338138"/>
              <a:gd name="connsiteY21" fmla="*/ 61913 h 311150"/>
              <a:gd name="connsiteX22" fmla="*/ 153987 w 338138"/>
              <a:gd name="connsiteY22" fmla="*/ 78242 h 311150"/>
              <a:gd name="connsiteX23" fmla="*/ 153987 w 338138"/>
              <a:gd name="connsiteY23" fmla="*/ 80963 h 311150"/>
              <a:gd name="connsiteX24" fmla="*/ 169069 w 338138"/>
              <a:gd name="connsiteY24" fmla="*/ 76881 h 311150"/>
              <a:gd name="connsiteX25" fmla="*/ 184150 w 338138"/>
              <a:gd name="connsiteY25" fmla="*/ 80963 h 311150"/>
              <a:gd name="connsiteX26" fmla="*/ 184150 w 338138"/>
              <a:gd name="connsiteY26" fmla="*/ 78242 h 311150"/>
              <a:gd name="connsiteX27" fmla="*/ 169069 w 338138"/>
              <a:gd name="connsiteY27" fmla="*/ 61913 h 311150"/>
              <a:gd name="connsiteX28" fmla="*/ 169069 w 338138"/>
              <a:gd name="connsiteY28" fmla="*/ 52388 h 311150"/>
              <a:gd name="connsiteX29" fmla="*/ 195324 w 338138"/>
              <a:gd name="connsiteY29" fmla="*/ 78695 h 311150"/>
              <a:gd name="connsiteX30" fmla="*/ 195324 w 338138"/>
              <a:gd name="connsiteY30" fmla="*/ 89218 h 311150"/>
              <a:gd name="connsiteX31" fmla="*/ 203200 w 338138"/>
              <a:gd name="connsiteY31" fmla="*/ 111579 h 311150"/>
              <a:gd name="connsiteX32" fmla="*/ 174320 w 338138"/>
              <a:gd name="connsiteY32" fmla="*/ 144463 h 311150"/>
              <a:gd name="connsiteX33" fmla="*/ 174320 w 338138"/>
              <a:gd name="connsiteY33" fmla="*/ 133940 h 311150"/>
              <a:gd name="connsiteX34" fmla="*/ 169069 w 338138"/>
              <a:gd name="connsiteY34" fmla="*/ 128679 h 311150"/>
              <a:gd name="connsiteX35" fmla="*/ 163818 w 338138"/>
              <a:gd name="connsiteY35" fmla="*/ 133940 h 311150"/>
              <a:gd name="connsiteX36" fmla="*/ 163818 w 338138"/>
              <a:gd name="connsiteY36" fmla="*/ 144463 h 311150"/>
              <a:gd name="connsiteX37" fmla="*/ 134937 w 338138"/>
              <a:gd name="connsiteY37" fmla="*/ 111579 h 311150"/>
              <a:gd name="connsiteX38" fmla="*/ 142813 w 338138"/>
              <a:gd name="connsiteY38" fmla="*/ 89218 h 311150"/>
              <a:gd name="connsiteX39" fmla="*/ 142813 w 338138"/>
              <a:gd name="connsiteY39" fmla="*/ 78695 h 311150"/>
              <a:gd name="connsiteX40" fmla="*/ 169069 w 338138"/>
              <a:gd name="connsiteY40" fmla="*/ 52388 h 311150"/>
              <a:gd name="connsiteX41" fmla="*/ 20637 w 338138"/>
              <a:gd name="connsiteY41" fmla="*/ 22225 h 311150"/>
              <a:gd name="connsiteX42" fmla="*/ 20637 w 338138"/>
              <a:gd name="connsiteY42" fmla="*/ 174625 h 311150"/>
              <a:gd name="connsiteX43" fmla="*/ 315912 w 338138"/>
              <a:gd name="connsiteY43" fmla="*/ 174625 h 311150"/>
              <a:gd name="connsiteX44" fmla="*/ 315912 w 338138"/>
              <a:gd name="connsiteY44" fmla="*/ 22225 h 311150"/>
              <a:gd name="connsiteX45" fmla="*/ 18492 w 338138"/>
              <a:gd name="connsiteY45" fmla="*/ 0 h 311150"/>
              <a:gd name="connsiteX46" fmla="*/ 319646 w 338138"/>
              <a:gd name="connsiteY46" fmla="*/ 0 h 311150"/>
              <a:gd name="connsiteX47" fmla="*/ 338138 w 338138"/>
              <a:gd name="connsiteY47" fmla="*/ 18471 h 311150"/>
              <a:gd name="connsiteX48" fmla="*/ 338138 w 338138"/>
              <a:gd name="connsiteY48" fmla="*/ 195263 h 311150"/>
              <a:gd name="connsiteX49" fmla="*/ 0 w 338138"/>
              <a:gd name="connsiteY49" fmla="*/ 195263 h 311150"/>
              <a:gd name="connsiteX50" fmla="*/ 0 w 338138"/>
              <a:gd name="connsiteY50" fmla="*/ 18471 h 311150"/>
              <a:gd name="connsiteX51" fmla="*/ 18492 w 338138"/>
              <a:gd name="connsiteY51" fmla="*/ 0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11150">
                <a:moveTo>
                  <a:pt x="169069" y="214313"/>
                </a:moveTo>
                <a:cubicBezTo>
                  <a:pt x="163370" y="214313"/>
                  <a:pt x="158750" y="218933"/>
                  <a:pt x="158750" y="224632"/>
                </a:cubicBezTo>
                <a:cubicBezTo>
                  <a:pt x="158750" y="230331"/>
                  <a:pt x="163370" y="234951"/>
                  <a:pt x="169069" y="234951"/>
                </a:cubicBezTo>
                <a:cubicBezTo>
                  <a:pt x="174768" y="234951"/>
                  <a:pt x="179388" y="230331"/>
                  <a:pt x="179388" y="224632"/>
                </a:cubicBezTo>
                <a:cubicBezTo>
                  <a:pt x="179388" y="218933"/>
                  <a:pt x="174768" y="214313"/>
                  <a:pt x="169069" y="214313"/>
                </a:cubicBezTo>
                <a:close/>
                <a:moveTo>
                  <a:pt x="0" y="206375"/>
                </a:moveTo>
                <a:cubicBezTo>
                  <a:pt x="0" y="206375"/>
                  <a:pt x="0" y="206375"/>
                  <a:pt x="338138" y="206375"/>
                </a:cubicBezTo>
                <a:cubicBezTo>
                  <a:pt x="338138" y="206375"/>
                  <a:pt x="338138" y="206375"/>
                  <a:pt x="338138" y="226020"/>
                </a:cubicBezTo>
                <a:cubicBezTo>
                  <a:pt x="338138" y="236498"/>
                  <a:pt x="330213" y="244356"/>
                  <a:pt x="319646" y="244356"/>
                </a:cubicBezTo>
                <a:cubicBezTo>
                  <a:pt x="319646" y="244356"/>
                  <a:pt x="319646" y="244356"/>
                  <a:pt x="211336" y="244356"/>
                </a:cubicBezTo>
                <a:cubicBezTo>
                  <a:pt x="211336" y="250905"/>
                  <a:pt x="211336" y="258763"/>
                  <a:pt x="213978" y="267930"/>
                </a:cubicBezTo>
                <a:cubicBezTo>
                  <a:pt x="216620" y="282337"/>
                  <a:pt x="223224" y="294124"/>
                  <a:pt x="233791" y="301982"/>
                </a:cubicBezTo>
                <a:cubicBezTo>
                  <a:pt x="235112" y="301982"/>
                  <a:pt x="236432" y="304602"/>
                  <a:pt x="236432" y="305911"/>
                </a:cubicBezTo>
                <a:cubicBezTo>
                  <a:pt x="236432" y="308531"/>
                  <a:pt x="233791" y="311150"/>
                  <a:pt x="231149" y="311150"/>
                </a:cubicBezTo>
                <a:cubicBezTo>
                  <a:pt x="231149" y="311150"/>
                  <a:pt x="231149" y="311150"/>
                  <a:pt x="106989" y="311150"/>
                </a:cubicBezTo>
                <a:cubicBezTo>
                  <a:pt x="104347" y="311150"/>
                  <a:pt x="103026" y="309840"/>
                  <a:pt x="101706" y="307221"/>
                </a:cubicBezTo>
                <a:cubicBezTo>
                  <a:pt x="101706" y="305911"/>
                  <a:pt x="101706" y="303292"/>
                  <a:pt x="104347" y="301982"/>
                </a:cubicBezTo>
                <a:cubicBezTo>
                  <a:pt x="114914" y="294124"/>
                  <a:pt x="121518" y="282337"/>
                  <a:pt x="124160" y="267930"/>
                </a:cubicBezTo>
                <a:cubicBezTo>
                  <a:pt x="126802" y="258763"/>
                  <a:pt x="126802" y="250905"/>
                  <a:pt x="126802" y="244356"/>
                </a:cubicBezTo>
                <a:cubicBezTo>
                  <a:pt x="126802" y="244356"/>
                  <a:pt x="126802" y="244356"/>
                  <a:pt x="18492" y="244356"/>
                </a:cubicBezTo>
                <a:cubicBezTo>
                  <a:pt x="7925" y="244356"/>
                  <a:pt x="0" y="236498"/>
                  <a:pt x="0" y="226020"/>
                </a:cubicBezTo>
                <a:close/>
                <a:moveTo>
                  <a:pt x="169069" y="61913"/>
                </a:moveTo>
                <a:cubicBezTo>
                  <a:pt x="160271" y="61913"/>
                  <a:pt x="153987" y="68717"/>
                  <a:pt x="153987" y="78242"/>
                </a:cubicBezTo>
                <a:lnTo>
                  <a:pt x="153987" y="80963"/>
                </a:lnTo>
                <a:cubicBezTo>
                  <a:pt x="159014" y="78242"/>
                  <a:pt x="164041" y="76881"/>
                  <a:pt x="169069" y="76881"/>
                </a:cubicBezTo>
                <a:cubicBezTo>
                  <a:pt x="174096" y="76881"/>
                  <a:pt x="179123" y="78242"/>
                  <a:pt x="184150" y="80963"/>
                </a:cubicBezTo>
                <a:cubicBezTo>
                  <a:pt x="184150" y="80963"/>
                  <a:pt x="184150" y="80963"/>
                  <a:pt x="184150" y="78242"/>
                </a:cubicBezTo>
                <a:cubicBezTo>
                  <a:pt x="184150" y="68717"/>
                  <a:pt x="177866" y="61913"/>
                  <a:pt x="169069" y="61913"/>
                </a:cubicBezTo>
                <a:close/>
                <a:moveTo>
                  <a:pt x="169069" y="52388"/>
                </a:moveTo>
                <a:cubicBezTo>
                  <a:pt x="183509" y="52388"/>
                  <a:pt x="195324" y="64226"/>
                  <a:pt x="195324" y="78695"/>
                </a:cubicBezTo>
                <a:cubicBezTo>
                  <a:pt x="195324" y="78695"/>
                  <a:pt x="195324" y="78695"/>
                  <a:pt x="195324" y="89218"/>
                </a:cubicBezTo>
                <a:cubicBezTo>
                  <a:pt x="199262" y="95795"/>
                  <a:pt x="203200" y="103687"/>
                  <a:pt x="203200" y="111579"/>
                </a:cubicBezTo>
                <a:cubicBezTo>
                  <a:pt x="203200" y="127363"/>
                  <a:pt x="191385" y="141832"/>
                  <a:pt x="174320" y="144463"/>
                </a:cubicBezTo>
                <a:cubicBezTo>
                  <a:pt x="174320" y="144463"/>
                  <a:pt x="174320" y="144463"/>
                  <a:pt x="174320" y="133940"/>
                </a:cubicBezTo>
                <a:cubicBezTo>
                  <a:pt x="174320" y="129994"/>
                  <a:pt x="171694" y="128679"/>
                  <a:pt x="169069" y="128679"/>
                </a:cubicBezTo>
                <a:cubicBezTo>
                  <a:pt x="166443" y="128679"/>
                  <a:pt x="163818" y="129994"/>
                  <a:pt x="163818" y="133940"/>
                </a:cubicBezTo>
                <a:cubicBezTo>
                  <a:pt x="163818" y="133940"/>
                  <a:pt x="163818" y="133940"/>
                  <a:pt x="163818" y="144463"/>
                </a:cubicBezTo>
                <a:cubicBezTo>
                  <a:pt x="146752" y="141832"/>
                  <a:pt x="134937" y="127363"/>
                  <a:pt x="134937" y="111579"/>
                </a:cubicBezTo>
                <a:cubicBezTo>
                  <a:pt x="134937" y="103687"/>
                  <a:pt x="138875" y="95795"/>
                  <a:pt x="142813" y="89218"/>
                </a:cubicBezTo>
                <a:cubicBezTo>
                  <a:pt x="142813" y="89218"/>
                  <a:pt x="142813" y="89218"/>
                  <a:pt x="142813" y="78695"/>
                </a:cubicBezTo>
                <a:cubicBezTo>
                  <a:pt x="142813" y="64226"/>
                  <a:pt x="154628" y="52388"/>
                  <a:pt x="169069" y="52388"/>
                </a:cubicBezTo>
                <a:close/>
                <a:moveTo>
                  <a:pt x="20637" y="22225"/>
                </a:moveTo>
                <a:lnTo>
                  <a:pt x="20637" y="174625"/>
                </a:lnTo>
                <a:lnTo>
                  <a:pt x="315912" y="174625"/>
                </a:lnTo>
                <a:lnTo>
                  <a:pt x="315912" y="22225"/>
                </a:lnTo>
                <a:close/>
                <a:moveTo>
                  <a:pt x="18492" y="0"/>
                </a:moveTo>
                <a:cubicBezTo>
                  <a:pt x="18492" y="0"/>
                  <a:pt x="18492" y="0"/>
                  <a:pt x="319646" y="0"/>
                </a:cubicBezTo>
                <a:cubicBezTo>
                  <a:pt x="330213" y="0"/>
                  <a:pt x="338138" y="9235"/>
                  <a:pt x="338138" y="18471"/>
                </a:cubicBezTo>
                <a:cubicBezTo>
                  <a:pt x="338138" y="18471"/>
                  <a:pt x="338138" y="18471"/>
                  <a:pt x="338138" y="195263"/>
                </a:cubicBezTo>
                <a:cubicBezTo>
                  <a:pt x="338138" y="195263"/>
                  <a:pt x="338138" y="195263"/>
                  <a:pt x="0" y="195263"/>
                </a:cubicBezTo>
                <a:cubicBezTo>
                  <a:pt x="0" y="195263"/>
                  <a:pt x="0" y="195263"/>
                  <a:pt x="0" y="18471"/>
                </a:cubicBezTo>
                <a:cubicBezTo>
                  <a:pt x="0" y="9235"/>
                  <a:pt x="7925" y="0"/>
                  <a:pt x="184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62" name="椭圆 50"/>
          <p:cNvSpPr/>
          <p:nvPr/>
        </p:nvSpPr>
        <p:spPr>
          <a:xfrm>
            <a:off x="1278221" y="4726821"/>
            <a:ext cx="439440" cy="400240"/>
          </a:xfrm>
          <a:custGeom>
            <a:avLst/>
            <a:gdLst>
              <a:gd name="connsiteX0" fmla="*/ 104775 w 338138"/>
              <a:gd name="connsiteY0" fmla="*/ 236538 h 307975"/>
              <a:gd name="connsiteX1" fmla="*/ 142875 w 338138"/>
              <a:gd name="connsiteY1" fmla="*/ 284163 h 307975"/>
              <a:gd name="connsiteX2" fmla="*/ 142875 w 338138"/>
              <a:gd name="connsiteY2" fmla="*/ 240399 h 307975"/>
              <a:gd name="connsiteX3" fmla="*/ 104775 w 338138"/>
              <a:gd name="connsiteY3" fmla="*/ 236538 h 307975"/>
              <a:gd name="connsiteX4" fmla="*/ 33337 w 338138"/>
              <a:gd name="connsiteY4" fmla="*/ 207963 h 307975"/>
              <a:gd name="connsiteX5" fmla="*/ 100012 w 338138"/>
              <a:gd name="connsiteY5" fmla="*/ 276226 h 307975"/>
              <a:gd name="connsiteX6" fmla="*/ 79094 w 338138"/>
              <a:gd name="connsiteY6" fmla="*/ 229379 h 307975"/>
              <a:gd name="connsiteX7" fmla="*/ 33337 w 338138"/>
              <a:gd name="connsiteY7" fmla="*/ 207963 h 307975"/>
              <a:gd name="connsiteX8" fmla="*/ 73025 w 338138"/>
              <a:gd name="connsiteY8" fmla="*/ 104775 h 307975"/>
              <a:gd name="connsiteX9" fmla="*/ 22225 w 338138"/>
              <a:gd name="connsiteY9" fmla="*/ 154782 h 307975"/>
              <a:gd name="connsiteX10" fmla="*/ 73025 w 338138"/>
              <a:gd name="connsiteY10" fmla="*/ 204788 h 307975"/>
              <a:gd name="connsiteX11" fmla="*/ 69117 w 338138"/>
              <a:gd name="connsiteY11" fmla="*/ 154782 h 307975"/>
              <a:gd name="connsiteX12" fmla="*/ 73025 w 338138"/>
              <a:gd name="connsiteY12" fmla="*/ 104775 h 307975"/>
              <a:gd name="connsiteX13" fmla="*/ 142875 w 338138"/>
              <a:gd name="connsiteY13" fmla="*/ 90488 h 307975"/>
              <a:gd name="connsiteX14" fmla="*/ 97035 w 338138"/>
              <a:gd name="connsiteY14" fmla="*/ 95780 h 307975"/>
              <a:gd name="connsiteX15" fmla="*/ 90487 w 338138"/>
              <a:gd name="connsiteY15" fmla="*/ 153988 h 307975"/>
              <a:gd name="connsiteX16" fmla="*/ 97035 w 338138"/>
              <a:gd name="connsiteY16" fmla="*/ 212196 h 307975"/>
              <a:gd name="connsiteX17" fmla="*/ 142875 w 338138"/>
              <a:gd name="connsiteY17" fmla="*/ 217488 h 307975"/>
              <a:gd name="connsiteX18" fmla="*/ 194572 w 338138"/>
              <a:gd name="connsiteY18" fmla="*/ 77254 h 307975"/>
              <a:gd name="connsiteX19" fmla="*/ 236537 w 338138"/>
              <a:gd name="connsiteY19" fmla="*/ 153855 h 307975"/>
              <a:gd name="connsiteX20" fmla="*/ 194572 w 338138"/>
              <a:gd name="connsiteY20" fmla="*/ 230455 h 307975"/>
              <a:gd name="connsiteX21" fmla="*/ 188015 w 338138"/>
              <a:gd name="connsiteY21" fmla="*/ 231776 h 307975"/>
              <a:gd name="connsiteX22" fmla="*/ 178835 w 338138"/>
              <a:gd name="connsiteY22" fmla="*/ 226493 h 307975"/>
              <a:gd name="connsiteX23" fmla="*/ 182769 w 338138"/>
              <a:gd name="connsiteY23" fmla="*/ 211966 h 307975"/>
              <a:gd name="connsiteX24" fmla="*/ 214243 w 338138"/>
              <a:gd name="connsiteY24" fmla="*/ 153855 h 307975"/>
              <a:gd name="connsiteX25" fmla="*/ 182769 w 338138"/>
              <a:gd name="connsiteY25" fmla="*/ 95744 h 307975"/>
              <a:gd name="connsiteX26" fmla="*/ 178835 w 338138"/>
              <a:gd name="connsiteY26" fmla="*/ 81217 h 307975"/>
              <a:gd name="connsiteX27" fmla="*/ 194572 w 338138"/>
              <a:gd name="connsiteY27" fmla="*/ 77254 h 307975"/>
              <a:gd name="connsiteX28" fmla="*/ 222667 w 338138"/>
              <a:gd name="connsiteY28" fmla="*/ 40679 h 307975"/>
              <a:gd name="connsiteX29" fmla="*/ 231190 w 338138"/>
              <a:gd name="connsiteY29" fmla="*/ 42331 h 307975"/>
              <a:gd name="connsiteX30" fmla="*/ 287337 w 338138"/>
              <a:gd name="connsiteY30" fmla="*/ 154649 h 307975"/>
              <a:gd name="connsiteX31" fmla="*/ 231190 w 338138"/>
              <a:gd name="connsiteY31" fmla="*/ 266967 h 307975"/>
              <a:gd name="connsiteX32" fmla="*/ 224505 w 338138"/>
              <a:gd name="connsiteY32" fmla="*/ 268288 h 307975"/>
              <a:gd name="connsiteX33" fmla="*/ 215147 w 338138"/>
              <a:gd name="connsiteY33" fmla="*/ 264324 h 307975"/>
              <a:gd name="connsiteX34" fmla="*/ 217821 w 338138"/>
              <a:gd name="connsiteY34" fmla="*/ 249789 h 307975"/>
              <a:gd name="connsiteX35" fmla="*/ 265948 w 338138"/>
              <a:gd name="connsiteY35" fmla="*/ 154649 h 307975"/>
              <a:gd name="connsiteX36" fmla="*/ 217821 w 338138"/>
              <a:gd name="connsiteY36" fmla="*/ 59509 h 307975"/>
              <a:gd name="connsiteX37" fmla="*/ 215147 w 338138"/>
              <a:gd name="connsiteY37" fmla="*/ 44974 h 307975"/>
              <a:gd name="connsiteX38" fmla="*/ 222667 w 338138"/>
              <a:gd name="connsiteY38" fmla="*/ 40679 h 307975"/>
              <a:gd name="connsiteX39" fmla="*/ 100012 w 338138"/>
              <a:gd name="connsiteY39" fmla="*/ 33338 h 307975"/>
              <a:gd name="connsiteX40" fmla="*/ 33337 w 338138"/>
              <a:gd name="connsiteY40" fmla="*/ 100013 h 307975"/>
              <a:gd name="connsiteX41" fmla="*/ 79094 w 338138"/>
              <a:gd name="connsiteY41" fmla="*/ 79095 h 307975"/>
              <a:gd name="connsiteX42" fmla="*/ 100012 w 338138"/>
              <a:gd name="connsiteY42" fmla="*/ 33338 h 307975"/>
              <a:gd name="connsiteX43" fmla="*/ 142875 w 338138"/>
              <a:gd name="connsiteY43" fmla="*/ 23813 h 307975"/>
              <a:gd name="connsiteX44" fmla="*/ 104775 w 338138"/>
              <a:gd name="connsiteY44" fmla="*/ 73026 h 307975"/>
              <a:gd name="connsiteX45" fmla="*/ 142875 w 338138"/>
              <a:gd name="connsiteY45" fmla="*/ 69036 h 307975"/>
              <a:gd name="connsiteX46" fmla="*/ 142875 w 338138"/>
              <a:gd name="connsiteY46" fmla="*/ 23813 h 307975"/>
              <a:gd name="connsiteX47" fmla="*/ 258961 w 338138"/>
              <a:gd name="connsiteY47" fmla="*/ 8924 h 307975"/>
              <a:gd name="connsiteX48" fmla="*/ 267321 w 338138"/>
              <a:gd name="connsiteY48" fmla="*/ 10567 h 307975"/>
              <a:gd name="connsiteX49" fmla="*/ 318467 w 338138"/>
              <a:gd name="connsiteY49" fmla="*/ 72350 h 307975"/>
              <a:gd name="connsiteX50" fmla="*/ 338138 w 338138"/>
              <a:gd name="connsiteY50" fmla="*/ 153852 h 307975"/>
              <a:gd name="connsiteX51" fmla="*/ 318467 w 338138"/>
              <a:gd name="connsiteY51" fmla="*/ 235353 h 307975"/>
              <a:gd name="connsiteX52" fmla="*/ 267321 w 338138"/>
              <a:gd name="connsiteY52" fmla="*/ 297136 h 307975"/>
              <a:gd name="connsiteX53" fmla="*/ 260764 w 338138"/>
              <a:gd name="connsiteY53" fmla="*/ 298451 h 307975"/>
              <a:gd name="connsiteX54" fmla="*/ 251584 w 338138"/>
              <a:gd name="connsiteY54" fmla="*/ 294507 h 307975"/>
              <a:gd name="connsiteX55" fmla="*/ 254207 w 338138"/>
              <a:gd name="connsiteY55" fmla="*/ 280047 h 307975"/>
              <a:gd name="connsiteX56" fmla="*/ 317155 w 338138"/>
              <a:gd name="connsiteY56" fmla="*/ 153852 h 307975"/>
              <a:gd name="connsiteX57" fmla="*/ 254207 w 338138"/>
              <a:gd name="connsiteY57" fmla="*/ 27656 h 307975"/>
              <a:gd name="connsiteX58" fmla="*/ 251584 w 338138"/>
              <a:gd name="connsiteY58" fmla="*/ 13196 h 307975"/>
              <a:gd name="connsiteX59" fmla="*/ 258961 w 338138"/>
              <a:gd name="connsiteY59" fmla="*/ 8924 h 307975"/>
              <a:gd name="connsiteX60" fmla="*/ 154533 w 338138"/>
              <a:gd name="connsiteY60" fmla="*/ 0 h 307975"/>
              <a:gd name="connsiteX61" fmla="*/ 165100 w 338138"/>
              <a:gd name="connsiteY61" fmla="*/ 11845 h 307975"/>
              <a:gd name="connsiteX62" fmla="*/ 165100 w 338138"/>
              <a:gd name="connsiteY62" fmla="*/ 296130 h 307975"/>
              <a:gd name="connsiteX63" fmla="*/ 154533 w 338138"/>
              <a:gd name="connsiteY63" fmla="*/ 307975 h 307975"/>
              <a:gd name="connsiteX64" fmla="*/ 0 w 338138"/>
              <a:gd name="connsiteY64" fmla="*/ 153988 h 307975"/>
              <a:gd name="connsiteX65" fmla="*/ 154533 w 338138"/>
              <a:gd name="connsiteY65"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38138" h="307975">
                <a:moveTo>
                  <a:pt x="104775" y="236538"/>
                </a:moveTo>
                <a:cubicBezTo>
                  <a:pt x="113971" y="260994"/>
                  <a:pt x="128423" y="277727"/>
                  <a:pt x="142875" y="284163"/>
                </a:cubicBezTo>
                <a:cubicBezTo>
                  <a:pt x="142875" y="284163"/>
                  <a:pt x="142875" y="284163"/>
                  <a:pt x="142875" y="240399"/>
                </a:cubicBezTo>
                <a:cubicBezTo>
                  <a:pt x="129737" y="239112"/>
                  <a:pt x="116599" y="237825"/>
                  <a:pt x="104775" y="236538"/>
                </a:cubicBezTo>
                <a:close/>
                <a:moveTo>
                  <a:pt x="33337" y="207963"/>
                </a:moveTo>
                <a:cubicBezTo>
                  <a:pt x="46410" y="237410"/>
                  <a:pt x="69943" y="261503"/>
                  <a:pt x="100012" y="276226"/>
                </a:cubicBezTo>
                <a:cubicBezTo>
                  <a:pt x="90860" y="262841"/>
                  <a:pt x="84324" y="246779"/>
                  <a:pt x="79094" y="229379"/>
                </a:cubicBezTo>
                <a:cubicBezTo>
                  <a:pt x="60791" y="224025"/>
                  <a:pt x="46410" y="215994"/>
                  <a:pt x="33337" y="207963"/>
                </a:cubicBezTo>
                <a:close/>
                <a:moveTo>
                  <a:pt x="73025" y="104775"/>
                </a:moveTo>
                <a:cubicBezTo>
                  <a:pt x="43066" y="116619"/>
                  <a:pt x="22225" y="135042"/>
                  <a:pt x="22225" y="154782"/>
                </a:cubicBezTo>
                <a:cubicBezTo>
                  <a:pt x="22225" y="174521"/>
                  <a:pt x="43066" y="192944"/>
                  <a:pt x="73025" y="204788"/>
                </a:cubicBezTo>
                <a:cubicBezTo>
                  <a:pt x="70420" y="188996"/>
                  <a:pt x="69117" y="171889"/>
                  <a:pt x="69117" y="154782"/>
                </a:cubicBezTo>
                <a:cubicBezTo>
                  <a:pt x="69117" y="137674"/>
                  <a:pt x="70420" y="120567"/>
                  <a:pt x="73025" y="104775"/>
                </a:cubicBezTo>
                <a:close/>
                <a:moveTo>
                  <a:pt x="142875" y="90488"/>
                </a:moveTo>
                <a:cubicBezTo>
                  <a:pt x="127158" y="90488"/>
                  <a:pt x="111442" y="93134"/>
                  <a:pt x="97035" y="95780"/>
                </a:cubicBezTo>
                <a:cubicBezTo>
                  <a:pt x="93106" y="114301"/>
                  <a:pt x="90487" y="134144"/>
                  <a:pt x="90487" y="153988"/>
                </a:cubicBezTo>
                <a:cubicBezTo>
                  <a:pt x="90487" y="173832"/>
                  <a:pt x="93106" y="193676"/>
                  <a:pt x="97035" y="212196"/>
                </a:cubicBezTo>
                <a:cubicBezTo>
                  <a:pt x="111442" y="214842"/>
                  <a:pt x="127158" y="217488"/>
                  <a:pt x="142875" y="217488"/>
                </a:cubicBezTo>
                <a:close/>
                <a:moveTo>
                  <a:pt x="194572" y="77254"/>
                </a:moveTo>
                <a:cubicBezTo>
                  <a:pt x="220800" y="94424"/>
                  <a:pt x="236537" y="122158"/>
                  <a:pt x="236537" y="153855"/>
                </a:cubicBezTo>
                <a:cubicBezTo>
                  <a:pt x="236537" y="185552"/>
                  <a:pt x="220800" y="213286"/>
                  <a:pt x="194572" y="230455"/>
                </a:cubicBezTo>
                <a:cubicBezTo>
                  <a:pt x="191949" y="231776"/>
                  <a:pt x="190637" y="231776"/>
                  <a:pt x="188015" y="231776"/>
                </a:cubicBezTo>
                <a:cubicBezTo>
                  <a:pt x="184080" y="231776"/>
                  <a:pt x="181458" y="230455"/>
                  <a:pt x="178835" y="226493"/>
                </a:cubicBezTo>
                <a:cubicBezTo>
                  <a:pt x="176212" y="221210"/>
                  <a:pt x="177523" y="214607"/>
                  <a:pt x="182769" y="211966"/>
                </a:cubicBezTo>
                <a:cubicBezTo>
                  <a:pt x="202440" y="198759"/>
                  <a:pt x="214243" y="177627"/>
                  <a:pt x="214243" y="153855"/>
                </a:cubicBezTo>
                <a:cubicBezTo>
                  <a:pt x="214243" y="130082"/>
                  <a:pt x="202440" y="108951"/>
                  <a:pt x="182769" y="95744"/>
                </a:cubicBezTo>
                <a:cubicBezTo>
                  <a:pt x="177523" y="93103"/>
                  <a:pt x="176212" y="86499"/>
                  <a:pt x="178835" y="81217"/>
                </a:cubicBezTo>
                <a:cubicBezTo>
                  <a:pt x="182769" y="75934"/>
                  <a:pt x="189326" y="74613"/>
                  <a:pt x="194572" y="77254"/>
                </a:cubicBezTo>
                <a:close/>
                <a:moveTo>
                  <a:pt x="222667" y="40679"/>
                </a:moveTo>
                <a:cubicBezTo>
                  <a:pt x="225508" y="40349"/>
                  <a:pt x="228516" y="41009"/>
                  <a:pt x="231190" y="42331"/>
                </a:cubicBezTo>
                <a:cubicBezTo>
                  <a:pt x="267284" y="68759"/>
                  <a:pt x="287337" y="109722"/>
                  <a:pt x="287337" y="154649"/>
                </a:cubicBezTo>
                <a:cubicBezTo>
                  <a:pt x="287337" y="199576"/>
                  <a:pt x="267284" y="240539"/>
                  <a:pt x="231190" y="266967"/>
                </a:cubicBezTo>
                <a:cubicBezTo>
                  <a:pt x="228516" y="268288"/>
                  <a:pt x="225842" y="268288"/>
                  <a:pt x="224505" y="268288"/>
                </a:cubicBezTo>
                <a:cubicBezTo>
                  <a:pt x="220495" y="268288"/>
                  <a:pt x="217821" y="266967"/>
                  <a:pt x="215147" y="264324"/>
                </a:cubicBezTo>
                <a:cubicBezTo>
                  <a:pt x="211137" y="259038"/>
                  <a:pt x="212474" y="252431"/>
                  <a:pt x="217821" y="249789"/>
                </a:cubicBezTo>
                <a:cubicBezTo>
                  <a:pt x="247232" y="227325"/>
                  <a:pt x="265948" y="191648"/>
                  <a:pt x="265948" y="154649"/>
                </a:cubicBezTo>
                <a:cubicBezTo>
                  <a:pt x="265948" y="117650"/>
                  <a:pt x="247232" y="81972"/>
                  <a:pt x="217821" y="59509"/>
                </a:cubicBezTo>
                <a:cubicBezTo>
                  <a:pt x="212474" y="56866"/>
                  <a:pt x="211137" y="50259"/>
                  <a:pt x="215147" y="44974"/>
                </a:cubicBezTo>
                <a:cubicBezTo>
                  <a:pt x="217153" y="42331"/>
                  <a:pt x="219826" y="41009"/>
                  <a:pt x="222667" y="40679"/>
                </a:cubicBezTo>
                <a:close/>
                <a:moveTo>
                  <a:pt x="100012" y="33338"/>
                </a:moveTo>
                <a:cubicBezTo>
                  <a:pt x="69943" y="47719"/>
                  <a:pt x="46410" y="71251"/>
                  <a:pt x="33337" y="100013"/>
                </a:cubicBezTo>
                <a:cubicBezTo>
                  <a:pt x="46410" y="92169"/>
                  <a:pt x="60791" y="84325"/>
                  <a:pt x="79094" y="79095"/>
                </a:cubicBezTo>
                <a:cubicBezTo>
                  <a:pt x="84324" y="62100"/>
                  <a:pt x="90860" y="46412"/>
                  <a:pt x="100012" y="33338"/>
                </a:cubicBezTo>
                <a:close/>
                <a:moveTo>
                  <a:pt x="142875" y="23813"/>
                </a:moveTo>
                <a:cubicBezTo>
                  <a:pt x="128423" y="30463"/>
                  <a:pt x="113971" y="47754"/>
                  <a:pt x="104775" y="73026"/>
                </a:cubicBezTo>
                <a:cubicBezTo>
                  <a:pt x="116599" y="71696"/>
                  <a:pt x="129737" y="70366"/>
                  <a:pt x="142875" y="69036"/>
                </a:cubicBezTo>
                <a:cubicBezTo>
                  <a:pt x="142875" y="69036"/>
                  <a:pt x="142875" y="69036"/>
                  <a:pt x="142875" y="23813"/>
                </a:cubicBezTo>
                <a:close/>
                <a:moveTo>
                  <a:pt x="258961" y="8924"/>
                </a:moveTo>
                <a:cubicBezTo>
                  <a:pt x="261748" y="8595"/>
                  <a:pt x="264698" y="9253"/>
                  <a:pt x="267321" y="10567"/>
                </a:cubicBezTo>
                <a:cubicBezTo>
                  <a:pt x="288304" y="27656"/>
                  <a:pt x="306664" y="48689"/>
                  <a:pt x="318467" y="72350"/>
                </a:cubicBezTo>
                <a:cubicBezTo>
                  <a:pt x="331581" y="97327"/>
                  <a:pt x="338138" y="124932"/>
                  <a:pt x="338138" y="153852"/>
                </a:cubicBezTo>
                <a:cubicBezTo>
                  <a:pt x="338138" y="182772"/>
                  <a:pt x="331581" y="210377"/>
                  <a:pt x="318467" y="235353"/>
                </a:cubicBezTo>
                <a:cubicBezTo>
                  <a:pt x="306664" y="259015"/>
                  <a:pt x="288304" y="280047"/>
                  <a:pt x="267321" y="297136"/>
                </a:cubicBezTo>
                <a:cubicBezTo>
                  <a:pt x="264699" y="298451"/>
                  <a:pt x="262076" y="298451"/>
                  <a:pt x="260764" y="298451"/>
                </a:cubicBezTo>
                <a:cubicBezTo>
                  <a:pt x="256830" y="298451"/>
                  <a:pt x="254207" y="297136"/>
                  <a:pt x="251584" y="294507"/>
                </a:cubicBezTo>
                <a:cubicBezTo>
                  <a:pt x="247650" y="289249"/>
                  <a:pt x="248962" y="282677"/>
                  <a:pt x="254207" y="280047"/>
                </a:cubicBezTo>
                <a:cubicBezTo>
                  <a:pt x="293550" y="249813"/>
                  <a:pt x="317155" y="203804"/>
                  <a:pt x="317155" y="153852"/>
                </a:cubicBezTo>
                <a:cubicBezTo>
                  <a:pt x="317155" y="103899"/>
                  <a:pt x="293550" y="57891"/>
                  <a:pt x="254207" y="27656"/>
                </a:cubicBezTo>
                <a:cubicBezTo>
                  <a:pt x="248962" y="25027"/>
                  <a:pt x="247650" y="18454"/>
                  <a:pt x="251584" y="13196"/>
                </a:cubicBezTo>
                <a:cubicBezTo>
                  <a:pt x="253551" y="10567"/>
                  <a:pt x="256174" y="9253"/>
                  <a:pt x="258961" y="8924"/>
                </a:cubicBezTo>
                <a:close/>
                <a:moveTo>
                  <a:pt x="154533" y="0"/>
                </a:moveTo>
                <a:cubicBezTo>
                  <a:pt x="159817" y="0"/>
                  <a:pt x="165100" y="5265"/>
                  <a:pt x="165100" y="11845"/>
                </a:cubicBezTo>
                <a:cubicBezTo>
                  <a:pt x="165100" y="11845"/>
                  <a:pt x="165100" y="11845"/>
                  <a:pt x="165100" y="296130"/>
                </a:cubicBezTo>
                <a:cubicBezTo>
                  <a:pt x="165100" y="302710"/>
                  <a:pt x="159817" y="307975"/>
                  <a:pt x="154533" y="307975"/>
                </a:cubicBezTo>
                <a:cubicBezTo>
                  <a:pt x="68681" y="307975"/>
                  <a:pt x="0" y="238220"/>
                  <a:pt x="0" y="153988"/>
                </a:cubicBezTo>
                <a:cubicBezTo>
                  <a:pt x="0" y="69755"/>
                  <a:pt x="68681" y="0"/>
                  <a:pt x="1545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60" name="椭圆 51"/>
          <p:cNvSpPr/>
          <p:nvPr/>
        </p:nvSpPr>
        <p:spPr>
          <a:xfrm>
            <a:off x="5115365" y="2357721"/>
            <a:ext cx="439440" cy="439440"/>
          </a:xfrm>
          <a:custGeom>
            <a:avLst/>
            <a:gdLst>
              <a:gd name="connsiteX0" fmla="*/ 157163 w 338138"/>
              <a:gd name="connsiteY0" fmla="*/ 298450 h 338138"/>
              <a:gd name="connsiteX1" fmla="*/ 338138 w 338138"/>
              <a:gd name="connsiteY1" fmla="*/ 298450 h 338138"/>
              <a:gd name="connsiteX2" fmla="*/ 338138 w 338138"/>
              <a:gd name="connsiteY2" fmla="*/ 326232 h 338138"/>
              <a:gd name="connsiteX3" fmla="*/ 326249 w 338138"/>
              <a:gd name="connsiteY3" fmla="*/ 338138 h 338138"/>
              <a:gd name="connsiteX4" fmla="*/ 169052 w 338138"/>
              <a:gd name="connsiteY4" fmla="*/ 338138 h 338138"/>
              <a:gd name="connsiteX5" fmla="*/ 157163 w 338138"/>
              <a:gd name="connsiteY5" fmla="*/ 326232 h 338138"/>
              <a:gd name="connsiteX6" fmla="*/ 116681 w 338138"/>
              <a:gd name="connsiteY6" fmla="*/ 255587 h 338138"/>
              <a:gd name="connsiteX7" fmla="*/ 118004 w 338138"/>
              <a:gd name="connsiteY7" fmla="*/ 255587 h 338138"/>
              <a:gd name="connsiteX8" fmla="*/ 128588 w 338138"/>
              <a:gd name="connsiteY8" fmla="*/ 267353 h 338138"/>
              <a:gd name="connsiteX9" fmla="*/ 118004 w 338138"/>
              <a:gd name="connsiteY9" fmla="*/ 277812 h 338138"/>
              <a:gd name="connsiteX10" fmla="*/ 116681 w 338138"/>
              <a:gd name="connsiteY10" fmla="*/ 277812 h 338138"/>
              <a:gd name="connsiteX11" fmla="*/ 104775 w 338138"/>
              <a:gd name="connsiteY11" fmla="*/ 267353 h 338138"/>
              <a:gd name="connsiteX12" fmla="*/ 116681 w 338138"/>
              <a:gd name="connsiteY12" fmla="*/ 255587 h 338138"/>
              <a:gd name="connsiteX13" fmla="*/ 83344 w 338138"/>
              <a:gd name="connsiteY13" fmla="*/ 255587 h 338138"/>
              <a:gd name="connsiteX14" fmla="*/ 84667 w 338138"/>
              <a:gd name="connsiteY14" fmla="*/ 255587 h 338138"/>
              <a:gd name="connsiteX15" fmla="*/ 95251 w 338138"/>
              <a:gd name="connsiteY15" fmla="*/ 267353 h 338138"/>
              <a:gd name="connsiteX16" fmla="*/ 84667 w 338138"/>
              <a:gd name="connsiteY16" fmla="*/ 277812 h 338138"/>
              <a:gd name="connsiteX17" fmla="*/ 83344 w 338138"/>
              <a:gd name="connsiteY17" fmla="*/ 277812 h 338138"/>
              <a:gd name="connsiteX18" fmla="*/ 71438 w 338138"/>
              <a:gd name="connsiteY18" fmla="*/ 267353 h 338138"/>
              <a:gd name="connsiteX19" fmla="*/ 83344 w 338138"/>
              <a:gd name="connsiteY19" fmla="*/ 255587 h 338138"/>
              <a:gd name="connsiteX20" fmla="*/ 51594 w 338138"/>
              <a:gd name="connsiteY20" fmla="*/ 255587 h 338138"/>
              <a:gd name="connsiteX21" fmla="*/ 59532 w 338138"/>
              <a:gd name="connsiteY21" fmla="*/ 258202 h 338138"/>
              <a:gd name="connsiteX22" fmla="*/ 63501 w 338138"/>
              <a:gd name="connsiteY22" fmla="*/ 267353 h 338138"/>
              <a:gd name="connsiteX23" fmla="*/ 51594 w 338138"/>
              <a:gd name="connsiteY23" fmla="*/ 277812 h 338138"/>
              <a:gd name="connsiteX24" fmla="*/ 39688 w 338138"/>
              <a:gd name="connsiteY24" fmla="*/ 267353 h 338138"/>
              <a:gd name="connsiteX25" fmla="*/ 39688 w 338138"/>
              <a:gd name="connsiteY25" fmla="*/ 266046 h 338138"/>
              <a:gd name="connsiteX26" fmla="*/ 51594 w 338138"/>
              <a:gd name="connsiteY26" fmla="*/ 255587 h 338138"/>
              <a:gd name="connsiteX27" fmla="*/ 51454 w 338138"/>
              <a:gd name="connsiteY27" fmla="*/ 222250 h 338138"/>
              <a:gd name="connsiteX28" fmla="*/ 61913 w 338138"/>
              <a:gd name="connsiteY28" fmla="*/ 232834 h 338138"/>
              <a:gd name="connsiteX29" fmla="*/ 61913 w 338138"/>
              <a:gd name="connsiteY29" fmla="*/ 234156 h 338138"/>
              <a:gd name="connsiteX30" fmla="*/ 51454 w 338138"/>
              <a:gd name="connsiteY30" fmla="*/ 246063 h 338138"/>
              <a:gd name="connsiteX31" fmla="*/ 39688 w 338138"/>
              <a:gd name="connsiteY31" fmla="*/ 234156 h 338138"/>
              <a:gd name="connsiteX32" fmla="*/ 39688 w 338138"/>
              <a:gd name="connsiteY32" fmla="*/ 232834 h 338138"/>
              <a:gd name="connsiteX33" fmla="*/ 51454 w 338138"/>
              <a:gd name="connsiteY33" fmla="*/ 222250 h 338138"/>
              <a:gd name="connsiteX34" fmla="*/ 51454 w 338138"/>
              <a:gd name="connsiteY34" fmla="*/ 190500 h 338138"/>
              <a:gd name="connsiteX35" fmla="*/ 61913 w 338138"/>
              <a:gd name="connsiteY35" fmla="*/ 201084 h 338138"/>
              <a:gd name="connsiteX36" fmla="*/ 61913 w 338138"/>
              <a:gd name="connsiteY36" fmla="*/ 202406 h 338138"/>
              <a:gd name="connsiteX37" fmla="*/ 51454 w 338138"/>
              <a:gd name="connsiteY37" fmla="*/ 214313 h 338138"/>
              <a:gd name="connsiteX38" fmla="*/ 39688 w 338138"/>
              <a:gd name="connsiteY38" fmla="*/ 202406 h 338138"/>
              <a:gd name="connsiteX39" fmla="*/ 39688 w 338138"/>
              <a:gd name="connsiteY39" fmla="*/ 201084 h 338138"/>
              <a:gd name="connsiteX40" fmla="*/ 51454 w 338138"/>
              <a:gd name="connsiteY40" fmla="*/ 190500 h 338138"/>
              <a:gd name="connsiteX41" fmla="*/ 286816 w 338138"/>
              <a:gd name="connsiteY41" fmla="*/ 157162 h 338138"/>
              <a:gd name="connsiteX42" fmla="*/ 298659 w 338138"/>
              <a:gd name="connsiteY42" fmla="*/ 168991 h 338138"/>
              <a:gd name="connsiteX43" fmla="*/ 294712 w 338138"/>
              <a:gd name="connsiteY43" fmla="*/ 176878 h 338138"/>
              <a:gd name="connsiteX44" fmla="*/ 326294 w 338138"/>
              <a:gd name="connsiteY44" fmla="*/ 176878 h 338138"/>
              <a:gd name="connsiteX45" fmla="*/ 338138 w 338138"/>
              <a:gd name="connsiteY45" fmla="*/ 188707 h 338138"/>
              <a:gd name="connsiteX46" fmla="*/ 338138 w 338138"/>
              <a:gd name="connsiteY46" fmla="*/ 279400 h 338138"/>
              <a:gd name="connsiteX47" fmla="*/ 157852 w 338138"/>
              <a:gd name="connsiteY47" fmla="*/ 279400 h 338138"/>
              <a:gd name="connsiteX48" fmla="*/ 157852 w 338138"/>
              <a:gd name="connsiteY48" fmla="*/ 275457 h 338138"/>
              <a:gd name="connsiteX49" fmla="*/ 149957 w 338138"/>
              <a:gd name="connsiteY49" fmla="*/ 278086 h 338138"/>
              <a:gd name="connsiteX50" fmla="*/ 138113 w 338138"/>
              <a:gd name="connsiteY50" fmla="*/ 267570 h 338138"/>
              <a:gd name="connsiteX51" fmla="*/ 149957 w 338138"/>
              <a:gd name="connsiteY51" fmla="*/ 255741 h 338138"/>
              <a:gd name="connsiteX52" fmla="*/ 157852 w 338138"/>
              <a:gd name="connsiteY52" fmla="*/ 259684 h 338138"/>
              <a:gd name="connsiteX53" fmla="*/ 157852 w 338138"/>
              <a:gd name="connsiteY53" fmla="*/ 188707 h 338138"/>
              <a:gd name="connsiteX54" fmla="*/ 169696 w 338138"/>
              <a:gd name="connsiteY54" fmla="*/ 176878 h 338138"/>
              <a:gd name="connsiteX55" fmla="*/ 280236 w 338138"/>
              <a:gd name="connsiteY55" fmla="*/ 176878 h 338138"/>
              <a:gd name="connsiteX56" fmla="*/ 276288 w 338138"/>
              <a:gd name="connsiteY56" fmla="*/ 168991 h 338138"/>
              <a:gd name="connsiteX57" fmla="*/ 286816 w 338138"/>
              <a:gd name="connsiteY57" fmla="*/ 157162 h 338138"/>
              <a:gd name="connsiteX58" fmla="*/ 286684 w 338138"/>
              <a:gd name="connsiteY58" fmla="*/ 123825 h 338138"/>
              <a:gd name="connsiteX59" fmla="*/ 298450 w 338138"/>
              <a:gd name="connsiteY59" fmla="*/ 135731 h 338138"/>
              <a:gd name="connsiteX60" fmla="*/ 298450 w 338138"/>
              <a:gd name="connsiteY60" fmla="*/ 137054 h 338138"/>
              <a:gd name="connsiteX61" fmla="*/ 286684 w 338138"/>
              <a:gd name="connsiteY61" fmla="*/ 147638 h 338138"/>
              <a:gd name="connsiteX62" fmla="*/ 276225 w 338138"/>
              <a:gd name="connsiteY62" fmla="*/ 137054 h 338138"/>
              <a:gd name="connsiteX63" fmla="*/ 276225 w 338138"/>
              <a:gd name="connsiteY63" fmla="*/ 135731 h 338138"/>
              <a:gd name="connsiteX64" fmla="*/ 286684 w 338138"/>
              <a:gd name="connsiteY64" fmla="*/ 123825 h 338138"/>
              <a:gd name="connsiteX65" fmla="*/ 0 w 338138"/>
              <a:gd name="connsiteY65" fmla="*/ 119062 h 338138"/>
              <a:gd name="connsiteX66" fmla="*/ 180975 w 338138"/>
              <a:gd name="connsiteY66" fmla="*/ 119062 h 338138"/>
              <a:gd name="connsiteX67" fmla="*/ 180975 w 338138"/>
              <a:gd name="connsiteY67" fmla="*/ 149360 h 338138"/>
              <a:gd name="connsiteX68" fmla="*/ 169086 w 338138"/>
              <a:gd name="connsiteY68" fmla="*/ 161215 h 338138"/>
              <a:gd name="connsiteX69" fmla="*/ 58123 w 338138"/>
              <a:gd name="connsiteY69" fmla="*/ 161215 h 338138"/>
              <a:gd name="connsiteX70" fmla="*/ 62086 w 338138"/>
              <a:gd name="connsiteY70" fmla="*/ 169119 h 338138"/>
              <a:gd name="connsiteX71" fmla="*/ 51518 w 338138"/>
              <a:gd name="connsiteY71" fmla="*/ 180975 h 338138"/>
              <a:gd name="connsiteX72" fmla="*/ 39629 w 338138"/>
              <a:gd name="connsiteY72" fmla="*/ 169119 h 338138"/>
              <a:gd name="connsiteX73" fmla="*/ 43592 w 338138"/>
              <a:gd name="connsiteY73" fmla="*/ 161215 h 338138"/>
              <a:gd name="connsiteX74" fmla="*/ 11889 w 338138"/>
              <a:gd name="connsiteY74" fmla="*/ 161215 h 338138"/>
              <a:gd name="connsiteX75" fmla="*/ 0 w 338138"/>
              <a:gd name="connsiteY75" fmla="*/ 149360 h 338138"/>
              <a:gd name="connsiteX76" fmla="*/ 0 w 338138"/>
              <a:gd name="connsiteY76" fmla="*/ 119062 h 338138"/>
              <a:gd name="connsiteX77" fmla="*/ 286684 w 338138"/>
              <a:gd name="connsiteY77" fmla="*/ 92075 h 338138"/>
              <a:gd name="connsiteX78" fmla="*/ 298450 w 338138"/>
              <a:gd name="connsiteY78" fmla="*/ 103187 h 338138"/>
              <a:gd name="connsiteX79" fmla="*/ 298450 w 338138"/>
              <a:gd name="connsiteY79" fmla="*/ 104422 h 338138"/>
              <a:gd name="connsiteX80" fmla="*/ 286684 w 338138"/>
              <a:gd name="connsiteY80" fmla="*/ 114300 h 338138"/>
              <a:gd name="connsiteX81" fmla="*/ 276225 w 338138"/>
              <a:gd name="connsiteY81" fmla="*/ 104422 h 338138"/>
              <a:gd name="connsiteX82" fmla="*/ 276225 w 338138"/>
              <a:gd name="connsiteY82" fmla="*/ 103187 h 338138"/>
              <a:gd name="connsiteX83" fmla="*/ 286684 w 338138"/>
              <a:gd name="connsiteY83" fmla="*/ 92075 h 338138"/>
              <a:gd name="connsiteX84" fmla="*/ 286545 w 338138"/>
              <a:gd name="connsiteY84" fmla="*/ 60325 h 338138"/>
              <a:gd name="connsiteX85" fmla="*/ 298451 w 338138"/>
              <a:gd name="connsiteY85" fmla="*/ 70784 h 338138"/>
              <a:gd name="connsiteX86" fmla="*/ 298451 w 338138"/>
              <a:gd name="connsiteY86" fmla="*/ 72091 h 338138"/>
              <a:gd name="connsiteX87" fmla="*/ 286545 w 338138"/>
              <a:gd name="connsiteY87" fmla="*/ 82550 h 338138"/>
              <a:gd name="connsiteX88" fmla="*/ 278607 w 338138"/>
              <a:gd name="connsiteY88" fmla="*/ 79935 h 338138"/>
              <a:gd name="connsiteX89" fmla="*/ 274638 w 338138"/>
              <a:gd name="connsiteY89" fmla="*/ 70784 h 338138"/>
              <a:gd name="connsiteX90" fmla="*/ 286545 w 338138"/>
              <a:gd name="connsiteY90" fmla="*/ 60325 h 338138"/>
              <a:gd name="connsiteX91" fmla="*/ 253472 w 338138"/>
              <a:gd name="connsiteY91" fmla="*/ 60325 h 338138"/>
              <a:gd name="connsiteX92" fmla="*/ 254795 w 338138"/>
              <a:gd name="connsiteY92" fmla="*/ 60325 h 338138"/>
              <a:gd name="connsiteX93" fmla="*/ 266701 w 338138"/>
              <a:gd name="connsiteY93" fmla="*/ 70784 h 338138"/>
              <a:gd name="connsiteX94" fmla="*/ 254795 w 338138"/>
              <a:gd name="connsiteY94" fmla="*/ 82550 h 338138"/>
              <a:gd name="connsiteX95" fmla="*/ 253472 w 338138"/>
              <a:gd name="connsiteY95" fmla="*/ 82550 h 338138"/>
              <a:gd name="connsiteX96" fmla="*/ 242888 w 338138"/>
              <a:gd name="connsiteY96" fmla="*/ 70784 h 338138"/>
              <a:gd name="connsiteX97" fmla="*/ 253472 w 338138"/>
              <a:gd name="connsiteY97" fmla="*/ 60325 h 338138"/>
              <a:gd name="connsiteX98" fmla="*/ 220134 w 338138"/>
              <a:gd name="connsiteY98" fmla="*/ 60325 h 338138"/>
              <a:gd name="connsiteX99" fmla="*/ 221457 w 338138"/>
              <a:gd name="connsiteY99" fmla="*/ 60325 h 338138"/>
              <a:gd name="connsiteX100" fmla="*/ 233363 w 338138"/>
              <a:gd name="connsiteY100" fmla="*/ 70784 h 338138"/>
              <a:gd name="connsiteX101" fmla="*/ 221457 w 338138"/>
              <a:gd name="connsiteY101" fmla="*/ 82550 h 338138"/>
              <a:gd name="connsiteX102" fmla="*/ 220134 w 338138"/>
              <a:gd name="connsiteY102" fmla="*/ 82550 h 338138"/>
              <a:gd name="connsiteX103" fmla="*/ 209550 w 338138"/>
              <a:gd name="connsiteY103" fmla="*/ 70784 h 338138"/>
              <a:gd name="connsiteX104" fmla="*/ 220134 w 338138"/>
              <a:gd name="connsiteY104" fmla="*/ 60325 h 338138"/>
              <a:gd name="connsiteX105" fmla="*/ 11844 w 338138"/>
              <a:gd name="connsiteY105" fmla="*/ 0 h 338138"/>
              <a:gd name="connsiteX106" fmla="*/ 168442 w 338138"/>
              <a:gd name="connsiteY106" fmla="*/ 0 h 338138"/>
              <a:gd name="connsiteX107" fmla="*/ 180286 w 338138"/>
              <a:gd name="connsiteY107" fmla="*/ 11844 h 338138"/>
              <a:gd name="connsiteX108" fmla="*/ 180286 w 338138"/>
              <a:gd name="connsiteY108" fmla="*/ 61850 h 338138"/>
              <a:gd name="connsiteX109" fmla="*/ 188181 w 338138"/>
              <a:gd name="connsiteY109" fmla="*/ 59218 h 338138"/>
              <a:gd name="connsiteX110" fmla="*/ 200025 w 338138"/>
              <a:gd name="connsiteY110" fmla="*/ 69746 h 338138"/>
              <a:gd name="connsiteX111" fmla="*/ 188181 w 338138"/>
              <a:gd name="connsiteY111" fmla="*/ 81590 h 338138"/>
              <a:gd name="connsiteX112" fmla="*/ 180286 w 338138"/>
              <a:gd name="connsiteY112" fmla="*/ 77642 h 338138"/>
              <a:gd name="connsiteX113" fmla="*/ 180286 w 338138"/>
              <a:gd name="connsiteY113" fmla="*/ 100013 h 338138"/>
              <a:gd name="connsiteX114" fmla="*/ 0 w 338138"/>
              <a:gd name="connsiteY114" fmla="*/ 100013 h 338138"/>
              <a:gd name="connsiteX115" fmla="*/ 0 w 338138"/>
              <a:gd name="connsiteY115" fmla="*/ 11844 h 338138"/>
              <a:gd name="connsiteX116" fmla="*/ 11844 w 338138"/>
              <a:gd name="connsiteY116"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38138" h="338138">
                <a:moveTo>
                  <a:pt x="157163" y="298450"/>
                </a:moveTo>
                <a:cubicBezTo>
                  <a:pt x="157163" y="298450"/>
                  <a:pt x="157163" y="298450"/>
                  <a:pt x="338138" y="298450"/>
                </a:cubicBezTo>
                <a:cubicBezTo>
                  <a:pt x="338138" y="298450"/>
                  <a:pt x="338138" y="298450"/>
                  <a:pt x="338138" y="326232"/>
                </a:cubicBezTo>
                <a:cubicBezTo>
                  <a:pt x="338138" y="332846"/>
                  <a:pt x="332854" y="338138"/>
                  <a:pt x="326249" y="338138"/>
                </a:cubicBezTo>
                <a:cubicBezTo>
                  <a:pt x="326249" y="338138"/>
                  <a:pt x="326249" y="338138"/>
                  <a:pt x="169052" y="338138"/>
                </a:cubicBezTo>
                <a:cubicBezTo>
                  <a:pt x="162447" y="338138"/>
                  <a:pt x="157163" y="332846"/>
                  <a:pt x="157163" y="326232"/>
                </a:cubicBezTo>
                <a:close/>
                <a:moveTo>
                  <a:pt x="116681" y="255587"/>
                </a:moveTo>
                <a:cubicBezTo>
                  <a:pt x="116681" y="255587"/>
                  <a:pt x="116681" y="255587"/>
                  <a:pt x="118004" y="255587"/>
                </a:cubicBezTo>
                <a:cubicBezTo>
                  <a:pt x="123296" y="255587"/>
                  <a:pt x="128588" y="260816"/>
                  <a:pt x="128588" y="267353"/>
                </a:cubicBezTo>
                <a:cubicBezTo>
                  <a:pt x="128588" y="272583"/>
                  <a:pt x="123296" y="277812"/>
                  <a:pt x="118004" y="277812"/>
                </a:cubicBezTo>
                <a:cubicBezTo>
                  <a:pt x="118004" y="277812"/>
                  <a:pt x="118004" y="277812"/>
                  <a:pt x="116681" y="277812"/>
                </a:cubicBezTo>
                <a:cubicBezTo>
                  <a:pt x="110067" y="277812"/>
                  <a:pt x="104775" y="272583"/>
                  <a:pt x="104775" y="267353"/>
                </a:cubicBezTo>
                <a:cubicBezTo>
                  <a:pt x="104775" y="260816"/>
                  <a:pt x="110067" y="255587"/>
                  <a:pt x="116681" y="255587"/>
                </a:cubicBezTo>
                <a:close/>
                <a:moveTo>
                  <a:pt x="83344" y="255587"/>
                </a:moveTo>
                <a:cubicBezTo>
                  <a:pt x="83344" y="255587"/>
                  <a:pt x="83344" y="255587"/>
                  <a:pt x="84667" y="255587"/>
                </a:cubicBezTo>
                <a:cubicBezTo>
                  <a:pt x="91282" y="255587"/>
                  <a:pt x="95251" y="260816"/>
                  <a:pt x="95251" y="267353"/>
                </a:cubicBezTo>
                <a:cubicBezTo>
                  <a:pt x="95251" y="272583"/>
                  <a:pt x="91282" y="277812"/>
                  <a:pt x="84667" y="277812"/>
                </a:cubicBezTo>
                <a:cubicBezTo>
                  <a:pt x="84667" y="277812"/>
                  <a:pt x="84667" y="277812"/>
                  <a:pt x="83344" y="277812"/>
                </a:cubicBezTo>
                <a:cubicBezTo>
                  <a:pt x="76730" y="277812"/>
                  <a:pt x="71438" y="272583"/>
                  <a:pt x="71438" y="267353"/>
                </a:cubicBezTo>
                <a:cubicBezTo>
                  <a:pt x="71438" y="260816"/>
                  <a:pt x="76730" y="255587"/>
                  <a:pt x="83344" y="255587"/>
                </a:cubicBezTo>
                <a:close/>
                <a:moveTo>
                  <a:pt x="51594" y="255587"/>
                </a:moveTo>
                <a:cubicBezTo>
                  <a:pt x="54240" y="255587"/>
                  <a:pt x="56886" y="256894"/>
                  <a:pt x="59532" y="258202"/>
                </a:cubicBezTo>
                <a:cubicBezTo>
                  <a:pt x="62178" y="260816"/>
                  <a:pt x="63501" y="263431"/>
                  <a:pt x="63501" y="267353"/>
                </a:cubicBezTo>
                <a:cubicBezTo>
                  <a:pt x="63501" y="272583"/>
                  <a:pt x="58209" y="277812"/>
                  <a:pt x="51594" y="277812"/>
                </a:cubicBezTo>
                <a:cubicBezTo>
                  <a:pt x="44980" y="277812"/>
                  <a:pt x="39688" y="272583"/>
                  <a:pt x="39688" y="267353"/>
                </a:cubicBezTo>
                <a:cubicBezTo>
                  <a:pt x="39688" y="267353"/>
                  <a:pt x="39688" y="267353"/>
                  <a:pt x="39688" y="266046"/>
                </a:cubicBezTo>
                <a:cubicBezTo>
                  <a:pt x="39688" y="259509"/>
                  <a:pt x="44980" y="255587"/>
                  <a:pt x="51594" y="255587"/>
                </a:cubicBezTo>
                <a:close/>
                <a:moveTo>
                  <a:pt x="51454" y="222250"/>
                </a:moveTo>
                <a:cubicBezTo>
                  <a:pt x="56684" y="222250"/>
                  <a:pt x="61913" y="227542"/>
                  <a:pt x="61913" y="232834"/>
                </a:cubicBezTo>
                <a:cubicBezTo>
                  <a:pt x="61913" y="232834"/>
                  <a:pt x="61913" y="232834"/>
                  <a:pt x="61913" y="234156"/>
                </a:cubicBezTo>
                <a:cubicBezTo>
                  <a:pt x="61913" y="240771"/>
                  <a:pt x="56684" y="246063"/>
                  <a:pt x="51454" y="246063"/>
                </a:cubicBezTo>
                <a:cubicBezTo>
                  <a:pt x="44917" y="246063"/>
                  <a:pt x="39688" y="240771"/>
                  <a:pt x="39688" y="234156"/>
                </a:cubicBezTo>
                <a:cubicBezTo>
                  <a:pt x="39688" y="234156"/>
                  <a:pt x="39688" y="234156"/>
                  <a:pt x="39688" y="232834"/>
                </a:cubicBezTo>
                <a:cubicBezTo>
                  <a:pt x="39688" y="227542"/>
                  <a:pt x="44917" y="222250"/>
                  <a:pt x="51454" y="222250"/>
                </a:cubicBezTo>
                <a:close/>
                <a:moveTo>
                  <a:pt x="51454" y="190500"/>
                </a:moveTo>
                <a:cubicBezTo>
                  <a:pt x="56684" y="190500"/>
                  <a:pt x="61913" y="195792"/>
                  <a:pt x="61913" y="201084"/>
                </a:cubicBezTo>
                <a:lnTo>
                  <a:pt x="61913" y="202406"/>
                </a:lnTo>
                <a:cubicBezTo>
                  <a:pt x="61913" y="209021"/>
                  <a:pt x="56684" y="214313"/>
                  <a:pt x="51454" y="214313"/>
                </a:cubicBezTo>
                <a:cubicBezTo>
                  <a:pt x="44917" y="214313"/>
                  <a:pt x="39688" y="209021"/>
                  <a:pt x="39688" y="202406"/>
                </a:cubicBezTo>
                <a:cubicBezTo>
                  <a:pt x="39688" y="202406"/>
                  <a:pt x="39688" y="202406"/>
                  <a:pt x="39688" y="201084"/>
                </a:cubicBezTo>
                <a:cubicBezTo>
                  <a:pt x="39688" y="195792"/>
                  <a:pt x="44917" y="190500"/>
                  <a:pt x="51454" y="190500"/>
                </a:cubicBezTo>
                <a:close/>
                <a:moveTo>
                  <a:pt x="286816" y="157162"/>
                </a:moveTo>
                <a:cubicBezTo>
                  <a:pt x="293396" y="157162"/>
                  <a:pt x="298659" y="162420"/>
                  <a:pt x="298659" y="168991"/>
                </a:cubicBezTo>
                <a:cubicBezTo>
                  <a:pt x="298659" y="171620"/>
                  <a:pt x="297343" y="175563"/>
                  <a:pt x="294712" y="176878"/>
                </a:cubicBezTo>
                <a:cubicBezTo>
                  <a:pt x="294712" y="176878"/>
                  <a:pt x="294712" y="176878"/>
                  <a:pt x="326294" y="176878"/>
                </a:cubicBezTo>
                <a:cubicBezTo>
                  <a:pt x="332874" y="176878"/>
                  <a:pt x="338138" y="182135"/>
                  <a:pt x="338138" y="188707"/>
                </a:cubicBezTo>
                <a:cubicBezTo>
                  <a:pt x="338138" y="188707"/>
                  <a:pt x="338138" y="188707"/>
                  <a:pt x="338138" y="279400"/>
                </a:cubicBezTo>
                <a:cubicBezTo>
                  <a:pt x="338138" y="279400"/>
                  <a:pt x="338138" y="279400"/>
                  <a:pt x="157852" y="279400"/>
                </a:cubicBezTo>
                <a:cubicBezTo>
                  <a:pt x="157852" y="279400"/>
                  <a:pt x="157852" y="279400"/>
                  <a:pt x="157852" y="275457"/>
                </a:cubicBezTo>
                <a:cubicBezTo>
                  <a:pt x="156536" y="276771"/>
                  <a:pt x="153904" y="278086"/>
                  <a:pt x="149957" y="278086"/>
                </a:cubicBezTo>
                <a:cubicBezTo>
                  <a:pt x="143377" y="278086"/>
                  <a:pt x="138113" y="272828"/>
                  <a:pt x="138113" y="267570"/>
                </a:cubicBezTo>
                <a:cubicBezTo>
                  <a:pt x="138113" y="260999"/>
                  <a:pt x="143377" y="255741"/>
                  <a:pt x="149957" y="255741"/>
                </a:cubicBezTo>
                <a:cubicBezTo>
                  <a:pt x="153904" y="255741"/>
                  <a:pt x="156536" y="257055"/>
                  <a:pt x="157852" y="259684"/>
                </a:cubicBezTo>
                <a:cubicBezTo>
                  <a:pt x="157852" y="259684"/>
                  <a:pt x="157852" y="259684"/>
                  <a:pt x="157852" y="188707"/>
                </a:cubicBezTo>
                <a:cubicBezTo>
                  <a:pt x="157852" y="182135"/>
                  <a:pt x="163116" y="176878"/>
                  <a:pt x="169696" y="176878"/>
                </a:cubicBezTo>
                <a:cubicBezTo>
                  <a:pt x="169696" y="176878"/>
                  <a:pt x="169696" y="176878"/>
                  <a:pt x="280236" y="176878"/>
                </a:cubicBezTo>
                <a:cubicBezTo>
                  <a:pt x="277604" y="175563"/>
                  <a:pt x="276288" y="171620"/>
                  <a:pt x="276288" y="168991"/>
                </a:cubicBezTo>
                <a:cubicBezTo>
                  <a:pt x="276288" y="162420"/>
                  <a:pt x="281552" y="157162"/>
                  <a:pt x="286816" y="157162"/>
                </a:cubicBezTo>
                <a:close/>
                <a:moveTo>
                  <a:pt x="286684" y="123825"/>
                </a:moveTo>
                <a:cubicBezTo>
                  <a:pt x="293221" y="123825"/>
                  <a:pt x="298450" y="129117"/>
                  <a:pt x="298450" y="135731"/>
                </a:cubicBezTo>
                <a:cubicBezTo>
                  <a:pt x="298450" y="135731"/>
                  <a:pt x="298450" y="135731"/>
                  <a:pt x="298450" y="137054"/>
                </a:cubicBezTo>
                <a:cubicBezTo>
                  <a:pt x="298450" y="142346"/>
                  <a:pt x="293221" y="147638"/>
                  <a:pt x="286684" y="147638"/>
                </a:cubicBezTo>
                <a:cubicBezTo>
                  <a:pt x="281454" y="147638"/>
                  <a:pt x="276225" y="142346"/>
                  <a:pt x="276225" y="137054"/>
                </a:cubicBezTo>
                <a:cubicBezTo>
                  <a:pt x="276225" y="137054"/>
                  <a:pt x="276225" y="137054"/>
                  <a:pt x="276225" y="135731"/>
                </a:cubicBezTo>
                <a:cubicBezTo>
                  <a:pt x="276225" y="129117"/>
                  <a:pt x="281454" y="123825"/>
                  <a:pt x="286684" y="123825"/>
                </a:cubicBezTo>
                <a:close/>
                <a:moveTo>
                  <a:pt x="0" y="119062"/>
                </a:moveTo>
                <a:cubicBezTo>
                  <a:pt x="0" y="119062"/>
                  <a:pt x="0" y="119062"/>
                  <a:pt x="180975" y="119062"/>
                </a:cubicBezTo>
                <a:cubicBezTo>
                  <a:pt x="180975" y="119062"/>
                  <a:pt x="180975" y="119062"/>
                  <a:pt x="180975" y="149360"/>
                </a:cubicBezTo>
                <a:cubicBezTo>
                  <a:pt x="180975" y="155946"/>
                  <a:pt x="175691" y="161215"/>
                  <a:pt x="169086" y="161215"/>
                </a:cubicBezTo>
                <a:cubicBezTo>
                  <a:pt x="169086" y="161215"/>
                  <a:pt x="169086" y="161215"/>
                  <a:pt x="58123" y="161215"/>
                </a:cubicBezTo>
                <a:cubicBezTo>
                  <a:pt x="60765" y="162533"/>
                  <a:pt x="62086" y="166485"/>
                  <a:pt x="62086" y="169119"/>
                </a:cubicBezTo>
                <a:cubicBezTo>
                  <a:pt x="62086" y="175706"/>
                  <a:pt x="56802" y="180975"/>
                  <a:pt x="51518" y="180975"/>
                </a:cubicBezTo>
                <a:cubicBezTo>
                  <a:pt x="44913" y="180975"/>
                  <a:pt x="39629" y="175706"/>
                  <a:pt x="39629" y="169119"/>
                </a:cubicBezTo>
                <a:cubicBezTo>
                  <a:pt x="39629" y="166485"/>
                  <a:pt x="40950" y="162533"/>
                  <a:pt x="43592" y="161215"/>
                </a:cubicBezTo>
                <a:cubicBezTo>
                  <a:pt x="43592" y="161215"/>
                  <a:pt x="43592" y="161215"/>
                  <a:pt x="11889" y="161215"/>
                </a:cubicBezTo>
                <a:cubicBezTo>
                  <a:pt x="5284" y="161215"/>
                  <a:pt x="0" y="155946"/>
                  <a:pt x="0" y="149360"/>
                </a:cubicBezTo>
                <a:cubicBezTo>
                  <a:pt x="0" y="149360"/>
                  <a:pt x="0" y="149360"/>
                  <a:pt x="0" y="119062"/>
                </a:cubicBezTo>
                <a:close/>
                <a:moveTo>
                  <a:pt x="286684" y="92075"/>
                </a:moveTo>
                <a:cubicBezTo>
                  <a:pt x="293221" y="92075"/>
                  <a:pt x="298450" y="97014"/>
                  <a:pt x="298450" y="103187"/>
                </a:cubicBezTo>
                <a:lnTo>
                  <a:pt x="298450" y="104422"/>
                </a:lnTo>
                <a:cubicBezTo>
                  <a:pt x="298450" y="109361"/>
                  <a:pt x="293221" y="114300"/>
                  <a:pt x="286684" y="114300"/>
                </a:cubicBezTo>
                <a:cubicBezTo>
                  <a:pt x="281454" y="114300"/>
                  <a:pt x="276225" y="109361"/>
                  <a:pt x="276225" y="104422"/>
                </a:cubicBezTo>
                <a:cubicBezTo>
                  <a:pt x="276225" y="104422"/>
                  <a:pt x="276225" y="104422"/>
                  <a:pt x="276225" y="103187"/>
                </a:cubicBezTo>
                <a:cubicBezTo>
                  <a:pt x="276225" y="97014"/>
                  <a:pt x="281454" y="92075"/>
                  <a:pt x="286684" y="92075"/>
                </a:cubicBezTo>
                <a:close/>
                <a:moveTo>
                  <a:pt x="286545" y="60325"/>
                </a:moveTo>
                <a:cubicBezTo>
                  <a:pt x="293159" y="60325"/>
                  <a:pt x="298451" y="65554"/>
                  <a:pt x="298451" y="70784"/>
                </a:cubicBezTo>
                <a:cubicBezTo>
                  <a:pt x="298451" y="70784"/>
                  <a:pt x="298451" y="70784"/>
                  <a:pt x="298451" y="72091"/>
                </a:cubicBezTo>
                <a:cubicBezTo>
                  <a:pt x="298451" y="78628"/>
                  <a:pt x="293159" y="82550"/>
                  <a:pt x="286545" y="82550"/>
                </a:cubicBezTo>
                <a:cubicBezTo>
                  <a:pt x="283899" y="82550"/>
                  <a:pt x="281253" y="81243"/>
                  <a:pt x="278607" y="79935"/>
                </a:cubicBezTo>
                <a:cubicBezTo>
                  <a:pt x="275961" y="77321"/>
                  <a:pt x="274638" y="74706"/>
                  <a:pt x="274638" y="70784"/>
                </a:cubicBezTo>
                <a:cubicBezTo>
                  <a:pt x="274638" y="65554"/>
                  <a:pt x="279930" y="60325"/>
                  <a:pt x="286545" y="60325"/>
                </a:cubicBezTo>
                <a:close/>
                <a:moveTo>
                  <a:pt x="253472" y="60325"/>
                </a:moveTo>
                <a:cubicBezTo>
                  <a:pt x="253472" y="60325"/>
                  <a:pt x="253472" y="60325"/>
                  <a:pt x="254795" y="60325"/>
                </a:cubicBezTo>
                <a:cubicBezTo>
                  <a:pt x="261409" y="60325"/>
                  <a:pt x="266701" y="65554"/>
                  <a:pt x="266701" y="70784"/>
                </a:cubicBezTo>
                <a:cubicBezTo>
                  <a:pt x="266701" y="77321"/>
                  <a:pt x="261409" y="82550"/>
                  <a:pt x="254795" y="82550"/>
                </a:cubicBezTo>
                <a:cubicBezTo>
                  <a:pt x="254795" y="82550"/>
                  <a:pt x="254795" y="82550"/>
                  <a:pt x="253472" y="82550"/>
                </a:cubicBezTo>
                <a:cubicBezTo>
                  <a:pt x="246857" y="82550"/>
                  <a:pt x="242888" y="77321"/>
                  <a:pt x="242888" y="70784"/>
                </a:cubicBezTo>
                <a:cubicBezTo>
                  <a:pt x="242888" y="65554"/>
                  <a:pt x="246857" y="60325"/>
                  <a:pt x="253472" y="60325"/>
                </a:cubicBezTo>
                <a:close/>
                <a:moveTo>
                  <a:pt x="220134" y="60325"/>
                </a:moveTo>
                <a:cubicBezTo>
                  <a:pt x="220134" y="60325"/>
                  <a:pt x="220134" y="60325"/>
                  <a:pt x="221457" y="60325"/>
                </a:cubicBezTo>
                <a:cubicBezTo>
                  <a:pt x="228071" y="60325"/>
                  <a:pt x="233363" y="65554"/>
                  <a:pt x="233363" y="70784"/>
                </a:cubicBezTo>
                <a:cubicBezTo>
                  <a:pt x="233363" y="77321"/>
                  <a:pt x="228071" y="82550"/>
                  <a:pt x="221457" y="82550"/>
                </a:cubicBezTo>
                <a:cubicBezTo>
                  <a:pt x="221457" y="82550"/>
                  <a:pt x="221457" y="82550"/>
                  <a:pt x="220134" y="82550"/>
                </a:cubicBezTo>
                <a:cubicBezTo>
                  <a:pt x="214842" y="82550"/>
                  <a:pt x="209550" y="77321"/>
                  <a:pt x="209550" y="70784"/>
                </a:cubicBezTo>
                <a:cubicBezTo>
                  <a:pt x="209550" y="65554"/>
                  <a:pt x="214842" y="60325"/>
                  <a:pt x="220134" y="60325"/>
                </a:cubicBezTo>
                <a:close/>
                <a:moveTo>
                  <a:pt x="11844" y="0"/>
                </a:moveTo>
                <a:cubicBezTo>
                  <a:pt x="11844" y="0"/>
                  <a:pt x="11844" y="0"/>
                  <a:pt x="168442" y="0"/>
                </a:cubicBezTo>
                <a:cubicBezTo>
                  <a:pt x="175022" y="0"/>
                  <a:pt x="180286" y="5264"/>
                  <a:pt x="180286" y="11844"/>
                </a:cubicBezTo>
                <a:cubicBezTo>
                  <a:pt x="180286" y="11844"/>
                  <a:pt x="180286" y="11844"/>
                  <a:pt x="180286" y="61850"/>
                </a:cubicBezTo>
                <a:cubicBezTo>
                  <a:pt x="181602" y="60534"/>
                  <a:pt x="184234" y="59218"/>
                  <a:pt x="188181" y="59218"/>
                </a:cubicBezTo>
                <a:cubicBezTo>
                  <a:pt x="194761" y="59218"/>
                  <a:pt x="200025" y="64482"/>
                  <a:pt x="200025" y="69746"/>
                </a:cubicBezTo>
                <a:cubicBezTo>
                  <a:pt x="200025" y="76326"/>
                  <a:pt x="194761" y="81590"/>
                  <a:pt x="188181" y="81590"/>
                </a:cubicBezTo>
                <a:cubicBezTo>
                  <a:pt x="184234" y="81590"/>
                  <a:pt x="181602" y="80274"/>
                  <a:pt x="180286" y="77642"/>
                </a:cubicBezTo>
                <a:lnTo>
                  <a:pt x="180286" y="100013"/>
                </a:lnTo>
                <a:cubicBezTo>
                  <a:pt x="180286" y="100013"/>
                  <a:pt x="180286" y="100013"/>
                  <a:pt x="0" y="100013"/>
                </a:cubicBezTo>
                <a:cubicBezTo>
                  <a:pt x="0" y="100013"/>
                  <a:pt x="0" y="100013"/>
                  <a:pt x="0" y="11844"/>
                </a:cubicBezTo>
                <a:cubicBezTo>
                  <a:pt x="0" y="5264"/>
                  <a:pt x="5264" y="0"/>
                  <a:pt x="118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61" name="椭圆 52"/>
          <p:cNvSpPr/>
          <p:nvPr/>
        </p:nvSpPr>
        <p:spPr>
          <a:xfrm>
            <a:off x="5115365" y="4778398"/>
            <a:ext cx="439440" cy="297086"/>
          </a:xfrm>
          <a:custGeom>
            <a:avLst/>
            <a:gdLst>
              <a:gd name="connsiteX0" fmla="*/ 169069 w 338137"/>
              <a:gd name="connsiteY0" fmla="*/ 103188 h 228600"/>
              <a:gd name="connsiteX1" fmla="*/ 161131 w 338137"/>
              <a:gd name="connsiteY1" fmla="*/ 105768 h 228600"/>
              <a:gd name="connsiteX2" fmla="*/ 161131 w 338137"/>
              <a:gd name="connsiteY2" fmla="*/ 121246 h 228600"/>
              <a:gd name="connsiteX3" fmla="*/ 169069 w 338137"/>
              <a:gd name="connsiteY3" fmla="*/ 123826 h 228600"/>
              <a:gd name="connsiteX4" fmla="*/ 177006 w 338137"/>
              <a:gd name="connsiteY4" fmla="*/ 121246 h 228600"/>
              <a:gd name="connsiteX5" fmla="*/ 177006 w 338137"/>
              <a:gd name="connsiteY5" fmla="*/ 105768 h 228600"/>
              <a:gd name="connsiteX6" fmla="*/ 169069 w 338137"/>
              <a:gd name="connsiteY6" fmla="*/ 103188 h 228600"/>
              <a:gd name="connsiteX7" fmla="*/ 169069 w 338137"/>
              <a:gd name="connsiteY7" fmla="*/ 76200 h 228600"/>
              <a:gd name="connsiteX8" fmla="*/ 196677 w 338137"/>
              <a:gd name="connsiteY8" fmla="*/ 86710 h 228600"/>
              <a:gd name="connsiteX9" fmla="*/ 196677 w 338137"/>
              <a:gd name="connsiteY9" fmla="*/ 141890 h 228600"/>
              <a:gd name="connsiteX10" fmla="*/ 169069 w 338137"/>
              <a:gd name="connsiteY10" fmla="*/ 152400 h 228600"/>
              <a:gd name="connsiteX11" fmla="*/ 142776 w 338137"/>
              <a:gd name="connsiteY11" fmla="*/ 141890 h 228600"/>
              <a:gd name="connsiteX12" fmla="*/ 142776 w 338137"/>
              <a:gd name="connsiteY12" fmla="*/ 86710 h 228600"/>
              <a:gd name="connsiteX13" fmla="*/ 169069 w 338137"/>
              <a:gd name="connsiteY13" fmla="*/ 76200 h 228600"/>
              <a:gd name="connsiteX14" fmla="*/ 244141 w 338137"/>
              <a:gd name="connsiteY14" fmla="*/ 38100 h 228600"/>
              <a:gd name="connsiteX15" fmla="*/ 276225 w 338137"/>
              <a:gd name="connsiteY15" fmla="*/ 113507 h 228600"/>
              <a:gd name="connsiteX16" fmla="*/ 244141 w 338137"/>
              <a:gd name="connsiteY16" fmla="*/ 188913 h 228600"/>
              <a:gd name="connsiteX17" fmla="*/ 225425 w 338137"/>
              <a:gd name="connsiteY17" fmla="*/ 170392 h 228600"/>
              <a:gd name="connsiteX18" fmla="*/ 248152 w 338137"/>
              <a:gd name="connsiteY18" fmla="*/ 113507 h 228600"/>
              <a:gd name="connsiteX19" fmla="*/ 225425 w 338137"/>
              <a:gd name="connsiteY19" fmla="*/ 56621 h 228600"/>
              <a:gd name="connsiteX20" fmla="*/ 244141 w 338137"/>
              <a:gd name="connsiteY20" fmla="*/ 38100 h 228600"/>
              <a:gd name="connsiteX21" fmla="*/ 93996 w 338137"/>
              <a:gd name="connsiteY21" fmla="*/ 38100 h 228600"/>
              <a:gd name="connsiteX22" fmla="*/ 112712 w 338137"/>
              <a:gd name="connsiteY22" fmla="*/ 56621 h 228600"/>
              <a:gd name="connsiteX23" fmla="*/ 89985 w 338137"/>
              <a:gd name="connsiteY23" fmla="*/ 113507 h 228600"/>
              <a:gd name="connsiteX24" fmla="*/ 112712 w 338137"/>
              <a:gd name="connsiteY24" fmla="*/ 170392 h 228600"/>
              <a:gd name="connsiteX25" fmla="*/ 93996 w 338137"/>
              <a:gd name="connsiteY25" fmla="*/ 188913 h 228600"/>
              <a:gd name="connsiteX26" fmla="*/ 61912 w 338137"/>
              <a:gd name="connsiteY26" fmla="*/ 113507 h 228600"/>
              <a:gd name="connsiteX27" fmla="*/ 93996 w 338137"/>
              <a:gd name="connsiteY27" fmla="*/ 38100 h 228600"/>
              <a:gd name="connsiteX28" fmla="*/ 291073 w 338137"/>
              <a:gd name="connsiteY28" fmla="*/ 0 h 228600"/>
              <a:gd name="connsiteX29" fmla="*/ 338137 w 338137"/>
              <a:gd name="connsiteY29" fmla="*/ 114300 h 228600"/>
              <a:gd name="connsiteX30" fmla="*/ 291073 w 338137"/>
              <a:gd name="connsiteY30" fmla="*/ 228600 h 228600"/>
              <a:gd name="connsiteX31" fmla="*/ 271462 w 338137"/>
              <a:gd name="connsiteY31" fmla="*/ 208893 h 228600"/>
              <a:gd name="connsiteX32" fmla="*/ 310683 w 338137"/>
              <a:gd name="connsiteY32" fmla="*/ 114300 h 228600"/>
              <a:gd name="connsiteX33" fmla="*/ 271462 w 338137"/>
              <a:gd name="connsiteY33" fmla="*/ 19707 h 228600"/>
              <a:gd name="connsiteX34" fmla="*/ 291073 w 338137"/>
              <a:gd name="connsiteY34" fmla="*/ 0 h 228600"/>
              <a:gd name="connsiteX35" fmla="*/ 48185 w 338137"/>
              <a:gd name="connsiteY35" fmla="*/ 0 h 228600"/>
              <a:gd name="connsiteX36" fmla="*/ 68263 w 338137"/>
              <a:gd name="connsiteY36" fmla="*/ 19707 h 228600"/>
              <a:gd name="connsiteX37" fmla="*/ 28108 w 338137"/>
              <a:gd name="connsiteY37" fmla="*/ 114300 h 228600"/>
              <a:gd name="connsiteX38" fmla="*/ 68263 w 338137"/>
              <a:gd name="connsiteY38" fmla="*/ 208893 h 228600"/>
              <a:gd name="connsiteX39" fmla="*/ 48185 w 338137"/>
              <a:gd name="connsiteY39" fmla="*/ 228600 h 228600"/>
              <a:gd name="connsiteX40" fmla="*/ 0 w 338137"/>
              <a:gd name="connsiteY40" fmla="*/ 114300 h 228600"/>
              <a:gd name="connsiteX41" fmla="*/ 48185 w 338137"/>
              <a:gd name="connsiteY41"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8137" h="228600">
                <a:moveTo>
                  <a:pt x="169069" y="103188"/>
                </a:moveTo>
                <a:cubicBezTo>
                  <a:pt x="167746" y="103188"/>
                  <a:pt x="163777" y="103188"/>
                  <a:pt x="161131" y="105768"/>
                </a:cubicBezTo>
                <a:cubicBezTo>
                  <a:pt x="157162" y="109637"/>
                  <a:pt x="157162" y="117377"/>
                  <a:pt x="161131" y="121246"/>
                </a:cubicBezTo>
                <a:cubicBezTo>
                  <a:pt x="163777" y="123826"/>
                  <a:pt x="167746" y="123826"/>
                  <a:pt x="169069" y="123826"/>
                </a:cubicBezTo>
                <a:cubicBezTo>
                  <a:pt x="170392" y="123826"/>
                  <a:pt x="174361" y="123826"/>
                  <a:pt x="177006" y="121246"/>
                </a:cubicBezTo>
                <a:cubicBezTo>
                  <a:pt x="180975" y="117377"/>
                  <a:pt x="180975" y="109637"/>
                  <a:pt x="177006" y="105768"/>
                </a:cubicBezTo>
                <a:cubicBezTo>
                  <a:pt x="174361" y="103188"/>
                  <a:pt x="170392" y="103188"/>
                  <a:pt x="169069" y="103188"/>
                </a:cubicBezTo>
                <a:close/>
                <a:moveTo>
                  <a:pt x="169069" y="76200"/>
                </a:moveTo>
                <a:cubicBezTo>
                  <a:pt x="179586" y="76200"/>
                  <a:pt x="188789" y="80141"/>
                  <a:pt x="196677" y="86710"/>
                </a:cubicBezTo>
                <a:cubicBezTo>
                  <a:pt x="211138" y="102476"/>
                  <a:pt x="211138" y="126124"/>
                  <a:pt x="196677" y="141890"/>
                </a:cubicBezTo>
                <a:cubicBezTo>
                  <a:pt x="188789" y="148459"/>
                  <a:pt x="179586" y="152400"/>
                  <a:pt x="169069" y="152400"/>
                </a:cubicBezTo>
                <a:cubicBezTo>
                  <a:pt x="159867" y="152400"/>
                  <a:pt x="149349" y="148459"/>
                  <a:pt x="142776" y="141890"/>
                </a:cubicBezTo>
                <a:cubicBezTo>
                  <a:pt x="127000" y="126124"/>
                  <a:pt x="127000" y="102476"/>
                  <a:pt x="142776" y="86710"/>
                </a:cubicBezTo>
                <a:cubicBezTo>
                  <a:pt x="149349" y="80141"/>
                  <a:pt x="159867" y="76200"/>
                  <a:pt x="169069" y="76200"/>
                </a:cubicBezTo>
                <a:close/>
                <a:moveTo>
                  <a:pt x="244141" y="38100"/>
                </a:moveTo>
                <a:cubicBezTo>
                  <a:pt x="264194" y="57944"/>
                  <a:pt x="276225" y="84402"/>
                  <a:pt x="276225" y="113507"/>
                </a:cubicBezTo>
                <a:cubicBezTo>
                  <a:pt x="276225" y="142611"/>
                  <a:pt x="264194" y="169069"/>
                  <a:pt x="244141" y="188913"/>
                </a:cubicBezTo>
                <a:cubicBezTo>
                  <a:pt x="244141" y="188913"/>
                  <a:pt x="244141" y="188913"/>
                  <a:pt x="225425" y="170392"/>
                </a:cubicBezTo>
                <a:cubicBezTo>
                  <a:pt x="240131" y="154517"/>
                  <a:pt x="248152" y="134673"/>
                  <a:pt x="248152" y="113507"/>
                </a:cubicBezTo>
                <a:cubicBezTo>
                  <a:pt x="248152" y="92340"/>
                  <a:pt x="240131" y="72496"/>
                  <a:pt x="225425" y="56621"/>
                </a:cubicBezTo>
                <a:cubicBezTo>
                  <a:pt x="225425" y="56621"/>
                  <a:pt x="225425" y="56621"/>
                  <a:pt x="244141" y="38100"/>
                </a:cubicBezTo>
                <a:close/>
                <a:moveTo>
                  <a:pt x="93996" y="38100"/>
                </a:moveTo>
                <a:lnTo>
                  <a:pt x="112712" y="56621"/>
                </a:lnTo>
                <a:cubicBezTo>
                  <a:pt x="98006" y="72496"/>
                  <a:pt x="89985" y="92340"/>
                  <a:pt x="89985" y="113507"/>
                </a:cubicBezTo>
                <a:cubicBezTo>
                  <a:pt x="89985" y="134673"/>
                  <a:pt x="98006" y="154517"/>
                  <a:pt x="112712" y="170392"/>
                </a:cubicBezTo>
                <a:cubicBezTo>
                  <a:pt x="112712" y="170392"/>
                  <a:pt x="112712" y="170392"/>
                  <a:pt x="93996" y="188913"/>
                </a:cubicBezTo>
                <a:cubicBezTo>
                  <a:pt x="73943" y="169069"/>
                  <a:pt x="61912" y="142611"/>
                  <a:pt x="61912" y="113507"/>
                </a:cubicBezTo>
                <a:cubicBezTo>
                  <a:pt x="61912" y="84402"/>
                  <a:pt x="73943" y="57944"/>
                  <a:pt x="93996" y="38100"/>
                </a:cubicBezTo>
                <a:close/>
                <a:moveTo>
                  <a:pt x="291073" y="0"/>
                </a:moveTo>
                <a:cubicBezTo>
                  <a:pt x="321142" y="30217"/>
                  <a:pt x="338137" y="70945"/>
                  <a:pt x="338137" y="114300"/>
                </a:cubicBezTo>
                <a:cubicBezTo>
                  <a:pt x="338137" y="157655"/>
                  <a:pt x="321142" y="198383"/>
                  <a:pt x="291073" y="228600"/>
                </a:cubicBezTo>
                <a:cubicBezTo>
                  <a:pt x="291073" y="228600"/>
                  <a:pt x="291073" y="228600"/>
                  <a:pt x="271462" y="208893"/>
                </a:cubicBezTo>
                <a:cubicBezTo>
                  <a:pt x="297609" y="183931"/>
                  <a:pt x="310683" y="149772"/>
                  <a:pt x="310683" y="114300"/>
                </a:cubicBezTo>
                <a:cubicBezTo>
                  <a:pt x="310683" y="78828"/>
                  <a:pt x="297609" y="44669"/>
                  <a:pt x="271462" y="19707"/>
                </a:cubicBezTo>
                <a:cubicBezTo>
                  <a:pt x="271462" y="19707"/>
                  <a:pt x="271462" y="19707"/>
                  <a:pt x="291073" y="0"/>
                </a:cubicBezTo>
                <a:close/>
                <a:moveTo>
                  <a:pt x="48185" y="0"/>
                </a:moveTo>
                <a:cubicBezTo>
                  <a:pt x="48185" y="0"/>
                  <a:pt x="48185" y="0"/>
                  <a:pt x="68263" y="19707"/>
                </a:cubicBezTo>
                <a:cubicBezTo>
                  <a:pt x="41493" y="44669"/>
                  <a:pt x="28108" y="78828"/>
                  <a:pt x="28108" y="114300"/>
                </a:cubicBezTo>
                <a:cubicBezTo>
                  <a:pt x="28108" y="149772"/>
                  <a:pt x="41493" y="183931"/>
                  <a:pt x="68263" y="208893"/>
                </a:cubicBezTo>
                <a:cubicBezTo>
                  <a:pt x="68263" y="208893"/>
                  <a:pt x="68263" y="208893"/>
                  <a:pt x="48185" y="228600"/>
                </a:cubicBezTo>
                <a:cubicBezTo>
                  <a:pt x="17400" y="198383"/>
                  <a:pt x="0" y="157655"/>
                  <a:pt x="0" y="114300"/>
                </a:cubicBezTo>
                <a:cubicBezTo>
                  <a:pt x="0" y="70945"/>
                  <a:pt x="17400" y="30217"/>
                  <a:pt x="481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54"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55" name="组合 54"/>
          <p:cNvGrpSpPr/>
          <p:nvPr/>
        </p:nvGrpSpPr>
        <p:grpSpPr>
          <a:xfrm>
            <a:off x="271616" y="345438"/>
            <a:ext cx="842043" cy="391162"/>
            <a:chOff x="-29932" y="520698"/>
            <a:chExt cx="577569" cy="258806"/>
          </a:xfrm>
        </p:grpSpPr>
        <p:sp>
          <p:nvSpPr>
            <p:cNvPr id="56" name="箭头: V 形 55"/>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57" name="箭头: V 形 56"/>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58" name="箭头: V 形 57"/>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pic>
        <p:nvPicPr>
          <p:cNvPr id="65" name="图片占位符 64"/>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2050" r="22050"/>
          <a:stretch>
            <a:fillRect/>
          </a:stretch>
        </p:blipFill>
        <p:spPr/>
      </p:pic>
    </p:spTree>
    <p:extLst>
      <p:ext uri="{BB962C8B-B14F-4D97-AF65-F5344CB8AC3E}">
        <p14:creationId xmlns:p14="http://schemas.microsoft.com/office/powerpoint/2010/main" val="256873902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3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fltVal val="0"/>
                                          </p:val>
                                        </p:tav>
                                        <p:tav tm="100000">
                                          <p:val>
                                            <p:strVal val="#ppt_w"/>
                                          </p:val>
                                        </p:tav>
                                      </p:tavLst>
                                    </p:anim>
                                    <p:anim calcmode="lin" valueType="num">
                                      <p:cBhvr>
                                        <p:cTn id="14" dur="1000" fill="hold"/>
                                        <p:tgtEl>
                                          <p:spTgt spid="24"/>
                                        </p:tgtEl>
                                        <p:attrNameLst>
                                          <p:attrName>ppt_h</p:attrName>
                                        </p:attrNameLst>
                                      </p:cBhvr>
                                      <p:tavLst>
                                        <p:tav tm="0">
                                          <p:val>
                                            <p:fltVal val="0"/>
                                          </p:val>
                                        </p:tav>
                                        <p:tav tm="100000">
                                          <p:val>
                                            <p:strVal val="#ppt_h"/>
                                          </p:val>
                                        </p:tav>
                                      </p:tavLst>
                                    </p:anim>
                                    <p:anim calcmode="lin" valueType="num">
                                      <p:cBhvr>
                                        <p:cTn id="15" dur="1000" fill="hold"/>
                                        <p:tgtEl>
                                          <p:spTgt spid="24"/>
                                        </p:tgtEl>
                                        <p:attrNameLst>
                                          <p:attrName>style.rotation</p:attrName>
                                        </p:attrNameLst>
                                      </p:cBhvr>
                                      <p:tavLst>
                                        <p:tav tm="0">
                                          <p:val>
                                            <p:fltVal val="90"/>
                                          </p:val>
                                        </p:tav>
                                        <p:tav tm="100000">
                                          <p:val>
                                            <p:fltVal val="0"/>
                                          </p:val>
                                        </p:tav>
                                      </p:tavLst>
                                    </p:anim>
                                    <p:animEffect transition="in" filter="fade">
                                      <p:cBhvr>
                                        <p:cTn id="16" dur="1000"/>
                                        <p:tgtEl>
                                          <p:spTgt spid="2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1000" fill="hold"/>
                                        <p:tgtEl>
                                          <p:spTgt spid="63"/>
                                        </p:tgtEl>
                                        <p:attrNameLst>
                                          <p:attrName>ppt_w</p:attrName>
                                        </p:attrNameLst>
                                      </p:cBhvr>
                                      <p:tavLst>
                                        <p:tav tm="0">
                                          <p:val>
                                            <p:fltVal val="0"/>
                                          </p:val>
                                        </p:tav>
                                        <p:tav tm="100000">
                                          <p:val>
                                            <p:strVal val="#ppt_w"/>
                                          </p:val>
                                        </p:tav>
                                      </p:tavLst>
                                    </p:anim>
                                    <p:anim calcmode="lin" valueType="num">
                                      <p:cBhvr>
                                        <p:cTn id="20" dur="1000" fill="hold"/>
                                        <p:tgtEl>
                                          <p:spTgt spid="63"/>
                                        </p:tgtEl>
                                        <p:attrNameLst>
                                          <p:attrName>ppt_h</p:attrName>
                                        </p:attrNameLst>
                                      </p:cBhvr>
                                      <p:tavLst>
                                        <p:tav tm="0">
                                          <p:val>
                                            <p:fltVal val="0"/>
                                          </p:val>
                                        </p:tav>
                                        <p:tav tm="100000">
                                          <p:val>
                                            <p:strVal val="#ppt_h"/>
                                          </p:val>
                                        </p:tav>
                                      </p:tavLst>
                                    </p:anim>
                                    <p:anim calcmode="lin" valueType="num">
                                      <p:cBhvr>
                                        <p:cTn id="21" dur="1000" fill="hold"/>
                                        <p:tgtEl>
                                          <p:spTgt spid="63"/>
                                        </p:tgtEl>
                                        <p:attrNameLst>
                                          <p:attrName>style.rotation</p:attrName>
                                        </p:attrNameLst>
                                      </p:cBhvr>
                                      <p:tavLst>
                                        <p:tav tm="0">
                                          <p:val>
                                            <p:fltVal val="90"/>
                                          </p:val>
                                        </p:tav>
                                        <p:tav tm="100000">
                                          <p:val>
                                            <p:fltVal val="0"/>
                                          </p:val>
                                        </p:tav>
                                      </p:tavLst>
                                    </p:anim>
                                    <p:animEffect transition="in" filter="fade">
                                      <p:cBhvr>
                                        <p:cTn id="22" dur="1000"/>
                                        <p:tgtEl>
                                          <p:spTgt spid="6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p:cTn id="25" dur="1000" fill="hold"/>
                                        <p:tgtEl>
                                          <p:spTgt spid="62"/>
                                        </p:tgtEl>
                                        <p:attrNameLst>
                                          <p:attrName>ppt_w</p:attrName>
                                        </p:attrNameLst>
                                      </p:cBhvr>
                                      <p:tavLst>
                                        <p:tav tm="0">
                                          <p:val>
                                            <p:fltVal val="0"/>
                                          </p:val>
                                        </p:tav>
                                        <p:tav tm="100000">
                                          <p:val>
                                            <p:strVal val="#ppt_w"/>
                                          </p:val>
                                        </p:tav>
                                      </p:tavLst>
                                    </p:anim>
                                    <p:anim calcmode="lin" valueType="num">
                                      <p:cBhvr>
                                        <p:cTn id="26" dur="1000" fill="hold"/>
                                        <p:tgtEl>
                                          <p:spTgt spid="62"/>
                                        </p:tgtEl>
                                        <p:attrNameLst>
                                          <p:attrName>ppt_h</p:attrName>
                                        </p:attrNameLst>
                                      </p:cBhvr>
                                      <p:tavLst>
                                        <p:tav tm="0">
                                          <p:val>
                                            <p:fltVal val="0"/>
                                          </p:val>
                                        </p:tav>
                                        <p:tav tm="100000">
                                          <p:val>
                                            <p:strVal val="#ppt_h"/>
                                          </p:val>
                                        </p:tav>
                                      </p:tavLst>
                                    </p:anim>
                                    <p:anim calcmode="lin" valueType="num">
                                      <p:cBhvr>
                                        <p:cTn id="27" dur="1000" fill="hold"/>
                                        <p:tgtEl>
                                          <p:spTgt spid="62"/>
                                        </p:tgtEl>
                                        <p:attrNameLst>
                                          <p:attrName>style.rotation</p:attrName>
                                        </p:attrNameLst>
                                      </p:cBhvr>
                                      <p:tavLst>
                                        <p:tav tm="0">
                                          <p:val>
                                            <p:fltVal val="90"/>
                                          </p:val>
                                        </p:tav>
                                        <p:tav tm="100000">
                                          <p:val>
                                            <p:fltVal val="0"/>
                                          </p:val>
                                        </p:tav>
                                      </p:tavLst>
                                    </p:anim>
                                    <p:animEffect transition="in" filter="fade">
                                      <p:cBhvr>
                                        <p:cTn id="28" dur="1000"/>
                                        <p:tgtEl>
                                          <p:spTgt spid="62"/>
                                        </p:tgtEl>
                                      </p:cBhvr>
                                    </p:animEffect>
                                  </p:childTnLst>
                                </p:cTn>
                              </p:par>
                              <p:par>
                                <p:cTn id="29" presetID="3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style.rotation</p:attrName>
                                        </p:attrNameLst>
                                      </p:cBhvr>
                                      <p:tavLst>
                                        <p:tav tm="0">
                                          <p:val>
                                            <p:fltVal val="90"/>
                                          </p:val>
                                        </p:tav>
                                        <p:tav tm="100000">
                                          <p:val>
                                            <p:fltVal val="0"/>
                                          </p:val>
                                        </p:tav>
                                      </p:tavLst>
                                    </p:anim>
                                    <p:animEffect transition="in" filter="fade">
                                      <p:cBhvr>
                                        <p:cTn id="34" dur="1000"/>
                                        <p:tgtEl>
                                          <p:spTgt spid="17"/>
                                        </p:tgtEl>
                                      </p:cBhvr>
                                    </p:animEffect>
                                  </p:childTnLst>
                                </p:cTn>
                              </p:par>
                              <p:par>
                                <p:cTn id="35" presetID="3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1000" fill="hold"/>
                                        <p:tgtEl>
                                          <p:spTgt spid="31"/>
                                        </p:tgtEl>
                                        <p:attrNameLst>
                                          <p:attrName>ppt_w</p:attrName>
                                        </p:attrNameLst>
                                      </p:cBhvr>
                                      <p:tavLst>
                                        <p:tav tm="0">
                                          <p:val>
                                            <p:fltVal val="0"/>
                                          </p:val>
                                        </p:tav>
                                        <p:tav tm="100000">
                                          <p:val>
                                            <p:strVal val="#ppt_w"/>
                                          </p:val>
                                        </p:tav>
                                      </p:tavLst>
                                    </p:anim>
                                    <p:anim calcmode="lin" valueType="num">
                                      <p:cBhvr>
                                        <p:cTn id="38" dur="1000" fill="hold"/>
                                        <p:tgtEl>
                                          <p:spTgt spid="31"/>
                                        </p:tgtEl>
                                        <p:attrNameLst>
                                          <p:attrName>ppt_h</p:attrName>
                                        </p:attrNameLst>
                                      </p:cBhvr>
                                      <p:tavLst>
                                        <p:tav tm="0">
                                          <p:val>
                                            <p:fltVal val="0"/>
                                          </p:val>
                                        </p:tav>
                                        <p:tav tm="100000">
                                          <p:val>
                                            <p:strVal val="#ppt_h"/>
                                          </p:val>
                                        </p:tav>
                                      </p:tavLst>
                                    </p:anim>
                                    <p:anim calcmode="lin" valueType="num">
                                      <p:cBhvr>
                                        <p:cTn id="39" dur="1000" fill="hold"/>
                                        <p:tgtEl>
                                          <p:spTgt spid="31"/>
                                        </p:tgtEl>
                                        <p:attrNameLst>
                                          <p:attrName>style.rotation</p:attrName>
                                        </p:attrNameLst>
                                      </p:cBhvr>
                                      <p:tavLst>
                                        <p:tav tm="0">
                                          <p:val>
                                            <p:fltVal val="90"/>
                                          </p:val>
                                        </p:tav>
                                        <p:tav tm="100000">
                                          <p:val>
                                            <p:fltVal val="0"/>
                                          </p:val>
                                        </p:tav>
                                      </p:tavLst>
                                    </p:anim>
                                    <p:animEffect transition="in" filter="fade">
                                      <p:cBhvr>
                                        <p:cTn id="40" dur="1000"/>
                                        <p:tgtEl>
                                          <p:spTgt spid="31"/>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p:cTn id="43" dur="1000" fill="hold"/>
                                        <p:tgtEl>
                                          <p:spTgt spid="60"/>
                                        </p:tgtEl>
                                        <p:attrNameLst>
                                          <p:attrName>ppt_w</p:attrName>
                                        </p:attrNameLst>
                                      </p:cBhvr>
                                      <p:tavLst>
                                        <p:tav tm="0">
                                          <p:val>
                                            <p:fltVal val="0"/>
                                          </p:val>
                                        </p:tav>
                                        <p:tav tm="100000">
                                          <p:val>
                                            <p:strVal val="#ppt_w"/>
                                          </p:val>
                                        </p:tav>
                                      </p:tavLst>
                                    </p:anim>
                                    <p:anim calcmode="lin" valueType="num">
                                      <p:cBhvr>
                                        <p:cTn id="44" dur="1000" fill="hold"/>
                                        <p:tgtEl>
                                          <p:spTgt spid="60"/>
                                        </p:tgtEl>
                                        <p:attrNameLst>
                                          <p:attrName>ppt_h</p:attrName>
                                        </p:attrNameLst>
                                      </p:cBhvr>
                                      <p:tavLst>
                                        <p:tav tm="0">
                                          <p:val>
                                            <p:fltVal val="0"/>
                                          </p:val>
                                        </p:tav>
                                        <p:tav tm="100000">
                                          <p:val>
                                            <p:strVal val="#ppt_h"/>
                                          </p:val>
                                        </p:tav>
                                      </p:tavLst>
                                    </p:anim>
                                    <p:anim calcmode="lin" valueType="num">
                                      <p:cBhvr>
                                        <p:cTn id="45" dur="1000" fill="hold"/>
                                        <p:tgtEl>
                                          <p:spTgt spid="60"/>
                                        </p:tgtEl>
                                        <p:attrNameLst>
                                          <p:attrName>style.rotation</p:attrName>
                                        </p:attrNameLst>
                                      </p:cBhvr>
                                      <p:tavLst>
                                        <p:tav tm="0">
                                          <p:val>
                                            <p:fltVal val="90"/>
                                          </p:val>
                                        </p:tav>
                                        <p:tav tm="100000">
                                          <p:val>
                                            <p:fltVal val="0"/>
                                          </p:val>
                                        </p:tav>
                                      </p:tavLst>
                                    </p:anim>
                                    <p:animEffect transition="in" filter="fade">
                                      <p:cBhvr>
                                        <p:cTn id="46" dur="1000"/>
                                        <p:tgtEl>
                                          <p:spTgt spid="60"/>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p:cTn id="49" dur="1000" fill="hold"/>
                                        <p:tgtEl>
                                          <p:spTgt spid="61"/>
                                        </p:tgtEl>
                                        <p:attrNameLst>
                                          <p:attrName>ppt_w</p:attrName>
                                        </p:attrNameLst>
                                      </p:cBhvr>
                                      <p:tavLst>
                                        <p:tav tm="0">
                                          <p:val>
                                            <p:fltVal val="0"/>
                                          </p:val>
                                        </p:tav>
                                        <p:tav tm="100000">
                                          <p:val>
                                            <p:strVal val="#ppt_w"/>
                                          </p:val>
                                        </p:tav>
                                      </p:tavLst>
                                    </p:anim>
                                    <p:anim calcmode="lin" valueType="num">
                                      <p:cBhvr>
                                        <p:cTn id="50" dur="1000" fill="hold"/>
                                        <p:tgtEl>
                                          <p:spTgt spid="61"/>
                                        </p:tgtEl>
                                        <p:attrNameLst>
                                          <p:attrName>ppt_h</p:attrName>
                                        </p:attrNameLst>
                                      </p:cBhvr>
                                      <p:tavLst>
                                        <p:tav tm="0">
                                          <p:val>
                                            <p:fltVal val="0"/>
                                          </p:val>
                                        </p:tav>
                                        <p:tav tm="100000">
                                          <p:val>
                                            <p:strVal val="#ppt_h"/>
                                          </p:val>
                                        </p:tav>
                                      </p:tavLst>
                                    </p:anim>
                                    <p:anim calcmode="lin" valueType="num">
                                      <p:cBhvr>
                                        <p:cTn id="51" dur="1000" fill="hold"/>
                                        <p:tgtEl>
                                          <p:spTgt spid="61"/>
                                        </p:tgtEl>
                                        <p:attrNameLst>
                                          <p:attrName>style.rotation</p:attrName>
                                        </p:attrNameLst>
                                      </p:cBhvr>
                                      <p:tavLst>
                                        <p:tav tm="0">
                                          <p:val>
                                            <p:fltVal val="90"/>
                                          </p:val>
                                        </p:tav>
                                        <p:tav tm="100000">
                                          <p:val>
                                            <p:fltVal val="0"/>
                                          </p:val>
                                        </p:tav>
                                      </p:tavLst>
                                    </p:anim>
                                    <p:animEffect transition="in" filter="fade">
                                      <p:cBhvr>
                                        <p:cTn id="52" dur="1000"/>
                                        <p:tgtEl>
                                          <p:spTgt spid="61"/>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up)">
                                      <p:cBhvr>
                                        <p:cTn id="56" dur="500"/>
                                        <p:tgtEl>
                                          <p:spTgt spid="38"/>
                                        </p:tgtEl>
                                      </p:cBhvr>
                                    </p:animEffect>
                                  </p:childTnLst>
                                </p:cTn>
                              </p:par>
                            </p:childTnLst>
                          </p:cTn>
                        </p:par>
                        <p:par>
                          <p:cTn id="57" fill="hold">
                            <p:stCondLst>
                              <p:cond delay="1500"/>
                            </p:stCondLst>
                            <p:childTnLst>
                              <p:par>
                                <p:cTn id="58" presetID="22" presetClass="entr" presetSubtype="1" fill="hold"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500"/>
                                        <p:tgtEl>
                                          <p:spTgt spid="44"/>
                                        </p:tgtEl>
                                      </p:cBhvr>
                                    </p:animEffect>
                                  </p:childTnLst>
                                </p:cTn>
                              </p:par>
                            </p:childTnLst>
                          </p:cTn>
                        </p:par>
                        <p:par>
                          <p:cTn id="61" fill="hold">
                            <p:stCondLst>
                              <p:cond delay="2000"/>
                            </p:stCondLst>
                            <p:childTnLst>
                              <p:par>
                                <p:cTn id="62" presetID="22" presetClass="entr" presetSubtype="1" fill="hold"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up)">
                                      <p:cBhvr>
                                        <p:cTn id="64" dur="500"/>
                                        <p:tgtEl>
                                          <p:spTgt spid="41"/>
                                        </p:tgtEl>
                                      </p:cBhvr>
                                    </p:animEffect>
                                  </p:childTnLst>
                                </p:cTn>
                              </p:par>
                            </p:childTnLst>
                          </p:cTn>
                        </p:par>
                        <p:par>
                          <p:cTn id="65" fill="hold">
                            <p:stCondLst>
                              <p:cond delay="2500"/>
                            </p:stCondLst>
                            <p:childTnLst>
                              <p:par>
                                <p:cTn id="66" presetID="22" presetClass="entr" presetSubtype="1" fill="hold"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up)">
                                      <p:cBhvr>
                                        <p:cTn id="68" dur="500"/>
                                        <p:tgtEl>
                                          <p:spTgt spid="47"/>
                                        </p:tgtEl>
                                      </p:cBhvr>
                                    </p:animEffect>
                                  </p:childTnLst>
                                </p:cTn>
                              </p:par>
                            </p:childTnLst>
                          </p:cTn>
                        </p:par>
                        <p:par>
                          <p:cTn id="69" fill="hold">
                            <p:stCondLst>
                              <p:cond delay="3000"/>
                            </p:stCondLst>
                            <p:childTnLst>
                              <p:par>
                                <p:cTn id="70" presetID="10" presetClass="entr" presetSubtype="0" fill="hold" nodeType="after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par>
                                <p:cTn id="73" presetID="10" presetClass="entr" presetSubtype="0" fill="hold"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fade">
                                      <p:cBhvr>
                                        <p:cTn id="7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0" grpId="0" animBg="1"/>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849" t="11225" r="41906" b="9107"/>
          <a:stretch/>
        </p:blipFill>
        <p:spPr>
          <a:xfrm>
            <a:off x="871773" y="1540303"/>
            <a:ext cx="5427427" cy="4567970"/>
          </a:xfrm>
          <a:prstGeom prst="rect">
            <a:avLst/>
          </a:prstGeom>
        </p:spPr>
      </p:pic>
      <p:grpSp>
        <p:nvGrpSpPr>
          <p:cNvPr id="28" name="组合 27"/>
          <p:cNvGrpSpPr/>
          <p:nvPr/>
        </p:nvGrpSpPr>
        <p:grpSpPr>
          <a:xfrm>
            <a:off x="6760927" y="1537153"/>
            <a:ext cx="4580173" cy="966811"/>
            <a:chOff x="914579" y="4679935"/>
            <a:chExt cx="4580173" cy="966811"/>
          </a:xfrm>
        </p:grpSpPr>
        <p:grpSp>
          <p:nvGrpSpPr>
            <p:cNvPr id="29" name="组合 28"/>
            <p:cNvGrpSpPr/>
            <p:nvPr/>
          </p:nvGrpSpPr>
          <p:grpSpPr>
            <a:xfrm>
              <a:off x="1854849" y="4679935"/>
              <a:ext cx="3639903" cy="966811"/>
              <a:chOff x="397089" y="3785293"/>
              <a:chExt cx="3639903" cy="966811"/>
            </a:xfrm>
          </p:grpSpPr>
          <p:sp>
            <p:nvSpPr>
              <p:cNvPr id="31" name="TextBox 31"/>
              <p:cNvSpPr txBox="1"/>
              <p:nvPr/>
            </p:nvSpPr>
            <p:spPr>
              <a:xfrm flipH="1">
                <a:off x="397090" y="3785293"/>
                <a:ext cx="3097314" cy="400110"/>
              </a:xfrm>
              <a:prstGeom prst="rect">
                <a:avLst/>
              </a:prstGeom>
              <a:noFill/>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2" name="TextBox 32"/>
              <p:cNvSpPr txBox="1"/>
              <p:nvPr/>
            </p:nvSpPr>
            <p:spPr>
              <a:xfrm>
                <a:off x="397089" y="4099618"/>
                <a:ext cx="3639903" cy="652486"/>
              </a:xfrm>
              <a:prstGeom prst="rect">
                <a:avLst/>
              </a:prstGeom>
              <a:noFill/>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30" name="椭圆 8"/>
            <p:cNvSpPr/>
            <p:nvPr/>
          </p:nvSpPr>
          <p:spPr>
            <a:xfrm>
              <a:off x="914579" y="4703159"/>
              <a:ext cx="787400" cy="717161"/>
            </a:xfrm>
            <a:custGeom>
              <a:avLst/>
              <a:gdLst>
                <a:gd name="connsiteX0" fmla="*/ 104775 w 338138"/>
                <a:gd name="connsiteY0" fmla="*/ 236538 h 307975"/>
                <a:gd name="connsiteX1" fmla="*/ 142875 w 338138"/>
                <a:gd name="connsiteY1" fmla="*/ 284163 h 307975"/>
                <a:gd name="connsiteX2" fmla="*/ 142875 w 338138"/>
                <a:gd name="connsiteY2" fmla="*/ 240399 h 307975"/>
                <a:gd name="connsiteX3" fmla="*/ 104775 w 338138"/>
                <a:gd name="connsiteY3" fmla="*/ 236538 h 307975"/>
                <a:gd name="connsiteX4" fmla="*/ 33337 w 338138"/>
                <a:gd name="connsiteY4" fmla="*/ 207963 h 307975"/>
                <a:gd name="connsiteX5" fmla="*/ 100012 w 338138"/>
                <a:gd name="connsiteY5" fmla="*/ 276226 h 307975"/>
                <a:gd name="connsiteX6" fmla="*/ 79094 w 338138"/>
                <a:gd name="connsiteY6" fmla="*/ 229379 h 307975"/>
                <a:gd name="connsiteX7" fmla="*/ 33337 w 338138"/>
                <a:gd name="connsiteY7" fmla="*/ 207963 h 307975"/>
                <a:gd name="connsiteX8" fmla="*/ 73025 w 338138"/>
                <a:gd name="connsiteY8" fmla="*/ 104775 h 307975"/>
                <a:gd name="connsiteX9" fmla="*/ 22225 w 338138"/>
                <a:gd name="connsiteY9" fmla="*/ 154782 h 307975"/>
                <a:gd name="connsiteX10" fmla="*/ 73025 w 338138"/>
                <a:gd name="connsiteY10" fmla="*/ 204788 h 307975"/>
                <a:gd name="connsiteX11" fmla="*/ 69117 w 338138"/>
                <a:gd name="connsiteY11" fmla="*/ 154782 h 307975"/>
                <a:gd name="connsiteX12" fmla="*/ 73025 w 338138"/>
                <a:gd name="connsiteY12" fmla="*/ 104775 h 307975"/>
                <a:gd name="connsiteX13" fmla="*/ 142875 w 338138"/>
                <a:gd name="connsiteY13" fmla="*/ 90488 h 307975"/>
                <a:gd name="connsiteX14" fmla="*/ 97035 w 338138"/>
                <a:gd name="connsiteY14" fmla="*/ 95780 h 307975"/>
                <a:gd name="connsiteX15" fmla="*/ 90487 w 338138"/>
                <a:gd name="connsiteY15" fmla="*/ 153988 h 307975"/>
                <a:gd name="connsiteX16" fmla="*/ 97035 w 338138"/>
                <a:gd name="connsiteY16" fmla="*/ 212196 h 307975"/>
                <a:gd name="connsiteX17" fmla="*/ 142875 w 338138"/>
                <a:gd name="connsiteY17" fmla="*/ 217488 h 307975"/>
                <a:gd name="connsiteX18" fmla="*/ 194572 w 338138"/>
                <a:gd name="connsiteY18" fmla="*/ 77254 h 307975"/>
                <a:gd name="connsiteX19" fmla="*/ 236537 w 338138"/>
                <a:gd name="connsiteY19" fmla="*/ 153855 h 307975"/>
                <a:gd name="connsiteX20" fmla="*/ 194572 w 338138"/>
                <a:gd name="connsiteY20" fmla="*/ 230455 h 307975"/>
                <a:gd name="connsiteX21" fmla="*/ 188015 w 338138"/>
                <a:gd name="connsiteY21" fmla="*/ 231776 h 307975"/>
                <a:gd name="connsiteX22" fmla="*/ 178835 w 338138"/>
                <a:gd name="connsiteY22" fmla="*/ 226493 h 307975"/>
                <a:gd name="connsiteX23" fmla="*/ 182769 w 338138"/>
                <a:gd name="connsiteY23" fmla="*/ 211966 h 307975"/>
                <a:gd name="connsiteX24" fmla="*/ 214243 w 338138"/>
                <a:gd name="connsiteY24" fmla="*/ 153855 h 307975"/>
                <a:gd name="connsiteX25" fmla="*/ 182769 w 338138"/>
                <a:gd name="connsiteY25" fmla="*/ 95744 h 307975"/>
                <a:gd name="connsiteX26" fmla="*/ 178835 w 338138"/>
                <a:gd name="connsiteY26" fmla="*/ 81217 h 307975"/>
                <a:gd name="connsiteX27" fmla="*/ 194572 w 338138"/>
                <a:gd name="connsiteY27" fmla="*/ 77254 h 307975"/>
                <a:gd name="connsiteX28" fmla="*/ 222667 w 338138"/>
                <a:gd name="connsiteY28" fmla="*/ 40679 h 307975"/>
                <a:gd name="connsiteX29" fmla="*/ 231190 w 338138"/>
                <a:gd name="connsiteY29" fmla="*/ 42331 h 307975"/>
                <a:gd name="connsiteX30" fmla="*/ 287337 w 338138"/>
                <a:gd name="connsiteY30" fmla="*/ 154649 h 307975"/>
                <a:gd name="connsiteX31" fmla="*/ 231190 w 338138"/>
                <a:gd name="connsiteY31" fmla="*/ 266967 h 307975"/>
                <a:gd name="connsiteX32" fmla="*/ 224505 w 338138"/>
                <a:gd name="connsiteY32" fmla="*/ 268288 h 307975"/>
                <a:gd name="connsiteX33" fmla="*/ 215147 w 338138"/>
                <a:gd name="connsiteY33" fmla="*/ 264324 h 307975"/>
                <a:gd name="connsiteX34" fmla="*/ 217821 w 338138"/>
                <a:gd name="connsiteY34" fmla="*/ 249789 h 307975"/>
                <a:gd name="connsiteX35" fmla="*/ 265948 w 338138"/>
                <a:gd name="connsiteY35" fmla="*/ 154649 h 307975"/>
                <a:gd name="connsiteX36" fmla="*/ 217821 w 338138"/>
                <a:gd name="connsiteY36" fmla="*/ 59509 h 307975"/>
                <a:gd name="connsiteX37" fmla="*/ 215147 w 338138"/>
                <a:gd name="connsiteY37" fmla="*/ 44974 h 307975"/>
                <a:gd name="connsiteX38" fmla="*/ 222667 w 338138"/>
                <a:gd name="connsiteY38" fmla="*/ 40679 h 307975"/>
                <a:gd name="connsiteX39" fmla="*/ 100012 w 338138"/>
                <a:gd name="connsiteY39" fmla="*/ 33338 h 307975"/>
                <a:gd name="connsiteX40" fmla="*/ 33337 w 338138"/>
                <a:gd name="connsiteY40" fmla="*/ 100013 h 307975"/>
                <a:gd name="connsiteX41" fmla="*/ 79094 w 338138"/>
                <a:gd name="connsiteY41" fmla="*/ 79095 h 307975"/>
                <a:gd name="connsiteX42" fmla="*/ 100012 w 338138"/>
                <a:gd name="connsiteY42" fmla="*/ 33338 h 307975"/>
                <a:gd name="connsiteX43" fmla="*/ 142875 w 338138"/>
                <a:gd name="connsiteY43" fmla="*/ 23813 h 307975"/>
                <a:gd name="connsiteX44" fmla="*/ 104775 w 338138"/>
                <a:gd name="connsiteY44" fmla="*/ 73026 h 307975"/>
                <a:gd name="connsiteX45" fmla="*/ 142875 w 338138"/>
                <a:gd name="connsiteY45" fmla="*/ 69036 h 307975"/>
                <a:gd name="connsiteX46" fmla="*/ 142875 w 338138"/>
                <a:gd name="connsiteY46" fmla="*/ 23813 h 307975"/>
                <a:gd name="connsiteX47" fmla="*/ 258961 w 338138"/>
                <a:gd name="connsiteY47" fmla="*/ 8924 h 307975"/>
                <a:gd name="connsiteX48" fmla="*/ 267321 w 338138"/>
                <a:gd name="connsiteY48" fmla="*/ 10567 h 307975"/>
                <a:gd name="connsiteX49" fmla="*/ 318467 w 338138"/>
                <a:gd name="connsiteY49" fmla="*/ 72350 h 307975"/>
                <a:gd name="connsiteX50" fmla="*/ 338138 w 338138"/>
                <a:gd name="connsiteY50" fmla="*/ 153852 h 307975"/>
                <a:gd name="connsiteX51" fmla="*/ 318467 w 338138"/>
                <a:gd name="connsiteY51" fmla="*/ 235353 h 307975"/>
                <a:gd name="connsiteX52" fmla="*/ 267321 w 338138"/>
                <a:gd name="connsiteY52" fmla="*/ 297136 h 307975"/>
                <a:gd name="connsiteX53" fmla="*/ 260764 w 338138"/>
                <a:gd name="connsiteY53" fmla="*/ 298451 h 307975"/>
                <a:gd name="connsiteX54" fmla="*/ 251584 w 338138"/>
                <a:gd name="connsiteY54" fmla="*/ 294507 h 307975"/>
                <a:gd name="connsiteX55" fmla="*/ 254207 w 338138"/>
                <a:gd name="connsiteY55" fmla="*/ 280047 h 307975"/>
                <a:gd name="connsiteX56" fmla="*/ 317155 w 338138"/>
                <a:gd name="connsiteY56" fmla="*/ 153852 h 307975"/>
                <a:gd name="connsiteX57" fmla="*/ 254207 w 338138"/>
                <a:gd name="connsiteY57" fmla="*/ 27656 h 307975"/>
                <a:gd name="connsiteX58" fmla="*/ 251584 w 338138"/>
                <a:gd name="connsiteY58" fmla="*/ 13196 h 307975"/>
                <a:gd name="connsiteX59" fmla="*/ 258961 w 338138"/>
                <a:gd name="connsiteY59" fmla="*/ 8924 h 307975"/>
                <a:gd name="connsiteX60" fmla="*/ 154533 w 338138"/>
                <a:gd name="connsiteY60" fmla="*/ 0 h 307975"/>
                <a:gd name="connsiteX61" fmla="*/ 165100 w 338138"/>
                <a:gd name="connsiteY61" fmla="*/ 11845 h 307975"/>
                <a:gd name="connsiteX62" fmla="*/ 165100 w 338138"/>
                <a:gd name="connsiteY62" fmla="*/ 296130 h 307975"/>
                <a:gd name="connsiteX63" fmla="*/ 154533 w 338138"/>
                <a:gd name="connsiteY63" fmla="*/ 307975 h 307975"/>
                <a:gd name="connsiteX64" fmla="*/ 0 w 338138"/>
                <a:gd name="connsiteY64" fmla="*/ 153988 h 307975"/>
                <a:gd name="connsiteX65" fmla="*/ 154533 w 338138"/>
                <a:gd name="connsiteY65"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38138" h="307975">
                  <a:moveTo>
                    <a:pt x="104775" y="236538"/>
                  </a:moveTo>
                  <a:cubicBezTo>
                    <a:pt x="113971" y="260994"/>
                    <a:pt x="128423" y="277727"/>
                    <a:pt x="142875" y="284163"/>
                  </a:cubicBezTo>
                  <a:cubicBezTo>
                    <a:pt x="142875" y="284163"/>
                    <a:pt x="142875" y="284163"/>
                    <a:pt x="142875" y="240399"/>
                  </a:cubicBezTo>
                  <a:cubicBezTo>
                    <a:pt x="129737" y="239112"/>
                    <a:pt x="116599" y="237825"/>
                    <a:pt x="104775" y="236538"/>
                  </a:cubicBezTo>
                  <a:close/>
                  <a:moveTo>
                    <a:pt x="33337" y="207963"/>
                  </a:moveTo>
                  <a:cubicBezTo>
                    <a:pt x="46410" y="237410"/>
                    <a:pt x="69943" y="261503"/>
                    <a:pt x="100012" y="276226"/>
                  </a:cubicBezTo>
                  <a:cubicBezTo>
                    <a:pt x="90860" y="262841"/>
                    <a:pt x="84324" y="246779"/>
                    <a:pt x="79094" y="229379"/>
                  </a:cubicBezTo>
                  <a:cubicBezTo>
                    <a:pt x="60791" y="224025"/>
                    <a:pt x="46410" y="215994"/>
                    <a:pt x="33337" y="207963"/>
                  </a:cubicBezTo>
                  <a:close/>
                  <a:moveTo>
                    <a:pt x="73025" y="104775"/>
                  </a:moveTo>
                  <a:cubicBezTo>
                    <a:pt x="43066" y="116619"/>
                    <a:pt x="22225" y="135042"/>
                    <a:pt x="22225" y="154782"/>
                  </a:cubicBezTo>
                  <a:cubicBezTo>
                    <a:pt x="22225" y="174521"/>
                    <a:pt x="43066" y="192944"/>
                    <a:pt x="73025" y="204788"/>
                  </a:cubicBezTo>
                  <a:cubicBezTo>
                    <a:pt x="70420" y="188996"/>
                    <a:pt x="69117" y="171889"/>
                    <a:pt x="69117" y="154782"/>
                  </a:cubicBezTo>
                  <a:cubicBezTo>
                    <a:pt x="69117" y="137674"/>
                    <a:pt x="70420" y="120567"/>
                    <a:pt x="73025" y="104775"/>
                  </a:cubicBezTo>
                  <a:close/>
                  <a:moveTo>
                    <a:pt x="142875" y="90488"/>
                  </a:moveTo>
                  <a:cubicBezTo>
                    <a:pt x="127158" y="90488"/>
                    <a:pt x="111442" y="93134"/>
                    <a:pt x="97035" y="95780"/>
                  </a:cubicBezTo>
                  <a:cubicBezTo>
                    <a:pt x="93106" y="114301"/>
                    <a:pt x="90487" y="134144"/>
                    <a:pt x="90487" y="153988"/>
                  </a:cubicBezTo>
                  <a:cubicBezTo>
                    <a:pt x="90487" y="173832"/>
                    <a:pt x="93106" y="193676"/>
                    <a:pt x="97035" y="212196"/>
                  </a:cubicBezTo>
                  <a:cubicBezTo>
                    <a:pt x="111442" y="214842"/>
                    <a:pt x="127158" y="217488"/>
                    <a:pt x="142875" y="217488"/>
                  </a:cubicBezTo>
                  <a:close/>
                  <a:moveTo>
                    <a:pt x="194572" y="77254"/>
                  </a:moveTo>
                  <a:cubicBezTo>
                    <a:pt x="220800" y="94424"/>
                    <a:pt x="236537" y="122158"/>
                    <a:pt x="236537" y="153855"/>
                  </a:cubicBezTo>
                  <a:cubicBezTo>
                    <a:pt x="236537" y="185552"/>
                    <a:pt x="220800" y="213286"/>
                    <a:pt x="194572" y="230455"/>
                  </a:cubicBezTo>
                  <a:cubicBezTo>
                    <a:pt x="191949" y="231776"/>
                    <a:pt x="190637" y="231776"/>
                    <a:pt x="188015" y="231776"/>
                  </a:cubicBezTo>
                  <a:cubicBezTo>
                    <a:pt x="184080" y="231776"/>
                    <a:pt x="181458" y="230455"/>
                    <a:pt x="178835" y="226493"/>
                  </a:cubicBezTo>
                  <a:cubicBezTo>
                    <a:pt x="176212" y="221210"/>
                    <a:pt x="177523" y="214607"/>
                    <a:pt x="182769" y="211966"/>
                  </a:cubicBezTo>
                  <a:cubicBezTo>
                    <a:pt x="202440" y="198759"/>
                    <a:pt x="214243" y="177627"/>
                    <a:pt x="214243" y="153855"/>
                  </a:cubicBezTo>
                  <a:cubicBezTo>
                    <a:pt x="214243" y="130082"/>
                    <a:pt x="202440" y="108951"/>
                    <a:pt x="182769" y="95744"/>
                  </a:cubicBezTo>
                  <a:cubicBezTo>
                    <a:pt x="177523" y="93103"/>
                    <a:pt x="176212" y="86499"/>
                    <a:pt x="178835" y="81217"/>
                  </a:cubicBezTo>
                  <a:cubicBezTo>
                    <a:pt x="182769" y="75934"/>
                    <a:pt x="189326" y="74613"/>
                    <a:pt x="194572" y="77254"/>
                  </a:cubicBezTo>
                  <a:close/>
                  <a:moveTo>
                    <a:pt x="222667" y="40679"/>
                  </a:moveTo>
                  <a:cubicBezTo>
                    <a:pt x="225508" y="40349"/>
                    <a:pt x="228516" y="41009"/>
                    <a:pt x="231190" y="42331"/>
                  </a:cubicBezTo>
                  <a:cubicBezTo>
                    <a:pt x="267284" y="68759"/>
                    <a:pt x="287337" y="109722"/>
                    <a:pt x="287337" y="154649"/>
                  </a:cubicBezTo>
                  <a:cubicBezTo>
                    <a:pt x="287337" y="199576"/>
                    <a:pt x="267284" y="240539"/>
                    <a:pt x="231190" y="266967"/>
                  </a:cubicBezTo>
                  <a:cubicBezTo>
                    <a:pt x="228516" y="268288"/>
                    <a:pt x="225842" y="268288"/>
                    <a:pt x="224505" y="268288"/>
                  </a:cubicBezTo>
                  <a:cubicBezTo>
                    <a:pt x="220495" y="268288"/>
                    <a:pt x="217821" y="266967"/>
                    <a:pt x="215147" y="264324"/>
                  </a:cubicBezTo>
                  <a:cubicBezTo>
                    <a:pt x="211137" y="259038"/>
                    <a:pt x="212474" y="252431"/>
                    <a:pt x="217821" y="249789"/>
                  </a:cubicBezTo>
                  <a:cubicBezTo>
                    <a:pt x="247232" y="227325"/>
                    <a:pt x="265948" y="191648"/>
                    <a:pt x="265948" y="154649"/>
                  </a:cubicBezTo>
                  <a:cubicBezTo>
                    <a:pt x="265948" y="117650"/>
                    <a:pt x="247232" y="81972"/>
                    <a:pt x="217821" y="59509"/>
                  </a:cubicBezTo>
                  <a:cubicBezTo>
                    <a:pt x="212474" y="56866"/>
                    <a:pt x="211137" y="50259"/>
                    <a:pt x="215147" y="44974"/>
                  </a:cubicBezTo>
                  <a:cubicBezTo>
                    <a:pt x="217153" y="42331"/>
                    <a:pt x="219826" y="41009"/>
                    <a:pt x="222667" y="40679"/>
                  </a:cubicBezTo>
                  <a:close/>
                  <a:moveTo>
                    <a:pt x="100012" y="33338"/>
                  </a:moveTo>
                  <a:cubicBezTo>
                    <a:pt x="69943" y="47719"/>
                    <a:pt x="46410" y="71251"/>
                    <a:pt x="33337" y="100013"/>
                  </a:cubicBezTo>
                  <a:cubicBezTo>
                    <a:pt x="46410" y="92169"/>
                    <a:pt x="60791" y="84325"/>
                    <a:pt x="79094" y="79095"/>
                  </a:cubicBezTo>
                  <a:cubicBezTo>
                    <a:pt x="84324" y="62100"/>
                    <a:pt x="90860" y="46412"/>
                    <a:pt x="100012" y="33338"/>
                  </a:cubicBezTo>
                  <a:close/>
                  <a:moveTo>
                    <a:pt x="142875" y="23813"/>
                  </a:moveTo>
                  <a:cubicBezTo>
                    <a:pt x="128423" y="30463"/>
                    <a:pt x="113971" y="47754"/>
                    <a:pt x="104775" y="73026"/>
                  </a:cubicBezTo>
                  <a:cubicBezTo>
                    <a:pt x="116599" y="71696"/>
                    <a:pt x="129737" y="70366"/>
                    <a:pt x="142875" y="69036"/>
                  </a:cubicBezTo>
                  <a:cubicBezTo>
                    <a:pt x="142875" y="69036"/>
                    <a:pt x="142875" y="69036"/>
                    <a:pt x="142875" y="23813"/>
                  </a:cubicBezTo>
                  <a:close/>
                  <a:moveTo>
                    <a:pt x="258961" y="8924"/>
                  </a:moveTo>
                  <a:cubicBezTo>
                    <a:pt x="261748" y="8595"/>
                    <a:pt x="264698" y="9253"/>
                    <a:pt x="267321" y="10567"/>
                  </a:cubicBezTo>
                  <a:cubicBezTo>
                    <a:pt x="288304" y="27656"/>
                    <a:pt x="306664" y="48689"/>
                    <a:pt x="318467" y="72350"/>
                  </a:cubicBezTo>
                  <a:cubicBezTo>
                    <a:pt x="331581" y="97327"/>
                    <a:pt x="338138" y="124932"/>
                    <a:pt x="338138" y="153852"/>
                  </a:cubicBezTo>
                  <a:cubicBezTo>
                    <a:pt x="338138" y="182772"/>
                    <a:pt x="331581" y="210377"/>
                    <a:pt x="318467" y="235353"/>
                  </a:cubicBezTo>
                  <a:cubicBezTo>
                    <a:pt x="306664" y="259015"/>
                    <a:pt x="288304" y="280047"/>
                    <a:pt x="267321" y="297136"/>
                  </a:cubicBezTo>
                  <a:cubicBezTo>
                    <a:pt x="264699" y="298451"/>
                    <a:pt x="262076" y="298451"/>
                    <a:pt x="260764" y="298451"/>
                  </a:cubicBezTo>
                  <a:cubicBezTo>
                    <a:pt x="256830" y="298451"/>
                    <a:pt x="254207" y="297136"/>
                    <a:pt x="251584" y="294507"/>
                  </a:cubicBezTo>
                  <a:cubicBezTo>
                    <a:pt x="247650" y="289249"/>
                    <a:pt x="248962" y="282677"/>
                    <a:pt x="254207" y="280047"/>
                  </a:cubicBezTo>
                  <a:cubicBezTo>
                    <a:pt x="293550" y="249813"/>
                    <a:pt x="317155" y="203804"/>
                    <a:pt x="317155" y="153852"/>
                  </a:cubicBezTo>
                  <a:cubicBezTo>
                    <a:pt x="317155" y="103899"/>
                    <a:pt x="293550" y="57891"/>
                    <a:pt x="254207" y="27656"/>
                  </a:cubicBezTo>
                  <a:cubicBezTo>
                    <a:pt x="248962" y="25027"/>
                    <a:pt x="247650" y="18454"/>
                    <a:pt x="251584" y="13196"/>
                  </a:cubicBezTo>
                  <a:cubicBezTo>
                    <a:pt x="253551" y="10567"/>
                    <a:pt x="256174" y="9253"/>
                    <a:pt x="258961" y="8924"/>
                  </a:cubicBezTo>
                  <a:close/>
                  <a:moveTo>
                    <a:pt x="154533" y="0"/>
                  </a:moveTo>
                  <a:cubicBezTo>
                    <a:pt x="159817" y="0"/>
                    <a:pt x="165100" y="5265"/>
                    <a:pt x="165100" y="11845"/>
                  </a:cubicBezTo>
                  <a:cubicBezTo>
                    <a:pt x="165100" y="11845"/>
                    <a:pt x="165100" y="11845"/>
                    <a:pt x="165100" y="296130"/>
                  </a:cubicBezTo>
                  <a:cubicBezTo>
                    <a:pt x="165100" y="302710"/>
                    <a:pt x="159817" y="307975"/>
                    <a:pt x="154533" y="307975"/>
                  </a:cubicBezTo>
                  <a:cubicBezTo>
                    <a:pt x="68681" y="307975"/>
                    <a:pt x="0" y="238220"/>
                    <a:pt x="0" y="153988"/>
                  </a:cubicBezTo>
                  <a:cubicBezTo>
                    <a:pt x="0" y="69755"/>
                    <a:pt x="68681" y="0"/>
                    <a:pt x="154533" y="0"/>
                  </a:cubicBezTo>
                  <a:close/>
                </a:path>
              </a:pathLst>
            </a:custGeom>
            <a:solidFill>
              <a:srgbClr val="01E2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grpSp>
        <p:nvGrpSpPr>
          <p:cNvPr id="33" name="组合 32"/>
          <p:cNvGrpSpPr/>
          <p:nvPr/>
        </p:nvGrpSpPr>
        <p:grpSpPr>
          <a:xfrm>
            <a:off x="6760927" y="3274425"/>
            <a:ext cx="4580173" cy="966811"/>
            <a:chOff x="914579" y="4679935"/>
            <a:chExt cx="4580173" cy="966811"/>
          </a:xfrm>
        </p:grpSpPr>
        <p:grpSp>
          <p:nvGrpSpPr>
            <p:cNvPr id="34" name="组合 33"/>
            <p:cNvGrpSpPr/>
            <p:nvPr/>
          </p:nvGrpSpPr>
          <p:grpSpPr>
            <a:xfrm>
              <a:off x="1854849" y="4679935"/>
              <a:ext cx="3639903" cy="966811"/>
              <a:chOff x="397089" y="3785293"/>
              <a:chExt cx="3639903" cy="966811"/>
            </a:xfrm>
          </p:grpSpPr>
          <p:sp>
            <p:nvSpPr>
              <p:cNvPr id="36" name="TextBox 31"/>
              <p:cNvSpPr txBox="1"/>
              <p:nvPr/>
            </p:nvSpPr>
            <p:spPr>
              <a:xfrm flipH="1">
                <a:off x="397090" y="3785293"/>
                <a:ext cx="3097314" cy="400110"/>
              </a:xfrm>
              <a:prstGeom prst="rect">
                <a:avLst/>
              </a:prstGeom>
              <a:noFill/>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7" name="TextBox 32"/>
              <p:cNvSpPr txBox="1"/>
              <p:nvPr/>
            </p:nvSpPr>
            <p:spPr>
              <a:xfrm>
                <a:off x="397089" y="4099618"/>
                <a:ext cx="3639903" cy="652486"/>
              </a:xfrm>
              <a:prstGeom prst="rect">
                <a:avLst/>
              </a:prstGeom>
              <a:noFill/>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35" name="椭圆 13"/>
            <p:cNvSpPr/>
            <p:nvPr/>
          </p:nvSpPr>
          <p:spPr>
            <a:xfrm>
              <a:off x="914579" y="4795576"/>
              <a:ext cx="787400" cy="532327"/>
            </a:xfrm>
            <a:custGeom>
              <a:avLst/>
              <a:gdLst>
                <a:gd name="connsiteX0" fmla="*/ 169069 w 338137"/>
                <a:gd name="connsiteY0" fmla="*/ 103188 h 228600"/>
                <a:gd name="connsiteX1" fmla="*/ 161131 w 338137"/>
                <a:gd name="connsiteY1" fmla="*/ 105768 h 228600"/>
                <a:gd name="connsiteX2" fmla="*/ 161131 w 338137"/>
                <a:gd name="connsiteY2" fmla="*/ 121246 h 228600"/>
                <a:gd name="connsiteX3" fmla="*/ 169069 w 338137"/>
                <a:gd name="connsiteY3" fmla="*/ 123826 h 228600"/>
                <a:gd name="connsiteX4" fmla="*/ 177006 w 338137"/>
                <a:gd name="connsiteY4" fmla="*/ 121246 h 228600"/>
                <a:gd name="connsiteX5" fmla="*/ 177006 w 338137"/>
                <a:gd name="connsiteY5" fmla="*/ 105768 h 228600"/>
                <a:gd name="connsiteX6" fmla="*/ 169069 w 338137"/>
                <a:gd name="connsiteY6" fmla="*/ 103188 h 228600"/>
                <a:gd name="connsiteX7" fmla="*/ 169069 w 338137"/>
                <a:gd name="connsiteY7" fmla="*/ 76200 h 228600"/>
                <a:gd name="connsiteX8" fmla="*/ 196677 w 338137"/>
                <a:gd name="connsiteY8" fmla="*/ 86710 h 228600"/>
                <a:gd name="connsiteX9" fmla="*/ 196677 w 338137"/>
                <a:gd name="connsiteY9" fmla="*/ 141890 h 228600"/>
                <a:gd name="connsiteX10" fmla="*/ 169069 w 338137"/>
                <a:gd name="connsiteY10" fmla="*/ 152400 h 228600"/>
                <a:gd name="connsiteX11" fmla="*/ 142776 w 338137"/>
                <a:gd name="connsiteY11" fmla="*/ 141890 h 228600"/>
                <a:gd name="connsiteX12" fmla="*/ 142776 w 338137"/>
                <a:gd name="connsiteY12" fmla="*/ 86710 h 228600"/>
                <a:gd name="connsiteX13" fmla="*/ 169069 w 338137"/>
                <a:gd name="connsiteY13" fmla="*/ 76200 h 228600"/>
                <a:gd name="connsiteX14" fmla="*/ 244141 w 338137"/>
                <a:gd name="connsiteY14" fmla="*/ 38100 h 228600"/>
                <a:gd name="connsiteX15" fmla="*/ 276225 w 338137"/>
                <a:gd name="connsiteY15" fmla="*/ 113507 h 228600"/>
                <a:gd name="connsiteX16" fmla="*/ 244141 w 338137"/>
                <a:gd name="connsiteY16" fmla="*/ 188913 h 228600"/>
                <a:gd name="connsiteX17" fmla="*/ 225425 w 338137"/>
                <a:gd name="connsiteY17" fmla="*/ 170392 h 228600"/>
                <a:gd name="connsiteX18" fmla="*/ 248152 w 338137"/>
                <a:gd name="connsiteY18" fmla="*/ 113507 h 228600"/>
                <a:gd name="connsiteX19" fmla="*/ 225425 w 338137"/>
                <a:gd name="connsiteY19" fmla="*/ 56621 h 228600"/>
                <a:gd name="connsiteX20" fmla="*/ 244141 w 338137"/>
                <a:gd name="connsiteY20" fmla="*/ 38100 h 228600"/>
                <a:gd name="connsiteX21" fmla="*/ 93996 w 338137"/>
                <a:gd name="connsiteY21" fmla="*/ 38100 h 228600"/>
                <a:gd name="connsiteX22" fmla="*/ 112712 w 338137"/>
                <a:gd name="connsiteY22" fmla="*/ 56621 h 228600"/>
                <a:gd name="connsiteX23" fmla="*/ 89985 w 338137"/>
                <a:gd name="connsiteY23" fmla="*/ 113507 h 228600"/>
                <a:gd name="connsiteX24" fmla="*/ 112712 w 338137"/>
                <a:gd name="connsiteY24" fmla="*/ 170392 h 228600"/>
                <a:gd name="connsiteX25" fmla="*/ 93996 w 338137"/>
                <a:gd name="connsiteY25" fmla="*/ 188913 h 228600"/>
                <a:gd name="connsiteX26" fmla="*/ 61912 w 338137"/>
                <a:gd name="connsiteY26" fmla="*/ 113507 h 228600"/>
                <a:gd name="connsiteX27" fmla="*/ 93996 w 338137"/>
                <a:gd name="connsiteY27" fmla="*/ 38100 h 228600"/>
                <a:gd name="connsiteX28" fmla="*/ 291073 w 338137"/>
                <a:gd name="connsiteY28" fmla="*/ 0 h 228600"/>
                <a:gd name="connsiteX29" fmla="*/ 338137 w 338137"/>
                <a:gd name="connsiteY29" fmla="*/ 114300 h 228600"/>
                <a:gd name="connsiteX30" fmla="*/ 291073 w 338137"/>
                <a:gd name="connsiteY30" fmla="*/ 228600 h 228600"/>
                <a:gd name="connsiteX31" fmla="*/ 271462 w 338137"/>
                <a:gd name="connsiteY31" fmla="*/ 208893 h 228600"/>
                <a:gd name="connsiteX32" fmla="*/ 310683 w 338137"/>
                <a:gd name="connsiteY32" fmla="*/ 114300 h 228600"/>
                <a:gd name="connsiteX33" fmla="*/ 271462 w 338137"/>
                <a:gd name="connsiteY33" fmla="*/ 19707 h 228600"/>
                <a:gd name="connsiteX34" fmla="*/ 291073 w 338137"/>
                <a:gd name="connsiteY34" fmla="*/ 0 h 228600"/>
                <a:gd name="connsiteX35" fmla="*/ 48185 w 338137"/>
                <a:gd name="connsiteY35" fmla="*/ 0 h 228600"/>
                <a:gd name="connsiteX36" fmla="*/ 68263 w 338137"/>
                <a:gd name="connsiteY36" fmla="*/ 19707 h 228600"/>
                <a:gd name="connsiteX37" fmla="*/ 28108 w 338137"/>
                <a:gd name="connsiteY37" fmla="*/ 114300 h 228600"/>
                <a:gd name="connsiteX38" fmla="*/ 68263 w 338137"/>
                <a:gd name="connsiteY38" fmla="*/ 208893 h 228600"/>
                <a:gd name="connsiteX39" fmla="*/ 48185 w 338137"/>
                <a:gd name="connsiteY39" fmla="*/ 228600 h 228600"/>
                <a:gd name="connsiteX40" fmla="*/ 0 w 338137"/>
                <a:gd name="connsiteY40" fmla="*/ 114300 h 228600"/>
                <a:gd name="connsiteX41" fmla="*/ 48185 w 338137"/>
                <a:gd name="connsiteY41"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8137" h="228600">
                  <a:moveTo>
                    <a:pt x="169069" y="103188"/>
                  </a:moveTo>
                  <a:cubicBezTo>
                    <a:pt x="167746" y="103188"/>
                    <a:pt x="163777" y="103188"/>
                    <a:pt x="161131" y="105768"/>
                  </a:cubicBezTo>
                  <a:cubicBezTo>
                    <a:pt x="157162" y="109637"/>
                    <a:pt x="157162" y="117377"/>
                    <a:pt x="161131" y="121246"/>
                  </a:cubicBezTo>
                  <a:cubicBezTo>
                    <a:pt x="163777" y="123826"/>
                    <a:pt x="167746" y="123826"/>
                    <a:pt x="169069" y="123826"/>
                  </a:cubicBezTo>
                  <a:cubicBezTo>
                    <a:pt x="170392" y="123826"/>
                    <a:pt x="174361" y="123826"/>
                    <a:pt x="177006" y="121246"/>
                  </a:cubicBezTo>
                  <a:cubicBezTo>
                    <a:pt x="180975" y="117377"/>
                    <a:pt x="180975" y="109637"/>
                    <a:pt x="177006" y="105768"/>
                  </a:cubicBezTo>
                  <a:cubicBezTo>
                    <a:pt x="174361" y="103188"/>
                    <a:pt x="170392" y="103188"/>
                    <a:pt x="169069" y="103188"/>
                  </a:cubicBezTo>
                  <a:close/>
                  <a:moveTo>
                    <a:pt x="169069" y="76200"/>
                  </a:moveTo>
                  <a:cubicBezTo>
                    <a:pt x="179586" y="76200"/>
                    <a:pt x="188789" y="80141"/>
                    <a:pt x="196677" y="86710"/>
                  </a:cubicBezTo>
                  <a:cubicBezTo>
                    <a:pt x="211138" y="102476"/>
                    <a:pt x="211138" y="126124"/>
                    <a:pt x="196677" y="141890"/>
                  </a:cubicBezTo>
                  <a:cubicBezTo>
                    <a:pt x="188789" y="148459"/>
                    <a:pt x="179586" y="152400"/>
                    <a:pt x="169069" y="152400"/>
                  </a:cubicBezTo>
                  <a:cubicBezTo>
                    <a:pt x="159867" y="152400"/>
                    <a:pt x="149349" y="148459"/>
                    <a:pt x="142776" y="141890"/>
                  </a:cubicBezTo>
                  <a:cubicBezTo>
                    <a:pt x="127000" y="126124"/>
                    <a:pt x="127000" y="102476"/>
                    <a:pt x="142776" y="86710"/>
                  </a:cubicBezTo>
                  <a:cubicBezTo>
                    <a:pt x="149349" y="80141"/>
                    <a:pt x="159867" y="76200"/>
                    <a:pt x="169069" y="76200"/>
                  </a:cubicBezTo>
                  <a:close/>
                  <a:moveTo>
                    <a:pt x="244141" y="38100"/>
                  </a:moveTo>
                  <a:cubicBezTo>
                    <a:pt x="264194" y="57944"/>
                    <a:pt x="276225" y="84402"/>
                    <a:pt x="276225" y="113507"/>
                  </a:cubicBezTo>
                  <a:cubicBezTo>
                    <a:pt x="276225" y="142611"/>
                    <a:pt x="264194" y="169069"/>
                    <a:pt x="244141" y="188913"/>
                  </a:cubicBezTo>
                  <a:cubicBezTo>
                    <a:pt x="244141" y="188913"/>
                    <a:pt x="244141" y="188913"/>
                    <a:pt x="225425" y="170392"/>
                  </a:cubicBezTo>
                  <a:cubicBezTo>
                    <a:pt x="240131" y="154517"/>
                    <a:pt x="248152" y="134673"/>
                    <a:pt x="248152" y="113507"/>
                  </a:cubicBezTo>
                  <a:cubicBezTo>
                    <a:pt x="248152" y="92340"/>
                    <a:pt x="240131" y="72496"/>
                    <a:pt x="225425" y="56621"/>
                  </a:cubicBezTo>
                  <a:cubicBezTo>
                    <a:pt x="225425" y="56621"/>
                    <a:pt x="225425" y="56621"/>
                    <a:pt x="244141" y="38100"/>
                  </a:cubicBezTo>
                  <a:close/>
                  <a:moveTo>
                    <a:pt x="93996" y="38100"/>
                  </a:moveTo>
                  <a:lnTo>
                    <a:pt x="112712" y="56621"/>
                  </a:lnTo>
                  <a:cubicBezTo>
                    <a:pt x="98006" y="72496"/>
                    <a:pt x="89985" y="92340"/>
                    <a:pt x="89985" y="113507"/>
                  </a:cubicBezTo>
                  <a:cubicBezTo>
                    <a:pt x="89985" y="134673"/>
                    <a:pt x="98006" y="154517"/>
                    <a:pt x="112712" y="170392"/>
                  </a:cubicBezTo>
                  <a:cubicBezTo>
                    <a:pt x="112712" y="170392"/>
                    <a:pt x="112712" y="170392"/>
                    <a:pt x="93996" y="188913"/>
                  </a:cubicBezTo>
                  <a:cubicBezTo>
                    <a:pt x="73943" y="169069"/>
                    <a:pt x="61912" y="142611"/>
                    <a:pt x="61912" y="113507"/>
                  </a:cubicBezTo>
                  <a:cubicBezTo>
                    <a:pt x="61912" y="84402"/>
                    <a:pt x="73943" y="57944"/>
                    <a:pt x="93996" y="38100"/>
                  </a:cubicBezTo>
                  <a:close/>
                  <a:moveTo>
                    <a:pt x="291073" y="0"/>
                  </a:moveTo>
                  <a:cubicBezTo>
                    <a:pt x="321142" y="30217"/>
                    <a:pt x="338137" y="70945"/>
                    <a:pt x="338137" y="114300"/>
                  </a:cubicBezTo>
                  <a:cubicBezTo>
                    <a:pt x="338137" y="157655"/>
                    <a:pt x="321142" y="198383"/>
                    <a:pt x="291073" y="228600"/>
                  </a:cubicBezTo>
                  <a:cubicBezTo>
                    <a:pt x="291073" y="228600"/>
                    <a:pt x="291073" y="228600"/>
                    <a:pt x="271462" y="208893"/>
                  </a:cubicBezTo>
                  <a:cubicBezTo>
                    <a:pt x="297609" y="183931"/>
                    <a:pt x="310683" y="149772"/>
                    <a:pt x="310683" y="114300"/>
                  </a:cubicBezTo>
                  <a:cubicBezTo>
                    <a:pt x="310683" y="78828"/>
                    <a:pt x="297609" y="44669"/>
                    <a:pt x="271462" y="19707"/>
                  </a:cubicBezTo>
                  <a:cubicBezTo>
                    <a:pt x="271462" y="19707"/>
                    <a:pt x="271462" y="19707"/>
                    <a:pt x="291073" y="0"/>
                  </a:cubicBezTo>
                  <a:close/>
                  <a:moveTo>
                    <a:pt x="48185" y="0"/>
                  </a:moveTo>
                  <a:cubicBezTo>
                    <a:pt x="48185" y="0"/>
                    <a:pt x="48185" y="0"/>
                    <a:pt x="68263" y="19707"/>
                  </a:cubicBezTo>
                  <a:cubicBezTo>
                    <a:pt x="41493" y="44669"/>
                    <a:pt x="28108" y="78828"/>
                    <a:pt x="28108" y="114300"/>
                  </a:cubicBezTo>
                  <a:cubicBezTo>
                    <a:pt x="28108" y="149772"/>
                    <a:pt x="41493" y="183931"/>
                    <a:pt x="68263" y="208893"/>
                  </a:cubicBezTo>
                  <a:cubicBezTo>
                    <a:pt x="68263" y="208893"/>
                    <a:pt x="68263" y="208893"/>
                    <a:pt x="48185" y="228600"/>
                  </a:cubicBezTo>
                  <a:cubicBezTo>
                    <a:pt x="17400" y="198383"/>
                    <a:pt x="0" y="157655"/>
                    <a:pt x="0" y="114300"/>
                  </a:cubicBezTo>
                  <a:cubicBezTo>
                    <a:pt x="0" y="70945"/>
                    <a:pt x="17400" y="30217"/>
                    <a:pt x="48185" y="0"/>
                  </a:cubicBezTo>
                  <a:close/>
                </a:path>
              </a:pathLst>
            </a:custGeom>
            <a:solidFill>
              <a:srgbClr val="01E2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grpSp>
        <p:nvGrpSpPr>
          <p:cNvPr id="38" name="组合 37"/>
          <p:cNvGrpSpPr/>
          <p:nvPr/>
        </p:nvGrpSpPr>
        <p:grpSpPr>
          <a:xfrm>
            <a:off x="6784956" y="5005751"/>
            <a:ext cx="4532115" cy="978706"/>
            <a:chOff x="962637" y="4668040"/>
            <a:chExt cx="4532115" cy="978706"/>
          </a:xfrm>
        </p:grpSpPr>
        <p:grpSp>
          <p:nvGrpSpPr>
            <p:cNvPr id="39" name="组合 38"/>
            <p:cNvGrpSpPr/>
            <p:nvPr/>
          </p:nvGrpSpPr>
          <p:grpSpPr>
            <a:xfrm>
              <a:off x="1854849" y="4679935"/>
              <a:ext cx="3639903" cy="966811"/>
              <a:chOff x="397089" y="3785293"/>
              <a:chExt cx="3639903" cy="966811"/>
            </a:xfrm>
          </p:grpSpPr>
          <p:sp>
            <p:nvSpPr>
              <p:cNvPr id="41" name="TextBox 31"/>
              <p:cNvSpPr txBox="1"/>
              <p:nvPr/>
            </p:nvSpPr>
            <p:spPr>
              <a:xfrm flipH="1">
                <a:off x="397090" y="3785293"/>
                <a:ext cx="3097314" cy="400110"/>
              </a:xfrm>
              <a:prstGeom prst="rect">
                <a:avLst/>
              </a:prstGeom>
              <a:noFill/>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2" name="TextBox 32"/>
              <p:cNvSpPr txBox="1"/>
              <p:nvPr/>
            </p:nvSpPr>
            <p:spPr>
              <a:xfrm>
                <a:off x="397089" y="4099618"/>
                <a:ext cx="3639903" cy="652486"/>
              </a:xfrm>
              <a:prstGeom prst="rect">
                <a:avLst/>
              </a:prstGeom>
              <a:noFill/>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40" name="椭圆 18"/>
            <p:cNvSpPr/>
            <p:nvPr/>
          </p:nvSpPr>
          <p:spPr>
            <a:xfrm>
              <a:off x="962637" y="4668040"/>
              <a:ext cx="691284" cy="787400"/>
            </a:xfrm>
            <a:custGeom>
              <a:avLst/>
              <a:gdLst>
                <a:gd name="connsiteX0" fmla="*/ 188082 w 296863"/>
                <a:gd name="connsiteY0" fmla="*/ 277813 h 338138"/>
                <a:gd name="connsiteX1" fmla="*/ 292931 w 296863"/>
                <a:gd name="connsiteY1" fmla="*/ 277813 h 338138"/>
                <a:gd name="connsiteX2" fmla="*/ 296863 w 296863"/>
                <a:gd name="connsiteY2" fmla="*/ 281835 h 338138"/>
                <a:gd name="connsiteX3" fmla="*/ 296863 w 296863"/>
                <a:gd name="connsiteY3" fmla="*/ 334117 h 338138"/>
                <a:gd name="connsiteX4" fmla="*/ 292931 w 296863"/>
                <a:gd name="connsiteY4" fmla="*/ 338138 h 338138"/>
                <a:gd name="connsiteX5" fmla="*/ 188082 w 296863"/>
                <a:gd name="connsiteY5" fmla="*/ 338138 h 338138"/>
                <a:gd name="connsiteX6" fmla="*/ 184150 w 296863"/>
                <a:gd name="connsiteY6" fmla="*/ 334117 h 338138"/>
                <a:gd name="connsiteX7" fmla="*/ 184150 w 296863"/>
                <a:gd name="connsiteY7" fmla="*/ 281835 h 338138"/>
                <a:gd name="connsiteX8" fmla="*/ 188082 w 296863"/>
                <a:gd name="connsiteY8" fmla="*/ 277813 h 338138"/>
                <a:gd name="connsiteX9" fmla="*/ 62442 w 296863"/>
                <a:gd name="connsiteY9" fmla="*/ 277813 h 338138"/>
                <a:gd name="connsiteX10" fmla="*/ 172244 w 296863"/>
                <a:gd name="connsiteY10" fmla="*/ 277813 h 338138"/>
                <a:gd name="connsiteX11" fmla="*/ 176213 w 296863"/>
                <a:gd name="connsiteY11" fmla="*/ 281835 h 338138"/>
                <a:gd name="connsiteX12" fmla="*/ 176213 w 296863"/>
                <a:gd name="connsiteY12" fmla="*/ 334117 h 338138"/>
                <a:gd name="connsiteX13" fmla="*/ 172244 w 296863"/>
                <a:gd name="connsiteY13" fmla="*/ 338138 h 338138"/>
                <a:gd name="connsiteX14" fmla="*/ 62442 w 296863"/>
                <a:gd name="connsiteY14" fmla="*/ 338138 h 338138"/>
                <a:gd name="connsiteX15" fmla="*/ 57150 w 296863"/>
                <a:gd name="connsiteY15" fmla="*/ 334117 h 338138"/>
                <a:gd name="connsiteX16" fmla="*/ 57150 w 296863"/>
                <a:gd name="connsiteY16" fmla="*/ 281835 h 338138"/>
                <a:gd name="connsiteX17" fmla="*/ 62442 w 296863"/>
                <a:gd name="connsiteY17" fmla="*/ 277813 h 338138"/>
                <a:gd name="connsiteX18" fmla="*/ 3885 w 296863"/>
                <a:gd name="connsiteY18" fmla="*/ 277813 h 338138"/>
                <a:gd name="connsiteX19" fmla="*/ 45328 w 296863"/>
                <a:gd name="connsiteY19" fmla="*/ 277813 h 338138"/>
                <a:gd name="connsiteX20" fmla="*/ 49213 w 296863"/>
                <a:gd name="connsiteY20" fmla="*/ 281835 h 338138"/>
                <a:gd name="connsiteX21" fmla="*/ 49213 w 296863"/>
                <a:gd name="connsiteY21" fmla="*/ 334117 h 338138"/>
                <a:gd name="connsiteX22" fmla="*/ 45328 w 296863"/>
                <a:gd name="connsiteY22" fmla="*/ 338138 h 338138"/>
                <a:gd name="connsiteX23" fmla="*/ 3885 w 296863"/>
                <a:gd name="connsiteY23" fmla="*/ 338138 h 338138"/>
                <a:gd name="connsiteX24" fmla="*/ 0 w 296863"/>
                <a:gd name="connsiteY24" fmla="*/ 334117 h 338138"/>
                <a:gd name="connsiteX25" fmla="*/ 0 w 296863"/>
                <a:gd name="connsiteY25" fmla="*/ 281835 h 338138"/>
                <a:gd name="connsiteX26" fmla="*/ 3885 w 296863"/>
                <a:gd name="connsiteY26" fmla="*/ 277813 h 338138"/>
                <a:gd name="connsiteX27" fmla="*/ 251535 w 296863"/>
                <a:gd name="connsiteY27" fmla="*/ 209550 h 338138"/>
                <a:gd name="connsiteX28" fmla="*/ 292978 w 296863"/>
                <a:gd name="connsiteY28" fmla="*/ 209550 h 338138"/>
                <a:gd name="connsiteX29" fmla="*/ 296863 w 296863"/>
                <a:gd name="connsiteY29" fmla="*/ 213555 h 338138"/>
                <a:gd name="connsiteX30" fmla="*/ 296863 w 296863"/>
                <a:gd name="connsiteY30" fmla="*/ 264283 h 338138"/>
                <a:gd name="connsiteX31" fmla="*/ 292978 w 296863"/>
                <a:gd name="connsiteY31" fmla="*/ 268288 h 338138"/>
                <a:gd name="connsiteX32" fmla="*/ 251535 w 296863"/>
                <a:gd name="connsiteY32" fmla="*/ 268288 h 338138"/>
                <a:gd name="connsiteX33" fmla="*/ 247650 w 296863"/>
                <a:gd name="connsiteY33" fmla="*/ 264283 h 338138"/>
                <a:gd name="connsiteX34" fmla="*/ 247650 w 296863"/>
                <a:gd name="connsiteY34" fmla="*/ 213555 h 338138"/>
                <a:gd name="connsiteX35" fmla="*/ 251535 w 296863"/>
                <a:gd name="connsiteY35" fmla="*/ 209550 h 338138"/>
                <a:gd name="connsiteX36" fmla="*/ 124619 w 296863"/>
                <a:gd name="connsiteY36" fmla="*/ 209550 h 338138"/>
                <a:gd name="connsiteX37" fmla="*/ 234421 w 296863"/>
                <a:gd name="connsiteY37" fmla="*/ 209550 h 338138"/>
                <a:gd name="connsiteX38" fmla="*/ 239713 w 296863"/>
                <a:gd name="connsiteY38" fmla="*/ 213555 h 338138"/>
                <a:gd name="connsiteX39" fmla="*/ 239713 w 296863"/>
                <a:gd name="connsiteY39" fmla="*/ 264283 h 338138"/>
                <a:gd name="connsiteX40" fmla="*/ 234421 w 296863"/>
                <a:gd name="connsiteY40" fmla="*/ 268288 h 338138"/>
                <a:gd name="connsiteX41" fmla="*/ 124619 w 296863"/>
                <a:gd name="connsiteY41" fmla="*/ 268288 h 338138"/>
                <a:gd name="connsiteX42" fmla="*/ 120650 w 296863"/>
                <a:gd name="connsiteY42" fmla="*/ 264283 h 338138"/>
                <a:gd name="connsiteX43" fmla="*/ 120650 w 296863"/>
                <a:gd name="connsiteY43" fmla="*/ 213555 h 338138"/>
                <a:gd name="connsiteX44" fmla="*/ 124619 w 296863"/>
                <a:gd name="connsiteY44" fmla="*/ 209550 h 338138"/>
                <a:gd name="connsiteX45" fmla="*/ 3932 w 296863"/>
                <a:gd name="connsiteY45" fmla="*/ 209550 h 338138"/>
                <a:gd name="connsiteX46" fmla="*/ 108781 w 296863"/>
                <a:gd name="connsiteY46" fmla="*/ 209550 h 338138"/>
                <a:gd name="connsiteX47" fmla="*/ 112713 w 296863"/>
                <a:gd name="connsiteY47" fmla="*/ 213555 h 338138"/>
                <a:gd name="connsiteX48" fmla="*/ 112713 w 296863"/>
                <a:gd name="connsiteY48" fmla="*/ 264283 h 338138"/>
                <a:gd name="connsiteX49" fmla="*/ 108781 w 296863"/>
                <a:gd name="connsiteY49" fmla="*/ 268288 h 338138"/>
                <a:gd name="connsiteX50" fmla="*/ 3932 w 296863"/>
                <a:gd name="connsiteY50" fmla="*/ 268288 h 338138"/>
                <a:gd name="connsiteX51" fmla="*/ 0 w 296863"/>
                <a:gd name="connsiteY51" fmla="*/ 264283 h 338138"/>
                <a:gd name="connsiteX52" fmla="*/ 0 w 296863"/>
                <a:gd name="connsiteY52" fmla="*/ 213555 h 338138"/>
                <a:gd name="connsiteX53" fmla="*/ 3932 w 296863"/>
                <a:gd name="connsiteY53" fmla="*/ 209550 h 338138"/>
                <a:gd name="connsiteX54" fmla="*/ 100462 w 296863"/>
                <a:gd name="connsiteY54" fmla="*/ 0 h 338138"/>
                <a:gd name="connsiteX55" fmla="*/ 108367 w 296863"/>
                <a:gd name="connsiteY55" fmla="*/ 0 h 338138"/>
                <a:gd name="connsiteX56" fmla="*/ 183463 w 296863"/>
                <a:gd name="connsiteY56" fmla="*/ 60773 h 338138"/>
                <a:gd name="connsiteX57" fmla="*/ 217717 w 296863"/>
                <a:gd name="connsiteY57" fmla="*/ 96444 h 338138"/>
                <a:gd name="connsiteX58" fmla="*/ 242748 w 296863"/>
                <a:gd name="connsiteY58" fmla="*/ 85874 h 338138"/>
                <a:gd name="connsiteX59" fmla="*/ 248018 w 296863"/>
                <a:gd name="connsiteY59" fmla="*/ 85874 h 338138"/>
                <a:gd name="connsiteX60" fmla="*/ 271733 w 296863"/>
                <a:gd name="connsiteY60" fmla="*/ 140041 h 338138"/>
                <a:gd name="connsiteX61" fmla="*/ 246701 w 296863"/>
                <a:gd name="connsiteY61" fmla="*/ 195529 h 338138"/>
                <a:gd name="connsiteX62" fmla="*/ 242748 w 296863"/>
                <a:gd name="connsiteY62" fmla="*/ 196850 h 338138"/>
                <a:gd name="connsiteX63" fmla="*/ 170288 w 296863"/>
                <a:gd name="connsiteY63" fmla="*/ 196850 h 338138"/>
                <a:gd name="connsiteX64" fmla="*/ 166335 w 296863"/>
                <a:gd name="connsiteY64" fmla="*/ 194208 h 338138"/>
                <a:gd name="connsiteX65" fmla="*/ 166335 w 296863"/>
                <a:gd name="connsiteY65" fmla="*/ 190245 h 338138"/>
                <a:gd name="connsiteX66" fmla="*/ 178193 w 296863"/>
                <a:gd name="connsiteY66" fmla="*/ 161179 h 338138"/>
                <a:gd name="connsiteX67" fmla="*/ 175558 w 296863"/>
                <a:gd name="connsiteY67" fmla="*/ 147968 h 338138"/>
                <a:gd name="connsiteX68" fmla="*/ 161066 w 296863"/>
                <a:gd name="connsiteY68" fmla="*/ 151931 h 338138"/>
                <a:gd name="connsiteX69" fmla="*/ 141304 w 296863"/>
                <a:gd name="connsiteY69" fmla="*/ 142683 h 338138"/>
                <a:gd name="connsiteX70" fmla="*/ 137351 w 296863"/>
                <a:gd name="connsiteY70" fmla="*/ 118903 h 338138"/>
                <a:gd name="connsiteX71" fmla="*/ 120224 w 296863"/>
                <a:gd name="connsiteY71" fmla="*/ 146647 h 338138"/>
                <a:gd name="connsiteX72" fmla="*/ 133399 w 296863"/>
                <a:gd name="connsiteY72" fmla="*/ 190245 h 338138"/>
                <a:gd name="connsiteX73" fmla="*/ 134716 w 296863"/>
                <a:gd name="connsiteY73" fmla="*/ 194208 h 338138"/>
                <a:gd name="connsiteX74" fmla="*/ 130764 w 296863"/>
                <a:gd name="connsiteY74" fmla="*/ 196850 h 338138"/>
                <a:gd name="connsiteX75" fmla="*/ 59621 w 296863"/>
                <a:gd name="connsiteY75" fmla="*/ 196850 h 338138"/>
                <a:gd name="connsiteX76" fmla="*/ 56986 w 296863"/>
                <a:gd name="connsiteY76" fmla="*/ 195529 h 338138"/>
                <a:gd name="connsiteX77" fmla="*/ 24049 w 296863"/>
                <a:gd name="connsiteY77" fmla="*/ 110976 h 338138"/>
                <a:gd name="connsiteX78" fmla="*/ 71478 w 296863"/>
                <a:gd name="connsiteY78" fmla="*/ 50204 h 338138"/>
                <a:gd name="connsiteX79" fmla="*/ 76748 w 296863"/>
                <a:gd name="connsiteY79" fmla="*/ 50204 h 338138"/>
                <a:gd name="connsiteX80" fmla="*/ 78065 w 296863"/>
                <a:gd name="connsiteY80" fmla="*/ 55488 h 338138"/>
                <a:gd name="connsiteX81" fmla="*/ 74113 w 296863"/>
                <a:gd name="connsiteY81" fmla="*/ 85874 h 338138"/>
                <a:gd name="connsiteX82" fmla="*/ 89923 w 296863"/>
                <a:gd name="connsiteY82" fmla="*/ 91159 h 338138"/>
                <a:gd name="connsiteX83" fmla="*/ 114954 w 296863"/>
                <a:gd name="connsiteY83" fmla="*/ 75305 h 338138"/>
                <a:gd name="connsiteX84" fmla="*/ 97827 w 296863"/>
                <a:gd name="connsiteY84" fmla="*/ 7927 h 338138"/>
                <a:gd name="connsiteX85" fmla="*/ 96510 w 296863"/>
                <a:gd name="connsiteY85" fmla="*/ 2643 h 338138"/>
                <a:gd name="connsiteX86" fmla="*/ 100462 w 296863"/>
                <a:gd name="connsiteY86"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96863" h="338138">
                  <a:moveTo>
                    <a:pt x="188082" y="277813"/>
                  </a:moveTo>
                  <a:cubicBezTo>
                    <a:pt x="188082" y="277813"/>
                    <a:pt x="188082" y="277813"/>
                    <a:pt x="292931" y="277813"/>
                  </a:cubicBezTo>
                  <a:cubicBezTo>
                    <a:pt x="295552" y="277813"/>
                    <a:pt x="296863" y="280494"/>
                    <a:pt x="296863" y="281835"/>
                  </a:cubicBezTo>
                  <a:cubicBezTo>
                    <a:pt x="296863" y="281835"/>
                    <a:pt x="296863" y="281835"/>
                    <a:pt x="296863" y="334117"/>
                  </a:cubicBezTo>
                  <a:cubicBezTo>
                    <a:pt x="296863" y="336798"/>
                    <a:pt x="295552" y="338138"/>
                    <a:pt x="292931" y="338138"/>
                  </a:cubicBezTo>
                  <a:cubicBezTo>
                    <a:pt x="292931" y="338138"/>
                    <a:pt x="292931" y="338138"/>
                    <a:pt x="188082" y="338138"/>
                  </a:cubicBezTo>
                  <a:cubicBezTo>
                    <a:pt x="185461" y="338138"/>
                    <a:pt x="184150" y="336798"/>
                    <a:pt x="184150" y="334117"/>
                  </a:cubicBezTo>
                  <a:cubicBezTo>
                    <a:pt x="184150" y="334117"/>
                    <a:pt x="184150" y="334117"/>
                    <a:pt x="184150" y="281835"/>
                  </a:cubicBezTo>
                  <a:cubicBezTo>
                    <a:pt x="184150" y="280494"/>
                    <a:pt x="185461" y="277813"/>
                    <a:pt x="188082" y="277813"/>
                  </a:cubicBezTo>
                  <a:close/>
                  <a:moveTo>
                    <a:pt x="62442" y="277813"/>
                  </a:moveTo>
                  <a:cubicBezTo>
                    <a:pt x="62442" y="277813"/>
                    <a:pt x="62442" y="277813"/>
                    <a:pt x="172244" y="277813"/>
                  </a:cubicBezTo>
                  <a:cubicBezTo>
                    <a:pt x="173567" y="277813"/>
                    <a:pt x="176213" y="280494"/>
                    <a:pt x="176213" y="281835"/>
                  </a:cubicBezTo>
                  <a:cubicBezTo>
                    <a:pt x="176213" y="281835"/>
                    <a:pt x="176213" y="281835"/>
                    <a:pt x="176213" y="334117"/>
                  </a:cubicBezTo>
                  <a:cubicBezTo>
                    <a:pt x="176213" y="336798"/>
                    <a:pt x="173567" y="338138"/>
                    <a:pt x="172244" y="338138"/>
                  </a:cubicBezTo>
                  <a:cubicBezTo>
                    <a:pt x="172244" y="338138"/>
                    <a:pt x="172244" y="338138"/>
                    <a:pt x="62442" y="338138"/>
                  </a:cubicBezTo>
                  <a:cubicBezTo>
                    <a:pt x="59796" y="338138"/>
                    <a:pt x="57150" y="336798"/>
                    <a:pt x="57150" y="334117"/>
                  </a:cubicBezTo>
                  <a:cubicBezTo>
                    <a:pt x="57150" y="334117"/>
                    <a:pt x="57150" y="334117"/>
                    <a:pt x="57150" y="281835"/>
                  </a:cubicBezTo>
                  <a:cubicBezTo>
                    <a:pt x="57150" y="280494"/>
                    <a:pt x="59796" y="277813"/>
                    <a:pt x="62442" y="277813"/>
                  </a:cubicBezTo>
                  <a:close/>
                  <a:moveTo>
                    <a:pt x="3885" y="277813"/>
                  </a:moveTo>
                  <a:cubicBezTo>
                    <a:pt x="3885" y="277813"/>
                    <a:pt x="3885" y="277813"/>
                    <a:pt x="45328" y="277813"/>
                  </a:cubicBezTo>
                  <a:cubicBezTo>
                    <a:pt x="47918" y="277813"/>
                    <a:pt x="49213" y="280494"/>
                    <a:pt x="49213" y="281835"/>
                  </a:cubicBezTo>
                  <a:cubicBezTo>
                    <a:pt x="49213" y="281835"/>
                    <a:pt x="49213" y="281835"/>
                    <a:pt x="49213" y="334117"/>
                  </a:cubicBezTo>
                  <a:cubicBezTo>
                    <a:pt x="49213" y="336798"/>
                    <a:pt x="47918" y="338138"/>
                    <a:pt x="45328" y="338138"/>
                  </a:cubicBezTo>
                  <a:cubicBezTo>
                    <a:pt x="45328" y="338138"/>
                    <a:pt x="45328" y="338138"/>
                    <a:pt x="3885" y="338138"/>
                  </a:cubicBezTo>
                  <a:cubicBezTo>
                    <a:pt x="1295" y="338138"/>
                    <a:pt x="0" y="336798"/>
                    <a:pt x="0" y="334117"/>
                  </a:cubicBezTo>
                  <a:cubicBezTo>
                    <a:pt x="0" y="334117"/>
                    <a:pt x="0" y="334117"/>
                    <a:pt x="0" y="281835"/>
                  </a:cubicBezTo>
                  <a:cubicBezTo>
                    <a:pt x="0" y="280494"/>
                    <a:pt x="1295" y="277813"/>
                    <a:pt x="3885" y="277813"/>
                  </a:cubicBezTo>
                  <a:close/>
                  <a:moveTo>
                    <a:pt x="251535" y="209550"/>
                  </a:moveTo>
                  <a:cubicBezTo>
                    <a:pt x="251535" y="209550"/>
                    <a:pt x="251535" y="209550"/>
                    <a:pt x="292978" y="209550"/>
                  </a:cubicBezTo>
                  <a:cubicBezTo>
                    <a:pt x="295568" y="209550"/>
                    <a:pt x="296863" y="210885"/>
                    <a:pt x="296863" y="213555"/>
                  </a:cubicBezTo>
                  <a:cubicBezTo>
                    <a:pt x="296863" y="213555"/>
                    <a:pt x="296863" y="213555"/>
                    <a:pt x="296863" y="264283"/>
                  </a:cubicBezTo>
                  <a:cubicBezTo>
                    <a:pt x="296863" y="266953"/>
                    <a:pt x="295568" y="268288"/>
                    <a:pt x="292978" y="268288"/>
                  </a:cubicBezTo>
                  <a:cubicBezTo>
                    <a:pt x="292978" y="268288"/>
                    <a:pt x="292978" y="268288"/>
                    <a:pt x="251535" y="268288"/>
                  </a:cubicBezTo>
                  <a:cubicBezTo>
                    <a:pt x="248945" y="268288"/>
                    <a:pt x="247650" y="266953"/>
                    <a:pt x="247650" y="264283"/>
                  </a:cubicBezTo>
                  <a:cubicBezTo>
                    <a:pt x="247650" y="264283"/>
                    <a:pt x="247650" y="264283"/>
                    <a:pt x="247650" y="213555"/>
                  </a:cubicBezTo>
                  <a:cubicBezTo>
                    <a:pt x="247650" y="210885"/>
                    <a:pt x="248945" y="209550"/>
                    <a:pt x="251535" y="209550"/>
                  </a:cubicBezTo>
                  <a:close/>
                  <a:moveTo>
                    <a:pt x="124619" y="209550"/>
                  </a:moveTo>
                  <a:lnTo>
                    <a:pt x="234421" y="209550"/>
                  </a:lnTo>
                  <a:cubicBezTo>
                    <a:pt x="237067" y="209550"/>
                    <a:pt x="239713" y="210885"/>
                    <a:pt x="239713" y="213555"/>
                  </a:cubicBezTo>
                  <a:cubicBezTo>
                    <a:pt x="239713" y="213555"/>
                    <a:pt x="239713" y="213555"/>
                    <a:pt x="239713" y="264283"/>
                  </a:cubicBezTo>
                  <a:cubicBezTo>
                    <a:pt x="239713" y="266953"/>
                    <a:pt x="237067" y="268288"/>
                    <a:pt x="234421" y="268288"/>
                  </a:cubicBezTo>
                  <a:cubicBezTo>
                    <a:pt x="234421" y="268288"/>
                    <a:pt x="234421" y="268288"/>
                    <a:pt x="124619" y="268288"/>
                  </a:cubicBezTo>
                  <a:cubicBezTo>
                    <a:pt x="123296" y="268288"/>
                    <a:pt x="120650" y="266953"/>
                    <a:pt x="120650" y="264283"/>
                  </a:cubicBezTo>
                  <a:cubicBezTo>
                    <a:pt x="120650" y="264283"/>
                    <a:pt x="120650" y="264283"/>
                    <a:pt x="120650" y="213555"/>
                  </a:cubicBezTo>
                  <a:cubicBezTo>
                    <a:pt x="120650" y="210885"/>
                    <a:pt x="123296" y="209550"/>
                    <a:pt x="124619" y="209550"/>
                  </a:cubicBezTo>
                  <a:close/>
                  <a:moveTo>
                    <a:pt x="3932" y="209550"/>
                  </a:moveTo>
                  <a:cubicBezTo>
                    <a:pt x="3932" y="209550"/>
                    <a:pt x="3932" y="209550"/>
                    <a:pt x="108781" y="209550"/>
                  </a:cubicBezTo>
                  <a:cubicBezTo>
                    <a:pt x="111402" y="209550"/>
                    <a:pt x="112713" y="210885"/>
                    <a:pt x="112713" y="213555"/>
                  </a:cubicBezTo>
                  <a:cubicBezTo>
                    <a:pt x="112713" y="213555"/>
                    <a:pt x="112713" y="213555"/>
                    <a:pt x="112713" y="264283"/>
                  </a:cubicBezTo>
                  <a:cubicBezTo>
                    <a:pt x="112713" y="266953"/>
                    <a:pt x="111402" y="268288"/>
                    <a:pt x="108781" y="268288"/>
                  </a:cubicBezTo>
                  <a:cubicBezTo>
                    <a:pt x="108781" y="268288"/>
                    <a:pt x="108781" y="268288"/>
                    <a:pt x="3932" y="268288"/>
                  </a:cubicBezTo>
                  <a:cubicBezTo>
                    <a:pt x="1311" y="268288"/>
                    <a:pt x="0" y="266953"/>
                    <a:pt x="0" y="264283"/>
                  </a:cubicBezTo>
                  <a:cubicBezTo>
                    <a:pt x="0" y="264283"/>
                    <a:pt x="0" y="264283"/>
                    <a:pt x="0" y="213555"/>
                  </a:cubicBezTo>
                  <a:cubicBezTo>
                    <a:pt x="0" y="210885"/>
                    <a:pt x="1311" y="209550"/>
                    <a:pt x="3932" y="209550"/>
                  </a:cubicBezTo>
                  <a:close/>
                  <a:moveTo>
                    <a:pt x="100462" y="0"/>
                  </a:moveTo>
                  <a:cubicBezTo>
                    <a:pt x="103097" y="0"/>
                    <a:pt x="105732" y="0"/>
                    <a:pt x="108367" y="0"/>
                  </a:cubicBezTo>
                  <a:cubicBezTo>
                    <a:pt x="149208" y="0"/>
                    <a:pt x="168970" y="34350"/>
                    <a:pt x="183463" y="60773"/>
                  </a:cubicBezTo>
                  <a:cubicBezTo>
                    <a:pt x="195320" y="80590"/>
                    <a:pt x="204542" y="96444"/>
                    <a:pt x="217717" y="96444"/>
                  </a:cubicBezTo>
                  <a:cubicBezTo>
                    <a:pt x="225621" y="96444"/>
                    <a:pt x="233526" y="93801"/>
                    <a:pt x="242748" y="85874"/>
                  </a:cubicBezTo>
                  <a:cubicBezTo>
                    <a:pt x="244066" y="84553"/>
                    <a:pt x="246701" y="84553"/>
                    <a:pt x="248018" y="85874"/>
                  </a:cubicBezTo>
                  <a:cubicBezTo>
                    <a:pt x="249336" y="87196"/>
                    <a:pt x="271733" y="108334"/>
                    <a:pt x="271733" y="140041"/>
                  </a:cubicBezTo>
                  <a:cubicBezTo>
                    <a:pt x="273050" y="159858"/>
                    <a:pt x="263828" y="178354"/>
                    <a:pt x="246701" y="195529"/>
                  </a:cubicBezTo>
                  <a:cubicBezTo>
                    <a:pt x="245383" y="196850"/>
                    <a:pt x="244066" y="196850"/>
                    <a:pt x="242748" y="196850"/>
                  </a:cubicBezTo>
                  <a:cubicBezTo>
                    <a:pt x="242748" y="196850"/>
                    <a:pt x="242748" y="196850"/>
                    <a:pt x="170288" y="196850"/>
                  </a:cubicBezTo>
                  <a:cubicBezTo>
                    <a:pt x="167653" y="196850"/>
                    <a:pt x="166335" y="196850"/>
                    <a:pt x="166335" y="194208"/>
                  </a:cubicBezTo>
                  <a:cubicBezTo>
                    <a:pt x="165018" y="192887"/>
                    <a:pt x="166335" y="191566"/>
                    <a:pt x="166335" y="190245"/>
                  </a:cubicBezTo>
                  <a:cubicBezTo>
                    <a:pt x="174240" y="182318"/>
                    <a:pt x="178193" y="171749"/>
                    <a:pt x="178193" y="161179"/>
                  </a:cubicBezTo>
                  <a:cubicBezTo>
                    <a:pt x="178193" y="155895"/>
                    <a:pt x="176875" y="150610"/>
                    <a:pt x="175558" y="147968"/>
                  </a:cubicBezTo>
                  <a:cubicBezTo>
                    <a:pt x="170288" y="150610"/>
                    <a:pt x="165018" y="151931"/>
                    <a:pt x="161066" y="151931"/>
                  </a:cubicBezTo>
                  <a:cubicBezTo>
                    <a:pt x="153161" y="151931"/>
                    <a:pt x="146574" y="149289"/>
                    <a:pt x="141304" y="142683"/>
                  </a:cubicBezTo>
                  <a:cubicBezTo>
                    <a:pt x="137351" y="136078"/>
                    <a:pt x="136034" y="128151"/>
                    <a:pt x="137351" y="118903"/>
                  </a:cubicBezTo>
                  <a:cubicBezTo>
                    <a:pt x="128129" y="124187"/>
                    <a:pt x="121542" y="134757"/>
                    <a:pt x="120224" y="146647"/>
                  </a:cubicBezTo>
                  <a:cubicBezTo>
                    <a:pt x="116272" y="163822"/>
                    <a:pt x="121542" y="179675"/>
                    <a:pt x="133399" y="190245"/>
                  </a:cubicBezTo>
                  <a:cubicBezTo>
                    <a:pt x="134716" y="190245"/>
                    <a:pt x="134716" y="192887"/>
                    <a:pt x="134716" y="194208"/>
                  </a:cubicBezTo>
                  <a:cubicBezTo>
                    <a:pt x="133399" y="195529"/>
                    <a:pt x="132081" y="196850"/>
                    <a:pt x="130764" y="196850"/>
                  </a:cubicBezTo>
                  <a:cubicBezTo>
                    <a:pt x="130764" y="196850"/>
                    <a:pt x="130764" y="196850"/>
                    <a:pt x="59621" y="196850"/>
                  </a:cubicBezTo>
                  <a:cubicBezTo>
                    <a:pt x="58303" y="196850"/>
                    <a:pt x="56986" y="196850"/>
                    <a:pt x="56986" y="195529"/>
                  </a:cubicBezTo>
                  <a:cubicBezTo>
                    <a:pt x="55669" y="194208"/>
                    <a:pt x="17462" y="154574"/>
                    <a:pt x="24049" y="110976"/>
                  </a:cubicBezTo>
                  <a:cubicBezTo>
                    <a:pt x="28002" y="87196"/>
                    <a:pt x="43811" y="66057"/>
                    <a:pt x="71478" y="50204"/>
                  </a:cubicBezTo>
                  <a:cubicBezTo>
                    <a:pt x="72796" y="48882"/>
                    <a:pt x="75430" y="48882"/>
                    <a:pt x="76748" y="50204"/>
                  </a:cubicBezTo>
                  <a:cubicBezTo>
                    <a:pt x="78065" y="51525"/>
                    <a:pt x="78065" y="54167"/>
                    <a:pt x="78065" y="55488"/>
                  </a:cubicBezTo>
                  <a:cubicBezTo>
                    <a:pt x="75430" y="60773"/>
                    <a:pt x="68843" y="76626"/>
                    <a:pt x="74113" y="85874"/>
                  </a:cubicBezTo>
                  <a:cubicBezTo>
                    <a:pt x="76748" y="89838"/>
                    <a:pt x="82018" y="91159"/>
                    <a:pt x="89923" y="91159"/>
                  </a:cubicBezTo>
                  <a:cubicBezTo>
                    <a:pt x="101780" y="91159"/>
                    <a:pt x="109685" y="85874"/>
                    <a:pt x="114954" y="75305"/>
                  </a:cubicBezTo>
                  <a:cubicBezTo>
                    <a:pt x="121542" y="60773"/>
                    <a:pt x="118907" y="33029"/>
                    <a:pt x="97827" y="7927"/>
                  </a:cubicBezTo>
                  <a:cubicBezTo>
                    <a:pt x="96510" y="6606"/>
                    <a:pt x="96510" y="3964"/>
                    <a:pt x="96510" y="2643"/>
                  </a:cubicBezTo>
                  <a:cubicBezTo>
                    <a:pt x="97827" y="1321"/>
                    <a:pt x="99145" y="0"/>
                    <a:pt x="100462" y="0"/>
                  </a:cubicBezTo>
                  <a:close/>
                </a:path>
              </a:pathLst>
            </a:custGeom>
            <a:solidFill>
              <a:srgbClr val="01E2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sp>
        <p:nvSpPr>
          <p:cNvPr id="22"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23" name="组合 22"/>
          <p:cNvGrpSpPr/>
          <p:nvPr/>
        </p:nvGrpSpPr>
        <p:grpSpPr>
          <a:xfrm>
            <a:off x="271616" y="345438"/>
            <a:ext cx="842043" cy="391162"/>
            <a:chOff x="-29932" y="520698"/>
            <a:chExt cx="577569" cy="258806"/>
          </a:xfrm>
        </p:grpSpPr>
        <p:sp>
          <p:nvSpPr>
            <p:cNvPr id="24" name="箭头: V 形 23"/>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25" name="箭头: V 形 24"/>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26" name="箭头: V 形 25"/>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pic>
        <p:nvPicPr>
          <p:cNvPr id="44" name="图片占位符 43"/>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t="9291" b="9291"/>
          <a:stretch>
            <a:fillRect/>
          </a:stretch>
        </p:blipFill>
        <p:spPr/>
      </p:pic>
    </p:spTree>
    <p:extLst>
      <p:ext uri="{BB962C8B-B14F-4D97-AF65-F5344CB8AC3E}">
        <p14:creationId xmlns:p14="http://schemas.microsoft.com/office/powerpoint/2010/main" val="15862996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1"/>
          <p:cNvSpPr txBox="1"/>
          <p:nvPr/>
        </p:nvSpPr>
        <p:spPr>
          <a:xfrm flipH="1">
            <a:off x="1397000" y="2448475"/>
            <a:ext cx="9398000" cy="156966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9600" i="1" dirty="0">
                <a:solidFill>
                  <a:schemeClr val="bg1"/>
                </a:solidFill>
                <a:effectLst>
                  <a:outerShdw blurRad="266700" algn="tl" rotWithShape="0">
                    <a:srgbClr val="001D36">
                      <a:alpha val="55000"/>
                    </a:srgbClr>
                  </a:outerShdw>
                </a:effectLst>
                <a:latin typeface="Helvetica" panose="020B0604020202030204" pitchFamily="34" charset="0"/>
                <a:ea typeface="迷你简菱心" panose="02010609000101010101" pitchFamily="49" charset="-122"/>
                <a:cs typeface="Times New Roman" pitchFamily="18" charset="0"/>
              </a:rPr>
              <a:t>THANK  YOU</a:t>
            </a:r>
            <a:endParaRPr lang="zh-CN" altLang="en-US" sz="9600" i="1" dirty="0">
              <a:solidFill>
                <a:schemeClr val="bg1"/>
              </a:solidFill>
              <a:effectLst>
                <a:outerShdw blurRad="266700" algn="tl" rotWithShape="0">
                  <a:srgbClr val="001D36">
                    <a:alpha val="55000"/>
                  </a:srgbClr>
                </a:outerShdw>
              </a:effectLst>
              <a:latin typeface="Helvetica" panose="020B0604020202030204" pitchFamily="34" charset="0"/>
              <a:ea typeface="迷你简菱心" panose="02010609000101010101" pitchFamily="49" charset="-122"/>
              <a:cs typeface="Times New Roman" pitchFamily="18" charset="0"/>
            </a:endParaRPr>
          </a:p>
        </p:txBody>
      </p:sp>
    </p:spTree>
    <p:extLst>
      <p:ext uri="{BB962C8B-B14F-4D97-AF65-F5344CB8AC3E}">
        <p14:creationId xmlns:p14="http://schemas.microsoft.com/office/powerpoint/2010/main" val="22608662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447800" y="1970088"/>
            <a:ext cx="2844800" cy="2844800"/>
            <a:chOff x="1841500" y="1970088"/>
            <a:chExt cx="2844800" cy="2844800"/>
          </a:xfrm>
        </p:grpSpPr>
        <p:grpSp>
          <p:nvGrpSpPr>
            <p:cNvPr id="3" name="组合 2"/>
            <p:cNvGrpSpPr/>
            <p:nvPr/>
          </p:nvGrpSpPr>
          <p:grpSpPr>
            <a:xfrm>
              <a:off x="1997566" y="2126156"/>
              <a:ext cx="2532674" cy="2532664"/>
              <a:chOff x="4223654" y="2075543"/>
              <a:chExt cx="2786746" cy="2786743"/>
            </a:xfrm>
          </p:grpSpPr>
          <p:sp>
            <p:nvSpPr>
              <p:cNvPr id="5" name="弧形 4"/>
              <p:cNvSpPr/>
              <p:nvPr/>
            </p:nvSpPr>
            <p:spPr>
              <a:xfrm>
                <a:off x="4223657" y="2075543"/>
                <a:ext cx="2786743" cy="2786743"/>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6" name="弧形 5"/>
              <p:cNvSpPr/>
              <p:nvPr/>
            </p:nvSpPr>
            <p:spPr>
              <a:xfrm flipH="1">
                <a:off x="4223657" y="2075543"/>
                <a:ext cx="2786743" cy="2786743"/>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7" name="弧形 6"/>
              <p:cNvSpPr/>
              <p:nvPr/>
            </p:nvSpPr>
            <p:spPr>
              <a:xfrm flipH="1">
                <a:off x="4223654" y="2075543"/>
                <a:ext cx="2786743" cy="2786743"/>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8" name="弧形 7"/>
              <p:cNvSpPr/>
              <p:nvPr/>
            </p:nvSpPr>
            <p:spPr>
              <a:xfrm flipH="1">
                <a:off x="4223654" y="2075543"/>
                <a:ext cx="2786743" cy="2786743"/>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4" name="椭圆 3"/>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10" name="等腰三角形 9"/>
          <p:cNvSpPr/>
          <p:nvPr/>
        </p:nvSpPr>
        <p:spPr>
          <a:xfrm rot="5400000">
            <a:off x="4570079" y="2933700"/>
            <a:ext cx="265176"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11" name="TextBox 31"/>
          <p:cNvSpPr txBox="1"/>
          <p:nvPr/>
        </p:nvSpPr>
        <p:spPr>
          <a:xfrm flipH="1">
            <a:off x="4905867" y="2791767"/>
            <a:ext cx="4509258" cy="52322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en-US" altLang="zh-CN"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8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12" name="TextBox 32"/>
          <p:cNvSpPr txBox="1"/>
          <p:nvPr/>
        </p:nvSpPr>
        <p:spPr>
          <a:xfrm>
            <a:off x="4905867" y="3392487"/>
            <a:ext cx="5540226" cy="548355"/>
          </a:xfrm>
          <a:prstGeom prst="rect">
            <a:avLst/>
          </a:prstGeom>
          <a:noFill/>
        </p:spPr>
        <p:txBody>
          <a:bodyPr wrap="square">
            <a:spAutoFit/>
            <a:scene3d>
              <a:camera prst="orthographicFront"/>
              <a:lightRig rig="threePt" dir="t"/>
            </a:scene3d>
            <a:sp3d contourW="12700"/>
          </a:bodyPr>
          <a:lstStyle/>
          <a:p>
            <a:pPr>
              <a:lnSpc>
                <a:spcPct val="130000"/>
              </a:lnSpc>
              <a:defRPr/>
            </a:pPr>
            <a:r>
              <a:rPr lang="en-US" altLang="zh-CN" sz="1200" dirty="0">
                <a:solidFill>
                  <a:schemeClr val="bg1"/>
                </a:solidFill>
                <a:latin typeface="Helvetica" panose="020B0604020202030204" pitchFamily="34" charset="0"/>
                <a:ea typeface="微软雅黑" pitchFamily="34" charset="-122"/>
              </a:rPr>
              <a:t>click to add your text here click to add your text here click to add your text here click to add your text here click to add your text here click to add your text here</a:t>
            </a:r>
            <a:endParaRPr lang="zh-CN" altLang="en-US" sz="1200" dirty="0">
              <a:solidFill>
                <a:schemeClr val="bg1"/>
              </a:solidFill>
              <a:latin typeface="Helvetica" panose="020B0604020202030204" pitchFamily="34" charset="0"/>
              <a:ea typeface="微软雅黑" pitchFamily="34" charset="-122"/>
            </a:endParaRPr>
          </a:p>
        </p:txBody>
      </p:sp>
      <p:sp>
        <p:nvSpPr>
          <p:cNvPr id="13" name="TextBox 31"/>
          <p:cNvSpPr txBox="1"/>
          <p:nvPr/>
        </p:nvSpPr>
        <p:spPr>
          <a:xfrm flipH="1">
            <a:off x="2032662" y="2607188"/>
            <a:ext cx="1675074" cy="156966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960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01</a:t>
            </a:r>
            <a:endParaRPr lang="zh-CN" altLang="en-US" sz="960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Tree>
    <p:extLst>
      <p:ext uri="{BB962C8B-B14F-4D97-AF65-F5344CB8AC3E}">
        <p14:creationId xmlns:p14="http://schemas.microsoft.com/office/powerpoint/2010/main" val="9084542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组合 191"/>
          <p:cNvGrpSpPr/>
          <p:nvPr/>
        </p:nvGrpSpPr>
        <p:grpSpPr>
          <a:xfrm>
            <a:off x="931379" y="1867823"/>
            <a:ext cx="2407389" cy="758916"/>
            <a:chOff x="1082572" y="2829322"/>
            <a:chExt cx="3641943" cy="1148103"/>
          </a:xfrm>
        </p:grpSpPr>
        <p:grpSp>
          <p:nvGrpSpPr>
            <p:cNvPr id="202" name="组合 201"/>
            <p:cNvGrpSpPr/>
            <p:nvPr/>
          </p:nvGrpSpPr>
          <p:grpSpPr>
            <a:xfrm>
              <a:off x="1082572" y="2829322"/>
              <a:ext cx="937955" cy="1148103"/>
              <a:chOff x="1090192" y="2829322"/>
              <a:chExt cx="937955" cy="1148103"/>
            </a:xfrm>
          </p:grpSpPr>
          <p:sp>
            <p:nvSpPr>
              <p:cNvPr id="213"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14"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15"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16" name="任意多边形 18"/>
              <p:cNvSpPr/>
              <p:nvPr/>
            </p:nvSpPr>
            <p:spPr>
              <a:xfrm>
                <a:off x="1365948" y="2836034"/>
                <a:ext cx="498089" cy="52858"/>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17"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nvGrpSpPr>
              <p:cNvPr id="218" name="组合 217"/>
              <p:cNvGrpSpPr/>
              <p:nvPr/>
            </p:nvGrpSpPr>
            <p:grpSpPr>
              <a:xfrm>
                <a:off x="1508019" y="3947640"/>
                <a:ext cx="520128" cy="0"/>
                <a:chOff x="1631394" y="5381691"/>
                <a:chExt cx="707830" cy="0"/>
              </a:xfrm>
            </p:grpSpPr>
            <p:cxnSp>
              <p:nvCxnSpPr>
                <p:cNvPr id="219" name="直接连接符 218"/>
                <p:cNvCxnSpPr/>
                <p:nvPr/>
              </p:nvCxnSpPr>
              <p:spPr>
                <a:xfrm>
                  <a:off x="1631394" y="5381691"/>
                  <a:ext cx="707830"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2246738" y="5381691"/>
                  <a:ext cx="92485"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03" name="组合 202"/>
            <p:cNvGrpSpPr/>
            <p:nvPr/>
          </p:nvGrpSpPr>
          <p:grpSpPr>
            <a:xfrm flipH="1" flipV="1">
              <a:off x="3786560" y="2829322"/>
              <a:ext cx="937955" cy="1148103"/>
              <a:chOff x="1090192" y="2829322"/>
              <a:chExt cx="937955" cy="1148103"/>
            </a:xfrm>
          </p:grpSpPr>
          <p:sp>
            <p:nvSpPr>
              <p:cNvPr id="205"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06"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07"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08" name="任意多边形 18"/>
              <p:cNvSpPr/>
              <p:nvPr/>
            </p:nvSpPr>
            <p:spPr>
              <a:xfrm>
                <a:off x="1365948" y="2836034"/>
                <a:ext cx="498089" cy="52858"/>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09"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nvGrpSpPr>
              <p:cNvPr id="210" name="组合 209"/>
              <p:cNvGrpSpPr/>
              <p:nvPr/>
            </p:nvGrpSpPr>
            <p:grpSpPr>
              <a:xfrm>
                <a:off x="1508019" y="3947640"/>
                <a:ext cx="520128" cy="0"/>
                <a:chOff x="1631394" y="5381691"/>
                <a:chExt cx="707830" cy="0"/>
              </a:xfrm>
            </p:grpSpPr>
            <p:cxnSp>
              <p:nvCxnSpPr>
                <p:cNvPr id="211" name="直接连接符 210"/>
                <p:cNvCxnSpPr/>
                <p:nvPr/>
              </p:nvCxnSpPr>
              <p:spPr>
                <a:xfrm>
                  <a:off x="1631394" y="5381691"/>
                  <a:ext cx="707830"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2246738" y="5381691"/>
                  <a:ext cx="92485"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4" name="矩形 203"/>
            <p:cNvSpPr/>
            <p:nvPr/>
          </p:nvSpPr>
          <p:spPr>
            <a:xfrm>
              <a:off x="1142141" y="2889239"/>
              <a:ext cx="3514034" cy="1028964"/>
            </a:xfrm>
            <a:prstGeom prst="rect">
              <a:avLst/>
            </a:prstGeom>
            <a:noFill/>
            <a:ln w="12700">
              <a:solidFill>
                <a:schemeClr val="bg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grpSp>
        <p:nvGrpSpPr>
          <p:cNvPr id="223" name="组合 222"/>
          <p:cNvGrpSpPr/>
          <p:nvPr/>
        </p:nvGrpSpPr>
        <p:grpSpPr>
          <a:xfrm>
            <a:off x="931379" y="3469569"/>
            <a:ext cx="2407389" cy="758916"/>
            <a:chOff x="1082572" y="2829322"/>
            <a:chExt cx="3641943" cy="1148103"/>
          </a:xfrm>
        </p:grpSpPr>
        <p:grpSp>
          <p:nvGrpSpPr>
            <p:cNvPr id="233" name="组合 232"/>
            <p:cNvGrpSpPr/>
            <p:nvPr/>
          </p:nvGrpSpPr>
          <p:grpSpPr>
            <a:xfrm>
              <a:off x="1082572" y="2829322"/>
              <a:ext cx="937955" cy="1148103"/>
              <a:chOff x="1090192" y="2829322"/>
              <a:chExt cx="937955" cy="1148103"/>
            </a:xfrm>
          </p:grpSpPr>
          <p:sp>
            <p:nvSpPr>
              <p:cNvPr id="244"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45"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46"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47" name="任意多边形 18"/>
              <p:cNvSpPr/>
              <p:nvPr/>
            </p:nvSpPr>
            <p:spPr>
              <a:xfrm>
                <a:off x="1365948" y="2836034"/>
                <a:ext cx="498089" cy="52858"/>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48"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nvGrpSpPr>
              <p:cNvPr id="249" name="组合 248"/>
              <p:cNvGrpSpPr/>
              <p:nvPr/>
            </p:nvGrpSpPr>
            <p:grpSpPr>
              <a:xfrm>
                <a:off x="1508019" y="3947640"/>
                <a:ext cx="520128" cy="0"/>
                <a:chOff x="1631394" y="5381691"/>
                <a:chExt cx="707830" cy="0"/>
              </a:xfrm>
            </p:grpSpPr>
            <p:cxnSp>
              <p:nvCxnSpPr>
                <p:cNvPr id="250" name="直接连接符 249"/>
                <p:cNvCxnSpPr/>
                <p:nvPr/>
              </p:nvCxnSpPr>
              <p:spPr>
                <a:xfrm>
                  <a:off x="1631394" y="5381691"/>
                  <a:ext cx="707830"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2246738" y="5381691"/>
                  <a:ext cx="92485"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34" name="组合 233"/>
            <p:cNvGrpSpPr/>
            <p:nvPr/>
          </p:nvGrpSpPr>
          <p:grpSpPr>
            <a:xfrm flipH="1" flipV="1">
              <a:off x="3786560" y="2829322"/>
              <a:ext cx="937955" cy="1148103"/>
              <a:chOff x="1090192" y="2829322"/>
              <a:chExt cx="937955" cy="1148103"/>
            </a:xfrm>
          </p:grpSpPr>
          <p:sp>
            <p:nvSpPr>
              <p:cNvPr id="236"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37"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38"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39" name="任意多边形 18"/>
              <p:cNvSpPr/>
              <p:nvPr/>
            </p:nvSpPr>
            <p:spPr>
              <a:xfrm>
                <a:off x="1365948" y="2836034"/>
                <a:ext cx="498089" cy="52858"/>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240"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nvGrpSpPr>
              <p:cNvPr id="241" name="组合 240"/>
              <p:cNvGrpSpPr/>
              <p:nvPr/>
            </p:nvGrpSpPr>
            <p:grpSpPr>
              <a:xfrm>
                <a:off x="1508019" y="3947640"/>
                <a:ext cx="520128" cy="0"/>
                <a:chOff x="1631394" y="5381691"/>
                <a:chExt cx="707830" cy="0"/>
              </a:xfrm>
            </p:grpSpPr>
            <p:cxnSp>
              <p:nvCxnSpPr>
                <p:cNvPr id="242" name="直接连接符 241"/>
                <p:cNvCxnSpPr/>
                <p:nvPr/>
              </p:nvCxnSpPr>
              <p:spPr>
                <a:xfrm>
                  <a:off x="1631394" y="5381691"/>
                  <a:ext cx="707830"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2246738" y="5381691"/>
                  <a:ext cx="92485"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5" name="矩形 234"/>
            <p:cNvSpPr/>
            <p:nvPr/>
          </p:nvSpPr>
          <p:spPr>
            <a:xfrm>
              <a:off x="1142141" y="2889239"/>
              <a:ext cx="3514034" cy="1028964"/>
            </a:xfrm>
            <a:prstGeom prst="rect">
              <a:avLst/>
            </a:prstGeom>
            <a:noFill/>
            <a:ln w="12700">
              <a:solidFill>
                <a:schemeClr val="bg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grpSp>
        <p:nvGrpSpPr>
          <p:cNvPr id="150" name="组合 149"/>
          <p:cNvGrpSpPr/>
          <p:nvPr/>
        </p:nvGrpSpPr>
        <p:grpSpPr>
          <a:xfrm>
            <a:off x="931379" y="5071315"/>
            <a:ext cx="2407388" cy="758916"/>
            <a:chOff x="1082572" y="2829322"/>
            <a:chExt cx="3641943" cy="1148103"/>
          </a:xfrm>
        </p:grpSpPr>
        <p:grpSp>
          <p:nvGrpSpPr>
            <p:cNvPr id="160" name="组合 159"/>
            <p:cNvGrpSpPr/>
            <p:nvPr/>
          </p:nvGrpSpPr>
          <p:grpSpPr>
            <a:xfrm>
              <a:off x="1082572" y="2829322"/>
              <a:ext cx="937955" cy="1148103"/>
              <a:chOff x="1090192" y="2829322"/>
              <a:chExt cx="937955" cy="1148103"/>
            </a:xfrm>
          </p:grpSpPr>
          <p:sp>
            <p:nvSpPr>
              <p:cNvPr id="171"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72"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73"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74" name="任意多边形 18"/>
              <p:cNvSpPr/>
              <p:nvPr/>
            </p:nvSpPr>
            <p:spPr>
              <a:xfrm>
                <a:off x="1365948" y="2836034"/>
                <a:ext cx="498089" cy="52858"/>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75"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176" name="组合 175"/>
              <p:cNvGrpSpPr/>
              <p:nvPr/>
            </p:nvGrpSpPr>
            <p:grpSpPr>
              <a:xfrm>
                <a:off x="1508019" y="3947640"/>
                <a:ext cx="520128" cy="0"/>
                <a:chOff x="1631394" y="5381691"/>
                <a:chExt cx="707830" cy="0"/>
              </a:xfrm>
            </p:grpSpPr>
            <p:cxnSp>
              <p:nvCxnSpPr>
                <p:cNvPr id="177" name="直接连接符 176"/>
                <p:cNvCxnSpPr/>
                <p:nvPr/>
              </p:nvCxnSpPr>
              <p:spPr>
                <a:xfrm>
                  <a:off x="1631394" y="5381691"/>
                  <a:ext cx="707830"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2246738" y="5381691"/>
                  <a:ext cx="92485"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1" name="组合 160"/>
            <p:cNvGrpSpPr/>
            <p:nvPr/>
          </p:nvGrpSpPr>
          <p:grpSpPr>
            <a:xfrm flipH="1" flipV="1">
              <a:off x="3786560" y="2829322"/>
              <a:ext cx="937955" cy="1148103"/>
              <a:chOff x="1090192" y="2829322"/>
              <a:chExt cx="937955" cy="1148103"/>
            </a:xfrm>
          </p:grpSpPr>
          <p:sp>
            <p:nvSpPr>
              <p:cNvPr id="163"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64"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65"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66" name="任意多边形 18"/>
              <p:cNvSpPr/>
              <p:nvPr/>
            </p:nvSpPr>
            <p:spPr>
              <a:xfrm>
                <a:off x="1365948" y="2836034"/>
                <a:ext cx="498089" cy="52858"/>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67"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168" name="组合 167"/>
              <p:cNvGrpSpPr/>
              <p:nvPr/>
            </p:nvGrpSpPr>
            <p:grpSpPr>
              <a:xfrm>
                <a:off x="1508019" y="3947640"/>
                <a:ext cx="520128" cy="0"/>
                <a:chOff x="1631394" y="5381691"/>
                <a:chExt cx="707830" cy="0"/>
              </a:xfrm>
            </p:grpSpPr>
            <p:cxnSp>
              <p:nvCxnSpPr>
                <p:cNvPr id="169" name="直接连接符 168"/>
                <p:cNvCxnSpPr/>
                <p:nvPr/>
              </p:nvCxnSpPr>
              <p:spPr>
                <a:xfrm>
                  <a:off x="1631394" y="5381691"/>
                  <a:ext cx="707830"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2246738" y="5381691"/>
                  <a:ext cx="92485"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62" name="矩形 161"/>
            <p:cNvSpPr/>
            <p:nvPr/>
          </p:nvSpPr>
          <p:spPr>
            <a:xfrm>
              <a:off x="1142141" y="2889239"/>
              <a:ext cx="3514034" cy="1028964"/>
            </a:xfrm>
            <a:prstGeom prst="rect">
              <a:avLst/>
            </a:prstGeom>
            <a:noFill/>
            <a:ln w="12700">
              <a:solidFill>
                <a:schemeClr val="bg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184" name="TextBox 31"/>
          <p:cNvSpPr txBox="1"/>
          <p:nvPr/>
        </p:nvSpPr>
        <p:spPr>
          <a:xfrm flipH="1">
            <a:off x="910366" y="2085758"/>
            <a:ext cx="2328636"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186" name="TextBox 31"/>
          <p:cNvSpPr txBox="1"/>
          <p:nvPr/>
        </p:nvSpPr>
        <p:spPr>
          <a:xfrm flipH="1">
            <a:off x="964957" y="3687504"/>
            <a:ext cx="2328636"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187" name="TextBox 31"/>
          <p:cNvSpPr txBox="1"/>
          <p:nvPr/>
        </p:nvSpPr>
        <p:spPr>
          <a:xfrm flipH="1">
            <a:off x="964957" y="5286298"/>
            <a:ext cx="2328636"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grpSp>
        <p:nvGrpSpPr>
          <p:cNvPr id="263" name="组合 262"/>
          <p:cNvGrpSpPr/>
          <p:nvPr/>
        </p:nvGrpSpPr>
        <p:grpSpPr>
          <a:xfrm>
            <a:off x="3427667" y="1629301"/>
            <a:ext cx="7929308" cy="1231352"/>
            <a:chOff x="3427667" y="1629301"/>
            <a:chExt cx="7929308" cy="1231352"/>
          </a:xfrm>
        </p:grpSpPr>
        <p:cxnSp>
          <p:nvCxnSpPr>
            <p:cNvPr id="191" name="Straight Connector 2"/>
            <p:cNvCxnSpPr>
              <a:cxnSpLocks/>
            </p:cNvCxnSpPr>
            <p:nvPr/>
          </p:nvCxnSpPr>
          <p:spPr>
            <a:xfrm>
              <a:off x="3427667" y="2244977"/>
              <a:ext cx="2084133" cy="0"/>
            </a:xfrm>
            <a:prstGeom prst="line">
              <a:avLst/>
            </a:prstGeom>
            <a:ln w="15875" cap="rnd">
              <a:solidFill>
                <a:srgbClr val="01E2BC"/>
              </a:solidFill>
              <a:prstDash val="dash"/>
              <a:round/>
              <a:headEnd type="diamond" w="lg" len="lg"/>
            </a:ln>
          </p:spPr>
          <p:style>
            <a:lnRef idx="1">
              <a:schemeClr val="accent1"/>
            </a:lnRef>
            <a:fillRef idx="0">
              <a:schemeClr val="accent1"/>
            </a:fillRef>
            <a:effectRef idx="0">
              <a:schemeClr val="accent1"/>
            </a:effectRef>
            <a:fontRef idx="minor">
              <a:schemeClr val="tx1"/>
            </a:fontRef>
          </p:style>
        </p:cxnSp>
        <p:grpSp>
          <p:nvGrpSpPr>
            <p:cNvPr id="193" name="组合 192"/>
            <p:cNvGrpSpPr/>
            <p:nvPr/>
          </p:nvGrpSpPr>
          <p:grpSpPr>
            <a:xfrm>
              <a:off x="5582837" y="1629301"/>
              <a:ext cx="1231348" cy="1231352"/>
              <a:chOff x="5311278" y="1849559"/>
              <a:chExt cx="1253434" cy="1253438"/>
            </a:xfrm>
          </p:grpSpPr>
          <p:grpSp>
            <p:nvGrpSpPr>
              <p:cNvPr id="194" name="组合 193"/>
              <p:cNvGrpSpPr/>
              <p:nvPr/>
            </p:nvGrpSpPr>
            <p:grpSpPr>
              <a:xfrm>
                <a:off x="5380041" y="1918324"/>
                <a:ext cx="1115910" cy="1115908"/>
                <a:chOff x="5380041" y="1918324"/>
                <a:chExt cx="1115910" cy="1115908"/>
              </a:xfrm>
            </p:grpSpPr>
            <p:sp>
              <p:nvSpPr>
                <p:cNvPr id="200" name="弧形 199"/>
                <p:cNvSpPr/>
                <p:nvPr/>
              </p:nvSpPr>
              <p:spPr>
                <a:xfrm>
                  <a:off x="5380042" y="1918324"/>
                  <a:ext cx="1115909" cy="1115908"/>
                </a:xfrm>
                <a:prstGeom prst="arc">
                  <a:avLst>
                    <a:gd name="adj1" fmla="val 16515091"/>
                    <a:gd name="adj2" fmla="val 804209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Helvetica" panose="020B0604020202030204" pitchFamily="34" charset="0"/>
                  </a:endParaRPr>
                </a:p>
              </p:txBody>
            </p:sp>
            <p:sp>
              <p:nvSpPr>
                <p:cNvPr id="201" name="弧形 200"/>
                <p:cNvSpPr/>
                <p:nvPr/>
              </p:nvSpPr>
              <p:spPr>
                <a:xfrm flipH="1">
                  <a:off x="5380041" y="1918324"/>
                  <a:ext cx="1115909" cy="1115908"/>
                </a:xfrm>
                <a:prstGeom prst="arc">
                  <a:avLst>
                    <a:gd name="adj1" fmla="val 19108016"/>
                    <a:gd name="adj2" fmla="val 94700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Helvetica" panose="020B0604020202030204" pitchFamily="34" charset="0"/>
                  </a:endParaRPr>
                </a:p>
              </p:txBody>
            </p:sp>
          </p:grpSp>
          <p:grpSp>
            <p:nvGrpSpPr>
              <p:cNvPr id="195" name="组合 194"/>
              <p:cNvGrpSpPr/>
              <p:nvPr/>
            </p:nvGrpSpPr>
            <p:grpSpPr>
              <a:xfrm>
                <a:off x="5380041" y="1918324"/>
                <a:ext cx="1115910" cy="1115908"/>
                <a:chOff x="5380041" y="1918324"/>
                <a:chExt cx="1115910" cy="1115908"/>
              </a:xfrm>
            </p:grpSpPr>
            <p:sp>
              <p:nvSpPr>
                <p:cNvPr id="198" name="弧形 197"/>
                <p:cNvSpPr/>
                <p:nvPr/>
              </p:nvSpPr>
              <p:spPr>
                <a:xfrm flipH="1">
                  <a:off x="5380042" y="1918324"/>
                  <a:ext cx="1115909" cy="1115908"/>
                </a:xfrm>
                <a:prstGeom prst="arc">
                  <a:avLst>
                    <a:gd name="adj1" fmla="val 16221398"/>
                    <a:gd name="adj2" fmla="val 17074317"/>
                  </a:avLst>
                </a:prstGeom>
                <a:ln w="254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Helvetica" panose="020B0604020202030204" pitchFamily="34" charset="0"/>
                  </a:endParaRPr>
                </a:p>
              </p:txBody>
            </p:sp>
            <p:sp>
              <p:nvSpPr>
                <p:cNvPr id="199" name="弧形 198"/>
                <p:cNvSpPr/>
                <p:nvPr/>
              </p:nvSpPr>
              <p:spPr>
                <a:xfrm flipH="1">
                  <a:off x="5380041" y="1918324"/>
                  <a:ext cx="1115909" cy="1115908"/>
                </a:xfrm>
                <a:prstGeom prst="arc">
                  <a:avLst>
                    <a:gd name="adj1" fmla="val 1732279"/>
                    <a:gd name="adj2" fmla="val 2508284"/>
                  </a:avLst>
                </a:prstGeom>
                <a:ln w="254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Helvetica" panose="020B0604020202030204" pitchFamily="34" charset="0"/>
                  </a:endParaRPr>
                </a:p>
              </p:txBody>
            </p:sp>
          </p:grpSp>
          <p:sp>
            <p:nvSpPr>
              <p:cNvPr id="196" name="椭圆 195"/>
              <p:cNvSpPr/>
              <p:nvPr/>
            </p:nvSpPr>
            <p:spPr>
              <a:xfrm rot="16200000">
                <a:off x="5311276" y="1849561"/>
                <a:ext cx="1253438" cy="1253434"/>
              </a:xfrm>
              <a:prstGeom prst="ellipse">
                <a:avLst/>
              </a:prstGeom>
              <a:noFill/>
              <a:ln w="635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sp>
          <p:nvSpPr>
            <p:cNvPr id="185" name="TextBox 32"/>
            <p:cNvSpPr txBox="1"/>
            <p:nvPr/>
          </p:nvSpPr>
          <p:spPr>
            <a:xfrm>
              <a:off x="6942624" y="1918733"/>
              <a:ext cx="4414351"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sp>
          <p:nvSpPr>
            <p:cNvPr id="255" name="椭圆 251"/>
            <p:cNvSpPr/>
            <p:nvPr/>
          </p:nvSpPr>
          <p:spPr>
            <a:xfrm>
              <a:off x="5919267" y="2026430"/>
              <a:ext cx="558488" cy="437091"/>
            </a:xfrm>
            <a:custGeom>
              <a:avLst/>
              <a:gdLst>
                <a:gd name="connsiteX0" fmla="*/ 168359 w 336717"/>
                <a:gd name="connsiteY0" fmla="*/ 165100 h 263526"/>
                <a:gd name="connsiteX1" fmla="*/ 216778 w 336717"/>
                <a:gd name="connsiteY1" fmla="*/ 214313 h 263526"/>
                <a:gd name="connsiteX2" fmla="*/ 168359 w 336717"/>
                <a:gd name="connsiteY2" fmla="*/ 263526 h 263526"/>
                <a:gd name="connsiteX3" fmla="*/ 119940 w 336717"/>
                <a:gd name="connsiteY3" fmla="*/ 214313 h 263526"/>
                <a:gd name="connsiteX4" fmla="*/ 168359 w 336717"/>
                <a:gd name="connsiteY4" fmla="*/ 165100 h 263526"/>
                <a:gd name="connsiteX5" fmla="*/ 168359 w 336717"/>
                <a:gd name="connsiteY5" fmla="*/ 80963 h 263526"/>
                <a:gd name="connsiteX6" fmla="*/ 282130 w 336717"/>
                <a:gd name="connsiteY6" fmla="*/ 128316 h 263526"/>
                <a:gd name="connsiteX7" fmla="*/ 282130 w 336717"/>
                <a:gd name="connsiteY7" fmla="*/ 163830 h 263526"/>
                <a:gd name="connsiteX8" fmla="*/ 264932 w 336717"/>
                <a:gd name="connsiteY8" fmla="*/ 170408 h 263526"/>
                <a:gd name="connsiteX9" fmla="*/ 247734 w 336717"/>
                <a:gd name="connsiteY9" fmla="*/ 162515 h 263526"/>
                <a:gd name="connsiteX10" fmla="*/ 168359 w 336717"/>
                <a:gd name="connsiteY10" fmla="*/ 130946 h 263526"/>
                <a:gd name="connsiteX11" fmla="*/ 88983 w 336717"/>
                <a:gd name="connsiteY11" fmla="*/ 162515 h 263526"/>
                <a:gd name="connsiteX12" fmla="*/ 54587 w 336717"/>
                <a:gd name="connsiteY12" fmla="*/ 163830 h 263526"/>
                <a:gd name="connsiteX13" fmla="*/ 54587 w 336717"/>
                <a:gd name="connsiteY13" fmla="*/ 128316 h 263526"/>
                <a:gd name="connsiteX14" fmla="*/ 168359 w 336717"/>
                <a:gd name="connsiteY14" fmla="*/ 80963 h 263526"/>
                <a:gd name="connsiteX15" fmla="*/ 168359 w 336717"/>
                <a:gd name="connsiteY15" fmla="*/ 0 h 263526"/>
                <a:gd name="connsiteX16" fmla="*/ 329826 w 336717"/>
                <a:gd name="connsiteY16" fmla="*/ 66146 h 263526"/>
                <a:gd name="connsiteX17" fmla="*/ 329826 w 336717"/>
                <a:gd name="connsiteY17" fmla="*/ 101864 h 263526"/>
                <a:gd name="connsiteX18" fmla="*/ 311447 w 336717"/>
                <a:gd name="connsiteY18" fmla="*/ 108479 h 263526"/>
                <a:gd name="connsiteX19" fmla="*/ 294382 w 336717"/>
                <a:gd name="connsiteY19" fmla="*/ 101864 h 263526"/>
                <a:gd name="connsiteX20" fmla="*/ 168359 w 336717"/>
                <a:gd name="connsiteY20" fmla="*/ 48948 h 263526"/>
                <a:gd name="connsiteX21" fmla="*/ 42335 w 336717"/>
                <a:gd name="connsiteY21" fmla="*/ 101864 h 263526"/>
                <a:gd name="connsiteX22" fmla="*/ 6891 w 336717"/>
                <a:gd name="connsiteY22" fmla="*/ 101864 h 263526"/>
                <a:gd name="connsiteX23" fmla="*/ 6891 w 336717"/>
                <a:gd name="connsiteY23" fmla="*/ 66146 h 263526"/>
                <a:gd name="connsiteX24" fmla="*/ 168359 w 336717"/>
                <a:gd name="connsiteY24" fmla="*/ 0 h 26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6717" h="263526">
                  <a:moveTo>
                    <a:pt x="168359" y="165100"/>
                  </a:moveTo>
                  <a:cubicBezTo>
                    <a:pt x="195100" y="165100"/>
                    <a:pt x="216778" y="187133"/>
                    <a:pt x="216778" y="214313"/>
                  </a:cubicBezTo>
                  <a:cubicBezTo>
                    <a:pt x="216778" y="241493"/>
                    <a:pt x="195100" y="263526"/>
                    <a:pt x="168359" y="263526"/>
                  </a:cubicBezTo>
                  <a:cubicBezTo>
                    <a:pt x="141618" y="263526"/>
                    <a:pt x="119940" y="241493"/>
                    <a:pt x="119940" y="214313"/>
                  </a:cubicBezTo>
                  <a:cubicBezTo>
                    <a:pt x="119940" y="187133"/>
                    <a:pt x="141618" y="165100"/>
                    <a:pt x="168359" y="165100"/>
                  </a:cubicBezTo>
                  <a:close/>
                  <a:moveTo>
                    <a:pt x="168359" y="80963"/>
                  </a:moveTo>
                  <a:cubicBezTo>
                    <a:pt x="212015" y="80963"/>
                    <a:pt x="251702" y="98062"/>
                    <a:pt x="282130" y="128316"/>
                  </a:cubicBezTo>
                  <a:cubicBezTo>
                    <a:pt x="291390" y="137523"/>
                    <a:pt x="291390" y="153307"/>
                    <a:pt x="282130" y="163830"/>
                  </a:cubicBezTo>
                  <a:cubicBezTo>
                    <a:pt x="276838" y="167777"/>
                    <a:pt x="271546" y="170408"/>
                    <a:pt x="264932" y="170408"/>
                  </a:cubicBezTo>
                  <a:cubicBezTo>
                    <a:pt x="258317" y="170408"/>
                    <a:pt x="251702" y="167777"/>
                    <a:pt x="247734" y="162515"/>
                  </a:cubicBezTo>
                  <a:cubicBezTo>
                    <a:pt x="226567" y="142785"/>
                    <a:pt x="198786" y="130946"/>
                    <a:pt x="168359" y="130946"/>
                  </a:cubicBezTo>
                  <a:cubicBezTo>
                    <a:pt x="137931" y="130946"/>
                    <a:pt x="110150" y="142785"/>
                    <a:pt x="88983" y="162515"/>
                  </a:cubicBezTo>
                  <a:cubicBezTo>
                    <a:pt x="79723" y="173038"/>
                    <a:pt x="63848" y="173038"/>
                    <a:pt x="54587" y="163830"/>
                  </a:cubicBezTo>
                  <a:cubicBezTo>
                    <a:pt x="45327" y="153307"/>
                    <a:pt x="45327" y="137523"/>
                    <a:pt x="54587" y="128316"/>
                  </a:cubicBezTo>
                  <a:cubicBezTo>
                    <a:pt x="85015" y="98062"/>
                    <a:pt x="124702" y="80963"/>
                    <a:pt x="168359" y="80963"/>
                  </a:cubicBezTo>
                  <a:close/>
                  <a:moveTo>
                    <a:pt x="168359" y="0"/>
                  </a:moveTo>
                  <a:cubicBezTo>
                    <a:pt x="228745" y="0"/>
                    <a:pt x="286505" y="23812"/>
                    <a:pt x="329826" y="66146"/>
                  </a:cubicBezTo>
                  <a:cubicBezTo>
                    <a:pt x="339015" y="76729"/>
                    <a:pt x="339015" y="91281"/>
                    <a:pt x="329826" y="101864"/>
                  </a:cubicBezTo>
                  <a:cubicBezTo>
                    <a:pt x="324575" y="105833"/>
                    <a:pt x="318011" y="108479"/>
                    <a:pt x="311447" y="108479"/>
                  </a:cubicBezTo>
                  <a:cubicBezTo>
                    <a:pt x="304884" y="108479"/>
                    <a:pt x="299633" y="105833"/>
                    <a:pt x="294382" y="101864"/>
                  </a:cubicBezTo>
                  <a:cubicBezTo>
                    <a:pt x="260250" y="67469"/>
                    <a:pt x="215617" y="48948"/>
                    <a:pt x="168359" y="48948"/>
                  </a:cubicBezTo>
                  <a:cubicBezTo>
                    <a:pt x="121100" y="48948"/>
                    <a:pt x="76467" y="67469"/>
                    <a:pt x="42335" y="101864"/>
                  </a:cubicBezTo>
                  <a:cubicBezTo>
                    <a:pt x="33146" y="111125"/>
                    <a:pt x="17393" y="111125"/>
                    <a:pt x="6891" y="101864"/>
                  </a:cubicBezTo>
                  <a:cubicBezTo>
                    <a:pt x="-2298" y="91281"/>
                    <a:pt x="-2298" y="76729"/>
                    <a:pt x="6891" y="66146"/>
                  </a:cubicBezTo>
                  <a:cubicBezTo>
                    <a:pt x="50212" y="23812"/>
                    <a:pt x="107972" y="0"/>
                    <a:pt x="1683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grpSp>
        <p:nvGrpSpPr>
          <p:cNvPr id="264" name="组合 263"/>
          <p:cNvGrpSpPr/>
          <p:nvPr/>
        </p:nvGrpSpPr>
        <p:grpSpPr>
          <a:xfrm>
            <a:off x="3427667" y="3231047"/>
            <a:ext cx="7929308" cy="1231352"/>
            <a:chOff x="3427667" y="3231047"/>
            <a:chExt cx="7929308" cy="1231352"/>
          </a:xfrm>
        </p:grpSpPr>
        <p:cxnSp>
          <p:nvCxnSpPr>
            <p:cNvPr id="222" name="Straight Connector 2"/>
            <p:cNvCxnSpPr>
              <a:cxnSpLocks/>
            </p:cNvCxnSpPr>
            <p:nvPr/>
          </p:nvCxnSpPr>
          <p:spPr>
            <a:xfrm>
              <a:off x="3427667" y="3846723"/>
              <a:ext cx="2084133" cy="0"/>
            </a:xfrm>
            <a:prstGeom prst="line">
              <a:avLst/>
            </a:prstGeom>
            <a:ln w="15875" cap="rnd">
              <a:solidFill>
                <a:srgbClr val="01E2BC"/>
              </a:solidFill>
              <a:prstDash val="dash"/>
              <a:round/>
              <a:headEnd type="diamond" w="lg" len="lg"/>
            </a:ln>
          </p:spPr>
          <p:style>
            <a:lnRef idx="1">
              <a:schemeClr val="accent1"/>
            </a:lnRef>
            <a:fillRef idx="0">
              <a:schemeClr val="accent1"/>
            </a:fillRef>
            <a:effectRef idx="0">
              <a:schemeClr val="accent1"/>
            </a:effectRef>
            <a:fontRef idx="minor">
              <a:schemeClr val="tx1"/>
            </a:fontRef>
          </p:style>
        </p:cxnSp>
        <p:grpSp>
          <p:nvGrpSpPr>
            <p:cNvPr id="224" name="组合 223"/>
            <p:cNvGrpSpPr/>
            <p:nvPr/>
          </p:nvGrpSpPr>
          <p:grpSpPr>
            <a:xfrm>
              <a:off x="5582837" y="3231047"/>
              <a:ext cx="1231348" cy="1231352"/>
              <a:chOff x="5311278" y="1849559"/>
              <a:chExt cx="1253434" cy="1253438"/>
            </a:xfrm>
          </p:grpSpPr>
          <p:grpSp>
            <p:nvGrpSpPr>
              <p:cNvPr id="225" name="组合 224"/>
              <p:cNvGrpSpPr/>
              <p:nvPr/>
            </p:nvGrpSpPr>
            <p:grpSpPr>
              <a:xfrm>
                <a:off x="5380041" y="1918324"/>
                <a:ext cx="1115910" cy="1115908"/>
                <a:chOff x="5380041" y="1918324"/>
                <a:chExt cx="1115910" cy="1115908"/>
              </a:xfrm>
            </p:grpSpPr>
            <p:sp>
              <p:nvSpPr>
                <p:cNvPr id="231" name="弧形 230"/>
                <p:cNvSpPr/>
                <p:nvPr/>
              </p:nvSpPr>
              <p:spPr>
                <a:xfrm>
                  <a:off x="5380042" y="1918324"/>
                  <a:ext cx="1115909" cy="1115908"/>
                </a:xfrm>
                <a:prstGeom prst="arc">
                  <a:avLst>
                    <a:gd name="adj1" fmla="val 16515091"/>
                    <a:gd name="adj2" fmla="val 804209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Helvetica" panose="020B0604020202030204" pitchFamily="34" charset="0"/>
                  </a:endParaRPr>
                </a:p>
              </p:txBody>
            </p:sp>
            <p:sp>
              <p:nvSpPr>
                <p:cNvPr id="232" name="弧形 231"/>
                <p:cNvSpPr/>
                <p:nvPr/>
              </p:nvSpPr>
              <p:spPr>
                <a:xfrm flipH="1">
                  <a:off x="5380041" y="1918324"/>
                  <a:ext cx="1115909" cy="1115908"/>
                </a:xfrm>
                <a:prstGeom prst="arc">
                  <a:avLst>
                    <a:gd name="adj1" fmla="val 19108016"/>
                    <a:gd name="adj2" fmla="val 94700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Helvetica" panose="020B0604020202030204" pitchFamily="34" charset="0"/>
                  </a:endParaRPr>
                </a:p>
              </p:txBody>
            </p:sp>
          </p:grpSp>
          <p:grpSp>
            <p:nvGrpSpPr>
              <p:cNvPr id="226" name="组合 225"/>
              <p:cNvGrpSpPr/>
              <p:nvPr/>
            </p:nvGrpSpPr>
            <p:grpSpPr>
              <a:xfrm>
                <a:off x="5380041" y="1918324"/>
                <a:ext cx="1115910" cy="1115908"/>
                <a:chOff x="5380041" y="1918324"/>
                <a:chExt cx="1115910" cy="1115908"/>
              </a:xfrm>
            </p:grpSpPr>
            <p:sp>
              <p:nvSpPr>
                <p:cNvPr id="229" name="弧形 228"/>
                <p:cNvSpPr/>
                <p:nvPr/>
              </p:nvSpPr>
              <p:spPr>
                <a:xfrm flipH="1">
                  <a:off x="5380042" y="1918324"/>
                  <a:ext cx="1115909" cy="1115908"/>
                </a:xfrm>
                <a:prstGeom prst="arc">
                  <a:avLst>
                    <a:gd name="adj1" fmla="val 16221398"/>
                    <a:gd name="adj2" fmla="val 17074317"/>
                  </a:avLst>
                </a:prstGeom>
                <a:ln w="254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Helvetica" panose="020B0604020202030204" pitchFamily="34" charset="0"/>
                  </a:endParaRPr>
                </a:p>
              </p:txBody>
            </p:sp>
            <p:sp>
              <p:nvSpPr>
                <p:cNvPr id="230" name="弧形 229"/>
                <p:cNvSpPr/>
                <p:nvPr/>
              </p:nvSpPr>
              <p:spPr>
                <a:xfrm flipH="1">
                  <a:off x="5380041" y="1918324"/>
                  <a:ext cx="1115909" cy="1115908"/>
                </a:xfrm>
                <a:prstGeom prst="arc">
                  <a:avLst>
                    <a:gd name="adj1" fmla="val 1732279"/>
                    <a:gd name="adj2" fmla="val 2508284"/>
                  </a:avLst>
                </a:prstGeom>
                <a:ln w="254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Helvetica" panose="020B0604020202030204" pitchFamily="34" charset="0"/>
                  </a:endParaRPr>
                </a:p>
              </p:txBody>
            </p:sp>
          </p:grpSp>
          <p:sp>
            <p:nvSpPr>
              <p:cNvPr id="227" name="椭圆 226"/>
              <p:cNvSpPr/>
              <p:nvPr/>
            </p:nvSpPr>
            <p:spPr>
              <a:xfrm rot="16200000">
                <a:off x="5311276" y="1849561"/>
                <a:ext cx="1253438" cy="1253434"/>
              </a:xfrm>
              <a:prstGeom prst="ellipse">
                <a:avLst/>
              </a:prstGeom>
              <a:noFill/>
              <a:ln w="635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sp>
          <p:nvSpPr>
            <p:cNvPr id="188" name="TextBox 32"/>
            <p:cNvSpPr txBox="1"/>
            <p:nvPr/>
          </p:nvSpPr>
          <p:spPr>
            <a:xfrm>
              <a:off x="6942624" y="3531057"/>
              <a:ext cx="4414351"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sp>
          <p:nvSpPr>
            <p:cNvPr id="256" name="椭圆 252"/>
            <p:cNvSpPr/>
            <p:nvPr/>
          </p:nvSpPr>
          <p:spPr>
            <a:xfrm>
              <a:off x="5919267" y="3599824"/>
              <a:ext cx="558488" cy="513913"/>
            </a:xfrm>
            <a:custGeom>
              <a:avLst/>
              <a:gdLst>
                <a:gd name="connsiteX0" fmla="*/ 169069 w 338138"/>
                <a:gd name="connsiteY0" fmla="*/ 214313 h 311150"/>
                <a:gd name="connsiteX1" fmla="*/ 158750 w 338138"/>
                <a:gd name="connsiteY1" fmla="*/ 224632 h 311150"/>
                <a:gd name="connsiteX2" fmla="*/ 169069 w 338138"/>
                <a:gd name="connsiteY2" fmla="*/ 234951 h 311150"/>
                <a:gd name="connsiteX3" fmla="*/ 179388 w 338138"/>
                <a:gd name="connsiteY3" fmla="*/ 224632 h 311150"/>
                <a:gd name="connsiteX4" fmla="*/ 169069 w 338138"/>
                <a:gd name="connsiteY4" fmla="*/ 214313 h 311150"/>
                <a:gd name="connsiteX5" fmla="*/ 0 w 338138"/>
                <a:gd name="connsiteY5" fmla="*/ 206375 h 311150"/>
                <a:gd name="connsiteX6" fmla="*/ 338138 w 338138"/>
                <a:gd name="connsiteY6" fmla="*/ 206375 h 311150"/>
                <a:gd name="connsiteX7" fmla="*/ 338138 w 338138"/>
                <a:gd name="connsiteY7" fmla="*/ 226020 h 311150"/>
                <a:gd name="connsiteX8" fmla="*/ 319646 w 338138"/>
                <a:gd name="connsiteY8" fmla="*/ 244356 h 311150"/>
                <a:gd name="connsiteX9" fmla="*/ 211336 w 338138"/>
                <a:gd name="connsiteY9" fmla="*/ 244356 h 311150"/>
                <a:gd name="connsiteX10" fmla="*/ 213978 w 338138"/>
                <a:gd name="connsiteY10" fmla="*/ 267930 h 311150"/>
                <a:gd name="connsiteX11" fmla="*/ 233791 w 338138"/>
                <a:gd name="connsiteY11" fmla="*/ 301982 h 311150"/>
                <a:gd name="connsiteX12" fmla="*/ 236432 w 338138"/>
                <a:gd name="connsiteY12" fmla="*/ 305911 h 311150"/>
                <a:gd name="connsiteX13" fmla="*/ 231149 w 338138"/>
                <a:gd name="connsiteY13" fmla="*/ 311150 h 311150"/>
                <a:gd name="connsiteX14" fmla="*/ 106989 w 338138"/>
                <a:gd name="connsiteY14" fmla="*/ 311150 h 311150"/>
                <a:gd name="connsiteX15" fmla="*/ 101706 w 338138"/>
                <a:gd name="connsiteY15" fmla="*/ 307221 h 311150"/>
                <a:gd name="connsiteX16" fmla="*/ 104347 w 338138"/>
                <a:gd name="connsiteY16" fmla="*/ 301982 h 311150"/>
                <a:gd name="connsiteX17" fmla="*/ 124160 w 338138"/>
                <a:gd name="connsiteY17" fmla="*/ 267930 h 311150"/>
                <a:gd name="connsiteX18" fmla="*/ 126802 w 338138"/>
                <a:gd name="connsiteY18" fmla="*/ 244356 h 311150"/>
                <a:gd name="connsiteX19" fmla="*/ 18492 w 338138"/>
                <a:gd name="connsiteY19" fmla="*/ 244356 h 311150"/>
                <a:gd name="connsiteX20" fmla="*/ 0 w 338138"/>
                <a:gd name="connsiteY20" fmla="*/ 226020 h 311150"/>
                <a:gd name="connsiteX21" fmla="*/ 169069 w 338138"/>
                <a:gd name="connsiteY21" fmla="*/ 61913 h 311150"/>
                <a:gd name="connsiteX22" fmla="*/ 153987 w 338138"/>
                <a:gd name="connsiteY22" fmla="*/ 78242 h 311150"/>
                <a:gd name="connsiteX23" fmla="*/ 153987 w 338138"/>
                <a:gd name="connsiteY23" fmla="*/ 80963 h 311150"/>
                <a:gd name="connsiteX24" fmla="*/ 169069 w 338138"/>
                <a:gd name="connsiteY24" fmla="*/ 76881 h 311150"/>
                <a:gd name="connsiteX25" fmla="*/ 184150 w 338138"/>
                <a:gd name="connsiteY25" fmla="*/ 80963 h 311150"/>
                <a:gd name="connsiteX26" fmla="*/ 184150 w 338138"/>
                <a:gd name="connsiteY26" fmla="*/ 78242 h 311150"/>
                <a:gd name="connsiteX27" fmla="*/ 169069 w 338138"/>
                <a:gd name="connsiteY27" fmla="*/ 61913 h 311150"/>
                <a:gd name="connsiteX28" fmla="*/ 169069 w 338138"/>
                <a:gd name="connsiteY28" fmla="*/ 52388 h 311150"/>
                <a:gd name="connsiteX29" fmla="*/ 195324 w 338138"/>
                <a:gd name="connsiteY29" fmla="*/ 78695 h 311150"/>
                <a:gd name="connsiteX30" fmla="*/ 195324 w 338138"/>
                <a:gd name="connsiteY30" fmla="*/ 89218 h 311150"/>
                <a:gd name="connsiteX31" fmla="*/ 203200 w 338138"/>
                <a:gd name="connsiteY31" fmla="*/ 111579 h 311150"/>
                <a:gd name="connsiteX32" fmla="*/ 174320 w 338138"/>
                <a:gd name="connsiteY32" fmla="*/ 144463 h 311150"/>
                <a:gd name="connsiteX33" fmla="*/ 174320 w 338138"/>
                <a:gd name="connsiteY33" fmla="*/ 133940 h 311150"/>
                <a:gd name="connsiteX34" fmla="*/ 169069 w 338138"/>
                <a:gd name="connsiteY34" fmla="*/ 128679 h 311150"/>
                <a:gd name="connsiteX35" fmla="*/ 163818 w 338138"/>
                <a:gd name="connsiteY35" fmla="*/ 133940 h 311150"/>
                <a:gd name="connsiteX36" fmla="*/ 163818 w 338138"/>
                <a:gd name="connsiteY36" fmla="*/ 144463 h 311150"/>
                <a:gd name="connsiteX37" fmla="*/ 134937 w 338138"/>
                <a:gd name="connsiteY37" fmla="*/ 111579 h 311150"/>
                <a:gd name="connsiteX38" fmla="*/ 142813 w 338138"/>
                <a:gd name="connsiteY38" fmla="*/ 89218 h 311150"/>
                <a:gd name="connsiteX39" fmla="*/ 142813 w 338138"/>
                <a:gd name="connsiteY39" fmla="*/ 78695 h 311150"/>
                <a:gd name="connsiteX40" fmla="*/ 169069 w 338138"/>
                <a:gd name="connsiteY40" fmla="*/ 52388 h 311150"/>
                <a:gd name="connsiteX41" fmla="*/ 20637 w 338138"/>
                <a:gd name="connsiteY41" fmla="*/ 22225 h 311150"/>
                <a:gd name="connsiteX42" fmla="*/ 20637 w 338138"/>
                <a:gd name="connsiteY42" fmla="*/ 174625 h 311150"/>
                <a:gd name="connsiteX43" fmla="*/ 315912 w 338138"/>
                <a:gd name="connsiteY43" fmla="*/ 174625 h 311150"/>
                <a:gd name="connsiteX44" fmla="*/ 315912 w 338138"/>
                <a:gd name="connsiteY44" fmla="*/ 22225 h 311150"/>
                <a:gd name="connsiteX45" fmla="*/ 18492 w 338138"/>
                <a:gd name="connsiteY45" fmla="*/ 0 h 311150"/>
                <a:gd name="connsiteX46" fmla="*/ 319646 w 338138"/>
                <a:gd name="connsiteY46" fmla="*/ 0 h 311150"/>
                <a:gd name="connsiteX47" fmla="*/ 338138 w 338138"/>
                <a:gd name="connsiteY47" fmla="*/ 18471 h 311150"/>
                <a:gd name="connsiteX48" fmla="*/ 338138 w 338138"/>
                <a:gd name="connsiteY48" fmla="*/ 195263 h 311150"/>
                <a:gd name="connsiteX49" fmla="*/ 0 w 338138"/>
                <a:gd name="connsiteY49" fmla="*/ 195263 h 311150"/>
                <a:gd name="connsiteX50" fmla="*/ 0 w 338138"/>
                <a:gd name="connsiteY50" fmla="*/ 18471 h 311150"/>
                <a:gd name="connsiteX51" fmla="*/ 18492 w 338138"/>
                <a:gd name="connsiteY51" fmla="*/ 0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11150">
                  <a:moveTo>
                    <a:pt x="169069" y="214313"/>
                  </a:moveTo>
                  <a:cubicBezTo>
                    <a:pt x="163370" y="214313"/>
                    <a:pt x="158750" y="218933"/>
                    <a:pt x="158750" y="224632"/>
                  </a:cubicBezTo>
                  <a:cubicBezTo>
                    <a:pt x="158750" y="230331"/>
                    <a:pt x="163370" y="234951"/>
                    <a:pt x="169069" y="234951"/>
                  </a:cubicBezTo>
                  <a:cubicBezTo>
                    <a:pt x="174768" y="234951"/>
                    <a:pt x="179388" y="230331"/>
                    <a:pt x="179388" y="224632"/>
                  </a:cubicBezTo>
                  <a:cubicBezTo>
                    <a:pt x="179388" y="218933"/>
                    <a:pt x="174768" y="214313"/>
                    <a:pt x="169069" y="214313"/>
                  </a:cubicBezTo>
                  <a:close/>
                  <a:moveTo>
                    <a:pt x="0" y="206375"/>
                  </a:moveTo>
                  <a:cubicBezTo>
                    <a:pt x="0" y="206375"/>
                    <a:pt x="0" y="206375"/>
                    <a:pt x="338138" y="206375"/>
                  </a:cubicBezTo>
                  <a:cubicBezTo>
                    <a:pt x="338138" y="206375"/>
                    <a:pt x="338138" y="206375"/>
                    <a:pt x="338138" y="226020"/>
                  </a:cubicBezTo>
                  <a:cubicBezTo>
                    <a:pt x="338138" y="236498"/>
                    <a:pt x="330213" y="244356"/>
                    <a:pt x="319646" y="244356"/>
                  </a:cubicBezTo>
                  <a:cubicBezTo>
                    <a:pt x="319646" y="244356"/>
                    <a:pt x="319646" y="244356"/>
                    <a:pt x="211336" y="244356"/>
                  </a:cubicBezTo>
                  <a:cubicBezTo>
                    <a:pt x="211336" y="250905"/>
                    <a:pt x="211336" y="258763"/>
                    <a:pt x="213978" y="267930"/>
                  </a:cubicBezTo>
                  <a:cubicBezTo>
                    <a:pt x="216620" y="282337"/>
                    <a:pt x="223224" y="294124"/>
                    <a:pt x="233791" y="301982"/>
                  </a:cubicBezTo>
                  <a:cubicBezTo>
                    <a:pt x="235112" y="301982"/>
                    <a:pt x="236432" y="304602"/>
                    <a:pt x="236432" y="305911"/>
                  </a:cubicBezTo>
                  <a:cubicBezTo>
                    <a:pt x="236432" y="308531"/>
                    <a:pt x="233791" y="311150"/>
                    <a:pt x="231149" y="311150"/>
                  </a:cubicBezTo>
                  <a:cubicBezTo>
                    <a:pt x="231149" y="311150"/>
                    <a:pt x="231149" y="311150"/>
                    <a:pt x="106989" y="311150"/>
                  </a:cubicBezTo>
                  <a:cubicBezTo>
                    <a:pt x="104347" y="311150"/>
                    <a:pt x="103026" y="309840"/>
                    <a:pt x="101706" y="307221"/>
                  </a:cubicBezTo>
                  <a:cubicBezTo>
                    <a:pt x="101706" y="305911"/>
                    <a:pt x="101706" y="303292"/>
                    <a:pt x="104347" y="301982"/>
                  </a:cubicBezTo>
                  <a:cubicBezTo>
                    <a:pt x="114914" y="294124"/>
                    <a:pt x="121518" y="282337"/>
                    <a:pt x="124160" y="267930"/>
                  </a:cubicBezTo>
                  <a:cubicBezTo>
                    <a:pt x="126802" y="258763"/>
                    <a:pt x="126802" y="250905"/>
                    <a:pt x="126802" y="244356"/>
                  </a:cubicBezTo>
                  <a:cubicBezTo>
                    <a:pt x="126802" y="244356"/>
                    <a:pt x="126802" y="244356"/>
                    <a:pt x="18492" y="244356"/>
                  </a:cubicBezTo>
                  <a:cubicBezTo>
                    <a:pt x="7925" y="244356"/>
                    <a:pt x="0" y="236498"/>
                    <a:pt x="0" y="226020"/>
                  </a:cubicBezTo>
                  <a:close/>
                  <a:moveTo>
                    <a:pt x="169069" y="61913"/>
                  </a:moveTo>
                  <a:cubicBezTo>
                    <a:pt x="160271" y="61913"/>
                    <a:pt x="153987" y="68717"/>
                    <a:pt x="153987" y="78242"/>
                  </a:cubicBezTo>
                  <a:lnTo>
                    <a:pt x="153987" y="80963"/>
                  </a:lnTo>
                  <a:cubicBezTo>
                    <a:pt x="159014" y="78242"/>
                    <a:pt x="164041" y="76881"/>
                    <a:pt x="169069" y="76881"/>
                  </a:cubicBezTo>
                  <a:cubicBezTo>
                    <a:pt x="174096" y="76881"/>
                    <a:pt x="179123" y="78242"/>
                    <a:pt x="184150" y="80963"/>
                  </a:cubicBezTo>
                  <a:cubicBezTo>
                    <a:pt x="184150" y="80963"/>
                    <a:pt x="184150" y="80963"/>
                    <a:pt x="184150" y="78242"/>
                  </a:cubicBezTo>
                  <a:cubicBezTo>
                    <a:pt x="184150" y="68717"/>
                    <a:pt x="177866" y="61913"/>
                    <a:pt x="169069" y="61913"/>
                  </a:cubicBezTo>
                  <a:close/>
                  <a:moveTo>
                    <a:pt x="169069" y="52388"/>
                  </a:moveTo>
                  <a:cubicBezTo>
                    <a:pt x="183509" y="52388"/>
                    <a:pt x="195324" y="64226"/>
                    <a:pt x="195324" y="78695"/>
                  </a:cubicBezTo>
                  <a:cubicBezTo>
                    <a:pt x="195324" y="78695"/>
                    <a:pt x="195324" y="78695"/>
                    <a:pt x="195324" y="89218"/>
                  </a:cubicBezTo>
                  <a:cubicBezTo>
                    <a:pt x="199262" y="95795"/>
                    <a:pt x="203200" y="103687"/>
                    <a:pt x="203200" y="111579"/>
                  </a:cubicBezTo>
                  <a:cubicBezTo>
                    <a:pt x="203200" y="127363"/>
                    <a:pt x="191385" y="141832"/>
                    <a:pt x="174320" y="144463"/>
                  </a:cubicBezTo>
                  <a:cubicBezTo>
                    <a:pt x="174320" y="144463"/>
                    <a:pt x="174320" y="144463"/>
                    <a:pt x="174320" y="133940"/>
                  </a:cubicBezTo>
                  <a:cubicBezTo>
                    <a:pt x="174320" y="129994"/>
                    <a:pt x="171694" y="128679"/>
                    <a:pt x="169069" y="128679"/>
                  </a:cubicBezTo>
                  <a:cubicBezTo>
                    <a:pt x="166443" y="128679"/>
                    <a:pt x="163818" y="129994"/>
                    <a:pt x="163818" y="133940"/>
                  </a:cubicBezTo>
                  <a:cubicBezTo>
                    <a:pt x="163818" y="133940"/>
                    <a:pt x="163818" y="133940"/>
                    <a:pt x="163818" y="144463"/>
                  </a:cubicBezTo>
                  <a:cubicBezTo>
                    <a:pt x="146752" y="141832"/>
                    <a:pt x="134937" y="127363"/>
                    <a:pt x="134937" y="111579"/>
                  </a:cubicBezTo>
                  <a:cubicBezTo>
                    <a:pt x="134937" y="103687"/>
                    <a:pt x="138875" y="95795"/>
                    <a:pt x="142813" y="89218"/>
                  </a:cubicBezTo>
                  <a:cubicBezTo>
                    <a:pt x="142813" y="89218"/>
                    <a:pt x="142813" y="89218"/>
                    <a:pt x="142813" y="78695"/>
                  </a:cubicBezTo>
                  <a:cubicBezTo>
                    <a:pt x="142813" y="64226"/>
                    <a:pt x="154628" y="52388"/>
                    <a:pt x="169069" y="52388"/>
                  </a:cubicBezTo>
                  <a:close/>
                  <a:moveTo>
                    <a:pt x="20637" y="22225"/>
                  </a:moveTo>
                  <a:lnTo>
                    <a:pt x="20637" y="174625"/>
                  </a:lnTo>
                  <a:lnTo>
                    <a:pt x="315912" y="174625"/>
                  </a:lnTo>
                  <a:lnTo>
                    <a:pt x="315912" y="22225"/>
                  </a:lnTo>
                  <a:close/>
                  <a:moveTo>
                    <a:pt x="18492" y="0"/>
                  </a:moveTo>
                  <a:cubicBezTo>
                    <a:pt x="18492" y="0"/>
                    <a:pt x="18492" y="0"/>
                    <a:pt x="319646" y="0"/>
                  </a:cubicBezTo>
                  <a:cubicBezTo>
                    <a:pt x="330213" y="0"/>
                    <a:pt x="338138" y="9235"/>
                    <a:pt x="338138" y="18471"/>
                  </a:cubicBezTo>
                  <a:cubicBezTo>
                    <a:pt x="338138" y="18471"/>
                    <a:pt x="338138" y="18471"/>
                    <a:pt x="338138" y="195263"/>
                  </a:cubicBezTo>
                  <a:cubicBezTo>
                    <a:pt x="338138" y="195263"/>
                    <a:pt x="338138" y="195263"/>
                    <a:pt x="0" y="195263"/>
                  </a:cubicBezTo>
                  <a:cubicBezTo>
                    <a:pt x="0" y="195263"/>
                    <a:pt x="0" y="195263"/>
                    <a:pt x="0" y="18471"/>
                  </a:cubicBezTo>
                  <a:cubicBezTo>
                    <a:pt x="0" y="9235"/>
                    <a:pt x="7925" y="0"/>
                    <a:pt x="184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grpSp>
        <p:nvGrpSpPr>
          <p:cNvPr id="265" name="组合 264"/>
          <p:cNvGrpSpPr/>
          <p:nvPr/>
        </p:nvGrpSpPr>
        <p:grpSpPr>
          <a:xfrm>
            <a:off x="3427667" y="4832793"/>
            <a:ext cx="7929308" cy="1231352"/>
            <a:chOff x="3427667" y="4832793"/>
            <a:chExt cx="7929308" cy="1231352"/>
          </a:xfrm>
        </p:grpSpPr>
        <p:cxnSp>
          <p:nvCxnSpPr>
            <p:cNvPr id="149" name="Straight Connector 2"/>
            <p:cNvCxnSpPr>
              <a:cxnSpLocks/>
            </p:cNvCxnSpPr>
            <p:nvPr/>
          </p:nvCxnSpPr>
          <p:spPr>
            <a:xfrm>
              <a:off x="3427667" y="5448469"/>
              <a:ext cx="2084133" cy="0"/>
            </a:xfrm>
            <a:prstGeom prst="line">
              <a:avLst/>
            </a:prstGeom>
            <a:ln w="15875" cap="rnd">
              <a:solidFill>
                <a:srgbClr val="01E2BC"/>
              </a:solidFill>
              <a:prstDash val="dash"/>
              <a:round/>
              <a:headEnd type="diamond" w="lg" len="lg"/>
            </a:ln>
          </p:spPr>
          <p:style>
            <a:lnRef idx="1">
              <a:schemeClr val="accent1"/>
            </a:lnRef>
            <a:fillRef idx="0">
              <a:schemeClr val="accent1"/>
            </a:fillRef>
            <a:effectRef idx="0">
              <a:schemeClr val="accent1"/>
            </a:effectRef>
            <a:fontRef idx="minor">
              <a:schemeClr val="tx1"/>
            </a:fontRef>
          </p:style>
        </p:cxnSp>
        <p:grpSp>
          <p:nvGrpSpPr>
            <p:cNvPr id="151" name="组合 150"/>
            <p:cNvGrpSpPr/>
            <p:nvPr/>
          </p:nvGrpSpPr>
          <p:grpSpPr>
            <a:xfrm>
              <a:off x="5582837" y="4832793"/>
              <a:ext cx="1231348" cy="1231352"/>
              <a:chOff x="5311278" y="1849559"/>
              <a:chExt cx="1253434" cy="1253438"/>
            </a:xfrm>
          </p:grpSpPr>
          <p:grpSp>
            <p:nvGrpSpPr>
              <p:cNvPr id="152" name="组合 151"/>
              <p:cNvGrpSpPr/>
              <p:nvPr/>
            </p:nvGrpSpPr>
            <p:grpSpPr>
              <a:xfrm>
                <a:off x="5380041" y="1918324"/>
                <a:ext cx="1115910" cy="1115908"/>
                <a:chOff x="5380041" y="1918324"/>
                <a:chExt cx="1115910" cy="1115908"/>
              </a:xfrm>
            </p:grpSpPr>
            <p:sp>
              <p:nvSpPr>
                <p:cNvPr id="158" name="弧形 157"/>
                <p:cNvSpPr/>
                <p:nvPr/>
              </p:nvSpPr>
              <p:spPr>
                <a:xfrm>
                  <a:off x="5380042" y="1918324"/>
                  <a:ext cx="1115909" cy="1115908"/>
                </a:xfrm>
                <a:prstGeom prst="arc">
                  <a:avLst>
                    <a:gd name="adj1" fmla="val 16515091"/>
                    <a:gd name="adj2" fmla="val 804209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59" name="弧形 158"/>
                <p:cNvSpPr/>
                <p:nvPr/>
              </p:nvSpPr>
              <p:spPr>
                <a:xfrm flipH="1">
                  <a:off x="5380041" y="1918324"/>
                  <a:ext cx="1115909" cy="1115908"/>
                </a:xfrm>
                <a:prstGeom prst="arc">
                  <a:avLst>
                    <a:gd name="adj1" fmla="val 19108016"/>
                    <a:gd name="adj2" fmla="val 94700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grpSp>
            <p:nvGrpSpPr>
              <p:cNvPr id="153" name="组合 152"/>
              <p:cNvGrpSpPr/>
              <p:nvPr/>
            </p:nvGrpSpPr>
            <p:grpSpPr>
              <a:xfrm>
                <a:off x="5380041" y="1918324"/>
                <a:ext cx="1115910" cy="1115908"/>
                <a:chOff x="5380041" y="1918324"/>
                <a:chExt cx="1115910" cy="1115908"/>
              </a:xfrm>
            </p:grpSpPr>
            <p:sp>
              <p:nvSpPr>
                <p:cNvPr id="156" name="弧形 155"/>
                <p:cNvSpPr/>
                <p:nvPr/>
              </p:nvSpPr>
              <p:spPr>
                <a:xfrm flipH="1">
                  <a:off x="5380042" y="1918324"/>
                  <a:ext cx="1115909" cy="1115908"/>
                </a:xfrm>
                <a:prstGeom prst="arc">
                  <a:avLst>
                    <a:gd name="adj1" fmla="val 16221398"/>
                    <a:gd name="adj2" fmla="val 17074317"/>
                  </a:avLst>
                </a:prstGeom>
                <a:ln w="254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57" name="弧形 156"/>
                <p:cNvSpPr/>
                <p:nvPr/>
              </p:nvSpPr>
              <p:spPr>
                <a:xfrm flipH="1">
                  <a:off x="5380041" y="1918324"/>
                  <a:ext cx="1115909" cy="1115908"/>
                </a:xfrm>
                <a:prstGeom prst="arc">
                  <a:avLst>
                    <a:gd name="adj1" fmla="val 1732279"/>
                    <a:gd name="adj2" fmla="val 2508284"/>
                  </a:avLst>
                </a:prstGeom>
                <a:ln w="254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154" name="椭圆 153"/>
              <p:cNvSpPr/>
              <p:nvPr/>
            </p:nvSpPr>
            <p:spPr>
              <a:xfrm rot="16200000">
                <a:off x="5311276" y="1849561"/>
                <a:ext cx="1253438" cy="1253434"/>
              </a:xfrm>
              <a:prstGeom prst="ellipse">
                <a:avLst/>
              </a:prstGeom>
              <a:noFill/>
              <a:ln w="635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sp>
          <p:nvSpPr>
            <p:cNvPr id="189" name="TextBox 32"/>
            <p:cNvSpPr txBox="1"/>
            <p:nvPr/>
          </p:nvSpPr>
          <p:spPr>
            <a:xfrm>
              <a:off x="6942624" y="5173308"/>
              <a:ext cx="4414351"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sp>
          <p:nvSpPr>
            <p:cNvPr id="257" name="椭圆 253"/>
            <p:cNvSpPr/>
            <p:nvPr/>
          </p:nvSpPr>
          <p:spPr>
            <a:xfrm>
              <a:off x="5919267" y="5193947"/>
              <a:ext cx="558488" cy="555865"/>
            </a:xfrm>
            <a:custGeom>
              <a:avLst/>
              <a:gdLst>
                <a:gd name="connsiteX0" fmla="*/ 57150 w 338138"/>
                <a:gd name="connsiteY0" fmla="*/ 227013 h 336550"/>
                <a:gd name="connsiteX1" fmla="*/ 284163 w 338138"/>
                <a:gd name="connsiteY1" fmla="*/ 227013 h 336550"/>
                <a:gd name="connsiteX2" fmla="*/ 284163 w 338138"/>
                <a:gd name="connsiteY2" fmla="*/ 271463 h 336550"/>
                <a:gd name="connsiteX3" fmla="*/ 57150 w 338138"/>
                <a:gd name="connsiteY3" fmla="*/ 271463 h 336550"/>
                <a:gd name="connsiteX4" fmla="*/ 55563 w 338138"/>
                <a:gd name="connsiteY4" fmla="*/ 144463 h 336550"/>
                <a:gd name="connsiteX5" fmla="*/ 282576 w 338138"/>
                <a:gd name="connsiteY5" fmla="*/ 144463 h 336550"/>
                <a:gd name="connsiteX6" fmla="*/ 282576 w 338138"/>
                <a:gd name="connsiteY6" fmla="*/ 187326 h 336550"/>
                <a:gd name="connsiteX7" fmla="*/ 55563 w 338138"/>
                <a:gd name="connsiteY7" fmla="*/ 187326 h 336550"/>
                <a:gd name="connsiteX8" fmla="*/ 55563 w 338138"/>
                <a:gd name="connsiteY8" fmla="*/ 65088 h 336550"/>
                <a:gd name="connsiteX9" fmla="*/ 282576 w 338138"/>
                <a:gd name="connsiteY9" fmla="*/ 65088 h 336550"/>
                <a:gd name="connsiteX10" fmla="*/ 282576 w 338138"/>
                <a:gd name="connsiteY10" fmla="*/ 109538 h 336550"/>
                <a:gd name="connsiteX11" fmla="*/ 55563 w 338138"/>
                <a:gd name="connsiteY11" fmla="*/ 109538 h 336550"/>
                <a:gd name="connsiteX12" fmla="*/ 32514 w 338138"/>
                <a:gd name="connsiteY12" fmla="*/ 26988 h 336550"/>
                <a:gd name="connsiteX13" fmla="*/ 28575 w 338138"/>
                <a:gd name="connsiteY13" fmla="*/ 30949 h 336550"/>
                <a:gd name="connsiteX14" fmla="*/ 28575 w 338138"/>
                <a:gd name="connsiteY14" fmla="*/ 305602 h 336550"/>
                <a:gd name="connsiteX15" fmla="*/ 32514 w 338138"/>
                <a:gd name="connsiteY15" fmla="*/ 309563 h 336550"/>
                <a:gd name="connsiteX16" fmla="*/ 305624 w 338138"/>
                <a:gd name="connsiteY16" fmla="*/ 309563 h 336550"/>
                <a:gd name="connsiteX17" fmla="*/ 309563 w 338138"/>
                <a:gd name="connsiteY17" fmla="*/ 305602 h 336550"/>
                <a:gd name="connsiteX18" fmla="*/ 309563 w 338138"/>
                <a:gd name="connsiteY18" fmla="*/ 30949 h 336550"/>
                <a:gd name="connsiteX19" fmla="*/ 305624 w 338138"/>
                <a:gd name="connsiteY19" fmla="*/ 26988 h 336550"/>
                <a:gd name="connsiteX20" fmla="*/ 32514 w 338138"/>
                <a:gd name="connsiteY20" fmla="*/ 26988 h 336550"/>
                <a:gd name="connsiteX21" fmla="*/ 31700 w 338138"/>
                <a:gd name="connsiteY21" fmla="*/ 0 h 336550"/>
                <a:gd name="connsiteX22" fmla="*/ 306438 w 338138"/>
                <a:gd name="connsiteY22" fmla="*/ 0 h 336550"/>
                <a:gd name="connsiteX23" fmla="*/ 338138 w 338138"/>
                <a:gd name="connsiteY23" fmla="*/ 31552 h 336550"/>
                <a:gd name="connsiteX24" fmla="*/ 338138 w 338138"/>
                <a:gd name="connsiteY24" fmla="*/ 304998 h 336550"/>
                <a:gd name="connsiteX25" fmla="*/ 306438 w 338138"/>
                <a:gd name="connsiteY25" fmla="*/ 336550 h 336550"/>
                <a:gd name="connsiteX26" fmla="*/ 31700 w 338138"/>
                <a:gd name="connsiteY26" fmla="*/ 336550 h 336550"/>
                <a:gd name="connsiteX27" fmla="*/ 0 w 338138"/>
                <a:gd name="connsiteY27" fmla="*/ 304998 h 336550"/>
                <a:gd name="connsiteX28" fmla="*/ 0 w 338138"/>
                <a:gd name="connsiteY28" fmla="*/ 31552 h 336550"/>
                <a:gd name="connsiteX29" fmla="*/ 31700 w 338138"/>
                <a:gd name="connsiteY2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8138" h="336550">
                  <a:moveTo>
                    <a:pt x="57150" y="227013"/>
                  </a:moveTo>
                  <a:lnTo>
                    <a:pt x="284163" y="227013"/>
                  </a:lnTo>
                  <a:lnTo>
                    <a:pt x="284163" y="271463"/>
                  </a:lnTo>
                  <a:lnTo>
                    <a:pt x="57150" y="271463"/>
                  </a:lnTo>
                  <a:close/>
                  <a:moveTo>
                    <a:pt x="55563" y="144463"/>
                  </a:moveTo>
                  <a:lnTo>
                    <a:pt x="282576" y="144463"/>
                  </a:lnTo>
                  <a:lnTo>
                    <a:pt x="282576" y="187326"/>
                  </a:lnTo>
                  <a:lnTo>
                    <a:pt x="55563" y="187326"/>
                  </a:lnTo>
                  <a:close/>
                  <a:moveTo>
                    <a:pt x="55563" y="65088"/>
                  </a:moveTo>
                  <a:lnTo>
                    <a:pt x="282576" y="65088"/>
                  </a:lnTo>
                  <a:lnTo>
                    <a:pt x="282576" y="109538"/>
                  </a:lnTo>
                  <a:lnTo>
                    <a:pt x="55563" y="109538"/>
                  </a:lnTo>
                  <a:close/>
                  <a:moveTo>
                    <a:pt x="32514" y="26988"/>
                  </a:moveTo>
                  <a:cubicBezTo>
                    <a:pt x="29888" y="26988"/>
                    <a:pt x="28575" y="28308"/>
                    <a:pt x="28575" y="30949"/>
                  </a:cubicBezTo>
                  <a:cubicBezTo>
                    <a:pt x="28575" y="30949"/>
                    <a:pt x="28575" y="30949"/>
                    <a:pt x="28575" y="305602"/>
                  </a:cubicBezTo>
                  <a:cubicBezTo>
                    <a:pt x="28575" y="308243"/>
                    <a:pt x="29888" y="309563"/>
                    <a:pt x="32514" y="309563"/>
                  </a:cubicBezTo>
                  <a:cubicBezTo>
                    <a:pt x="32514" y="309563"/>
                    <a:pt x="32514" y="309563"/>
                    <a:pt x="305624" y="309563"/>
                  </a:cubicBezTo>
                  <a:cubicBezTo>
                    <a:pt x="308250" y="309563"/>
                    <a:pt x="309563" y="308243"/>
                    <a:pt x="309563" y="305602"/>
                  </a:cubicBezTo>
                  <a:lnTo>
                    <a:pt x="309563" y="30949"/>
                  </a:lnTo>
                  <a:cubicBezTo>
                    <a:pt x="309563" y="28308"/>
                    <a:pt x="308250" y="26988"/>
                    <a:pt x="305624" y="26988"/>
                  </a:cubicBezTo>
                  <a:cubicBezTo>
                    <a:pt x="305624" y="26988"/>
                    <a:pt x="305624" y="26988"/>
                    <a:pt x="32514" y="26988"/>
                  </a:cubicBezTo>
                  <a:close/>
                  <a:moveTo>
                    <a:pt x="31700" y="0"/>
                  </a:moveTo>
                  <a:cubicBezTo>
                    <a:pt x="31700" y="0"/>
                    <a:pt x="31700" y="0"/>
                    <a:pt x="306438" y="0"/>
                  </a:cubicBezTo>
                  <a:cubicBezTo>
                    <a:pt x="323609" y="0"/>
                    <a:pt x="338138" y="14461"/>
                    <a:pt x="338138" y="31552"/>
                  </a:cubicBezTo>
                  <a:cubicBezTo>
                    <a:pt x="338138" y="31552"/>
                    <a:pt x="338138" y="31552"/>
                    <a:pt x="338138" y="304998"/>
                  </a:cubicBezTo>
                  <a:cubicBezTo>
                    <a:pt x="338138" y="322089"/>
                    <a:pt x="323609" y="336550"/>
                    <a:pt x="306438" y="336550"/>
                  </a:cubicBezTo>
                  <a:cubicBezTo>
                    <a:pt x="306438" y="336550"/>
                    <a:pt x="306438" y="336550"/>
                    <a:pt x="31700" y="336550"/>
                  </a:cubicBezTo>
                  <a:cubicBezTo>
                    <a:pt x="14529" y="336550"/>
                    <a:pt x="0" y="322089"/>
                    <a:pt x="0" y="304998"/>
                  </a:cubicBezTo>
                  <a:cubicBezTo>
                    <a:pt x="0" y="304998"/>
                    <a:pt x="0" y="304998"/>
                    <a:pt x="0" y="31552"/>
                  </a:cubicBezTo>
                  <a:cubicBezTo>
                    <a:pt x="0" y="14461"/>
                    <a:pt x="14529" y="0"/>
                    <a:pt x="317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sp>
        <p:nvSpPr>
          <p:cNvPr id="258"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259" name="组合 258"/>
          <p:cNvGrpSpPr/>
          <p:nvPr/>
        </p:nvGrpSpPr>
        <p:grpSpPr>
          <a:xfrm>
            <a:off x="271616" y="345438"/>
            <a:ext cx="842043" cy="391162"/>
            <a:chOff x="-29932" y="520698"/>
            <a:chExt cx="577569" cy="258806"/>
          </a:xfrm>
        </p:grpSpPr>
        <p:sp>
          <p:nvSpPr>
            <p:cNvPr id="260" name="箭头: V 形 259"/>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261" name="箭头: V 形 260"/>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262" name="箭头: V 形 261"/>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343948256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500" fill="hold"/>
                                        <p:tgtEl>
                                          <p:spTgt spid="192"/>
                                        </p:tgtEl>
                                        <p:attrNameLst>
                                          <p:attrName>ppt_x</p:attrName>
                                        </p:attrNameLst>
                                      </p:cBhvr>
                                      <p:tavLst>
                                        <p:tav tm="0">
                                          <p:val>
                                            <p:strVal val="0-#ppt_w/2"/>
                                          </p:val>
                                        </p:tav>
                                        <p:tav tm="100000">
                                          <p:val>
                                            <p:strVal val="#ppt_x"/>
                                          </p:val>
                                        </p:tav>
                                      </p:tavLst>
                                    </p:anim>
                                    <p:anim calcmode="lin" valueType="num">
                                      <p:cBhvr additive="base">
                                        <p:cTn id="8" dur="500" fill="hold"/>
                                        <p:tgtEl>
                                          <p:spTgt spid="19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3"/>
                                        </p:tgtEl>
                                        <p:attrNameLst>
                                          <p:attrName>style.visibility</p:attrName>
                                        </p:attrNameLst>
                                      </p:cBhvr>
                                      <p:to>
                                        <p:strVal val="visible"/>
                                      </p:to>
                                    </p:set>
                                    <p:anim calcmode="lin" valueType="num">
                                      <p:cBhvr additive="base">
                                        <p:cTn id="11" dur="500" fill="hold"/>
                                        <p:tgtEl>
                                          <p:spTgt spid="223"/>
                                        </p:tgtEl>
                                        <p:attrNameLst>
                                          <p:attrName>ppt_x</p:attrName>
                                        </p:attrNameLst>
                                      </p:cBhvr>
                                      <p:tavLst>
                                        <p:tav tm="0">
                                          <p:val>
                                            <p:strVal val="0-#ppt_w/2"/>
                                          </p:val>
                                        </p:tav>
                                        <p:tav tm="100000">
                                          <p:val>
                                            <p:strVal val="#ppt_x"/>
                                          </p:val>
                                        </p:tav>
                                      </p:tavLst>
                                    </p:anim>
                                    <p:anim calcmode="lin" valueType="num">
                                      <p:cBhvr additive="base">
                                        <p:cTn id="12" dur="500" fill="hold"/>
                                        <p:tgtEl>
                                          <p:spTgt spid="22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150"/>
                                        </p:tgtEl>
                                        <p:attrNameLst>
                                          <p:attrName>style.visibility</p:attrName>
                                        </p:attrNameLst>
                                      </p:cBhvr>
                                      <p:to>
                                        <p:strVal val="visible"/>
                                      </p:to>
                                    </p:set>
                                    <p:anim calcmode="lin" valueType="num">
                                      <p:cBhvr additive="base">
                                        <p:cTn id="15" dur="500" fill="hold"/>
                                        <p:tgtEl>
                                          <p:spTgt spid="150"/>
                                        </p:tgtEl>
                                        <p:attrNameLst>
                                          <p:attrName>ppt_x</p:attrName>
                                        </p:attrNameLst>
                                      </p:cBhvr>
                                      <p:tavLst>
                                        <p:tav tm="0">
                                          <p:val>
                                            <p:strVal val="0-#ppt_w/2"/>
                                          </p:val>
                                        </p:tav>
                                        <p:tav tm="100000">
                                          <p:val>
                                            <p:strVal val="#ppt_x"/>
                                          </p:val>
                                        </p:tav>
                                      </p:tavLst>
                                    </p:anim>
                                    <p:anim calcmode="lin" valueType="num">
                                      <p:cBhvr additive="base">
                                        <p:cTn id="16" dur="500" fill="hold"/>
                                        <p:tgtEl>
                                          <p:spTgt spid="150"/>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4"/>
                                        </p:tgtEl>
                                        <p:attrNameLst>
                                          <p:attrName>style.visibility</p:attrName>
                                        </p:attrNameLst>
                                      </p:cBhvr>
                                      <p:to>
                                        <p:strVal val="visible"/>
                                      </p:to>
                                    </p:set>
                                    <p:animEffect transition="in" filter="fade">
                                      <p:cBhvr>
                                        <p:cTn id="20" dur="500"/>
                                        <p:tgtEl>
                                          <p:spTgt spid="18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6"/>
                                        </p:tgtEl>
                                        <p:attrNameLst>
                                          <p:attrName>style.visibility</p:attrName>
                                        </p:attrNameLst>
                                      </p:cBhvr>
                                      <p:to>
                                        <p:strVal val="visible"/>
                                      </p:to>
                                    </p:set>
                                    <p:animEffect transition="in" filter="fade">
                                      <p:cBhvr>
                                        <p:cTn id="23" dur="500"/>
                                        <p:tgtEl>
                                          <p:spTgt spid="18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7"/>
                                        </p:tgtEl>
                                        <p:attrNameLst>
                                          <p:attrName>style.visibility</p:attrName>
                                        </p:attrNameLst>
                                      </p:cBhvr>
                                      <p:to>
                                        <p:strVal val="visible"/>
                                      </p:to>
                                    </p:set>
                                    <p:animEffect transition="in" filter="fade">
                                      <p:cBhvr>
                                        <p:cTn id="26" dur="500"/>
                                        <p:tgtEl>
                                          <p:spTgt spid="187"/>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263"/>
                                        </p:tgtEl>
                                        <p:attrNameLst>
                                          <p:attrName>style.visibility</p:attrName>
                                        </p:attrNameLst>
                                      </p:cBhvr>
                                      <p:to>
                                        <p:strVal val="visible"/>
                                      </p:to>
                                    </p:set>
                                    <p:animEffect transition="in" filter="wipe(left)">
                                      <p:cBhvr>
                                        <p:cTn id="30" dur="500"/>
                                        <p:tgtEl>
                                          <p:spTgt spid="263"/>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264"/>
                                        </p:tgtEl>
                                        <p:attrNameLst>
                                          <p:attrName>style.visibility</p:attrName>
                                        </p:attrNameLst>
                                      </p:cBhvr>
                                      <p:to>
                                        <p:strVal val="visible"/>
                                      </p:to>
                                    </p:set>
                                    <p:animEffect transition="in" filter="wipe(left)">
                                      <p:cBhvr>
                                        <p:cTn id="34" dur="500"/>
                                        <p:tgtEl>
                                          <p:spTgt spid="264"/>
                                        </p:tgtEl>
                                      </p:cBhvr>
                                    </p:animEffect>
                                  </p:childTnLst>
                                </p:cTn>
                              </p:par>
                            </p:childTnLst>
                          </p:cTn>
                        </p:par>
                        <p:par>
                          <p:cTn id="35" fill="hold">
                            <p:stCondLst>
                              <p:cond delay="2500"/>
                            </p:stCondLst>
                            <p:childTnLst>
                              <p:par>
                                <p:cTn id="36" presetID="22" presetClass="entr" presetSubtype="8" fill="hold" nodeType="after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wipe(left)">
                                      <p:cBhvr>
                                        <p:cTn id="38"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6" grpId="0"/>
      <p:bldP spid="18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KSO_Shape"/>
          <p:cNvSpPr/>
          <p:nvPr/>
        </p:nvSpPr>
        <p:spPr>
          <a:xfrm rot="7842919">
            <a:off x="3247648" y="3720119"/>
            <a:ext cx="323977" cy="309937"/>
          </a:xfrm>
          <a:custGeom>
            <a:avLst/>
            <a:gdLst>
              <a:gd name="connsiteX0" fmla="*/ 1404157 w 2808313"/>
              <a:gd name="connsiteY0" fmla="*/ 0 h 2688679"/>
              <a:gd name="connsiteX1" fmla="*/ 1552872 w 2808313"/>
              <a:gd name="connsiteY1" fmla="*/ 148715 h 2688679"/>
              <a:gd name="connsiteX2" fmla="*/ 1552872 w 2808313"/>
              <a:gd name="connsiteY2" fmla="*/ 1013497 h 2688679"/>
              <a:gd name="connsiteX3" fmla="*/ 2808313 w 2808313"/>
              <a:gd name="connsiteY3" fmla="*/ 1679449 h 2688679"/>
              <a:gd name="connsiteX4" fmla="*/ 2808313 w 2808313"/>
              <a:gd name="connsiteY4" fmla="*/ 1989106 h 2688679"/>
              <a:gd name="connsiteX5" fmla="*/ 1552871 w 2808313"/>
              <a:gd name="connsiteY5" fmla="*/ 1675907 h 2688679"/>
              <a:gd name="connsiteX6" fmla="*/ 1552871 w 2808313"/>
              <a:gd name="connsiteY6" fmla="*/ 2299558 h 2688679"/>
              <a:gd name="connsiteX7" fmla="*/ 1550364 w 2808313"/>
              <a:gd name="connsiteY7" fmla="*/ 2311975 h 2688679"/>
              <a:gd name="connsiteX8" fmla="*/ 1836205 w 2808313"/>
              <a:gd name="connsiteY8" fmla="*/ 2540985 h 2688679"/>
              <a:gd name="connsiteX9" fmla="*/ 1836205 w 2808313"/>
              <a:gd name="connsiteY9" fmla="*/ 2688679 h 2688679"/>
              <a:gd name="connsiteX10" fmla="*/ 1404157 w 2808313"/>
              <a:gd name="connsiteY10" fmla="*/ 2525885 h 2688679"/>
              <a:gd name="connsiteX11" fmla="*/ 972108 w 2808313"/>
              <a:gd name="connsiteY11" fmla="*/ 2688679 h 2688679"/>
              <a:gd name="connsiteX12" fmla="*/ 972108 w 2808313"/>
              <a:gd name="connsiteY12" fmla="*/ 2540985 h 2688679"/>
              <a:gd name="connsiteX13" fmla="*/ 1257949 w 2808313"/>
              <a:gd name="connsiteY13" fmla="*/ 2311975 h 2688679"/>
              <a:gd name="connsiteX14" fmla="*/ 1255442 w 2808313"/>
              <a:gd name="connsiteY14" fmla="*/ 2299557 h 2688679"/>
              <a:gd name="connsiteX15" fmla="*/ 1255442 w 2808313"/>
              <a:gd name="connsiteY15" fmla="*/ 1675907 h 2688679"/>
              <a:gd name="connsiteX16" fmla="*/ 0 w 2808313"/>
              <a:gd name="connsiteY16" fmla="*/ 1989106 h 2688679"/>
              <a:gd name="connsiteX17" fmla="*/ 0 w 2808313"/>
              <a:gd name="connsiteY17" fmla="*/ 1679449 h 2688679"/>
              <a:gd name="connsiteX18" fmla="*/ 1255442 w 2808313"/>
              <a:gd name="connsiteY18" fmla="*/ 1013496 h 2688679"/>
              <a:gd name="connsiteX19" fmla="*/ 1255442 w 2808313"/>
              <a:gd name="connsiteY19" fmla="*/ 148715 h 2688679"/>
              <a:gd name="connsiteX20" fmla="*/ 1404157 w 2808313"/>
              <a:gd name="connsiteY20" fmla="*/ 0 h 268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08313" h="2688679">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sy="102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4" name="KSO_Shape"/>
          <p:cNvSpPr/>
          <p:nvPr/>
        </p:nvSpPr>
        <p:spPr>
          <a:xfrm rot="7842919">
            <a:off x="8496981" y="3720120"/>
            <a:ext cx="323977" cy="309937"/>
          </a:xfrm>
          <a:custGeom>
            <a:avLst/>
            <a:gdLst>
              <a:gd name="connsiteX0" fmla="*/ 1404157 w 2808313"/>
              <a:gd name="connsiteY0" fmla="*/ 0 h 2688679"/>
              <a:gd name="connsiteX1" fmla="*/ 1552872 w 2808313"/>
              <a:gd name="connsiteY1" fmla="*/ 148715 h 2688679"/>
              <a:gd name="connsiteX2" fmla="*/ 1552872 w 2808313"/>
              <a:gd name="connsiteY2" fmla="*/ 1013497 h 2688679"/>
              <a:gd name="connsiteX3" fmla="*/ 2808313 w 2808313"/>
              <a:gd name="connsiteY3" fmla="*/ 1679449 h 2688679"/>
              <a:gd name="connsiteX4" fmla="*/ 2808313 w 2808313"/>
              <a:gd name="connsiteY4" fmla="*/ 1989106 h 2688679"/>
              <a:gd name="connsiteX5" fmla="*/ 1552871 w 2808313"/>
              <a:gd name="connsiteY5" fmla="*/ 1675907 h 2688679"/>
              <a:gd name="connsiteX6" fmla="*/ 1552871 w 2808313"/>
              <a:gd name="connsiteY6" fmla="*/ 2299558 h 2688679"/>
              <a:gd name="connsiteX7" fmla="*/ 1550364 w 2808313"/>
              <a:gd name="connsiteY7" fmla="*/ 2311975 h 2688679"/>
              <a:gd name="connsiteX8" fmla="*/ 1836205 w 2808313"/>
              <a:gd name="connsiteY8" fmla="*/ 2540985 h 2688679"/>
              <a:gd name="connsiteX9" fmla="*/ 1836205 w 2808313"/>
              <a:gd name="connsiteY9" fmla="*/ 2688679 h 2688679"/>
              <a:gd name="connsiteX10" fmla="*/ 1404157 w 2808313"/>
              <a:gd name="connsiteY10" fmla="*/ 2525885 h 2688679"/>
              <a:gd name="connsiteX11" fmla="*/ 972108 w 2808313"/>
              <a:gd name="connsiteY11" fmla="*/ 2688679 h 2688679"/>
              <a:gd name="connsiteX12" fmla="*/ 972108 w 2808313"/>
              <a:gd name="connsiteY12" fmla="*/ 2540985 h 2688679"/>
              <a:gd name="connsiteX13" fmla="*/ 1257949 w 2808313"/>
              <a:gd name="connsiteY13" fmla="*/ 2311975 h 2688679"/>
              <a:gd name="connsiteX14" fmla="*/ 1255442 w 2808313"/>
              <a:gd name="connsiteY14" fmla="*/ 2299557 h 2688679"/>
              <a:gd name="connsiteX15" fmla="*/ 1255442 w 2808313"/>
              <a:gd name="connsiteY15" fmla="*/ 1675907 h 2688679"/>
              <a:gd name="connsiteX16" fmla="*/ 0 w 2808313"/>
              <a:gd name="connsiteY16" fmla="*/ 1989106 h 2688679"/>
              <a:gd name="connsiteX17" fmla="*/ 0 w 2808313"/>
              <a:gd name="connsiteY17" fmla="*/ 1679449 h 2688679"/>
              <a:gd name="connsiteX18" fmla="*/ 1255442 w 2808313"/>
              <a:gd name="connsiteY18" fmla="*/ 1013496 h 2688679"/>
              <a:gd name="connsiteX19" fmla="*/ 1255442 w 2808313"/>
              <a:gd name="connsiteY19" fmla="*/ 148715 h 2688679"/>
              <a:gd name="connsiteX20" fmla="*/ 1404157 w 2808313"/>
              <a:gd name="connsiteY20" fmla="*/ 0 h 268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08313" h="2688679">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sy="102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5" name="KSO_Shape"/>
          <p:cNvSpPr/>
          <p:nvPr/>
        </p:nvSpPr>
        <p:spPr>
          <a:xfrm rot="13757081" flipV="1">
            <a:off x="5934010" y="3720121"/>
            <a:ext cx="323977" cy="309937"/>
          </a:xfrm>
          <a:custGeom>
            <a:avLst/>
            <a:gdLst>
              <a:gd name="connsiteX0" fmla="*/ 1404157 w 2808313"/>
              <a:gd name="connsiteY0" fmla="*/ 0 h 2688679"/>
              <a:gd name="connsiteX1" fmla="*/ 1552872 w 2808313"/>
              <a:gd name="connsiteY1" fmla="*/ 148715 h 2688679"/>
              <a:gd name="connsiteX2" fmla="*/ 1552872 w 2808313"/>
              <a:gd name="connsiteY2" fmla="*/ 1013497 h 2688679"/>
              <a:gd name="connsiteX3" fmla="*/ 2808313 w 2808313"/>
              <a:gd name="connsiteY3" fmla="*/ 1679449 h 2688679"/>
              <a:gd name="connsiteX4" fmla="*/ 2808313 w 2808313"/>
              <a:gd name="connsiteY4" fmla="*/ 1989106 h 2688679"/>
              <a:gd name="connsiteX5" fmla="*/ 1552871 w 2808313"/>
              <a:gd name="connsiteY5" fmla="*/ 1675907 h 2688679"/>
              <a:gd name="connsiteX6" fmla="*/ 1552871 w 2808313"/>
              <a:gd name="connsiteY6" fmla="*/ 2299558 h 2688679"/>
              <a:gd name="connsiteX7" fmla="*/ 1550364 w 2808313"/>
              <a:gd name="connsiteY7" fmla="*/ 2311975 h 2688679"/>
              <a:gd name="connsiteX8" fmla="*/ 1836205 w 2808313"/>
              <a:gd name="connsiteY8" fmla="*/ 2540985 h 2688679"/>
              <a:gd name="connsiteX9" fmla="*/ 1836205 w 2808313"/>
              <a:gd name="connsiteY9" fmla="*/ 2688679 h 2688679"/>
              <a:gd name="connsiteX10" fmla="*/ 1404157 w 2808313"/>
              <a:gd name="connsiteY10" fmla="*/ 2525885 h 2688679"/>
              <a:gd name="connsiteX11" fmla="*/ 972108 w 2808313"/>
              <a:gd name="connsiteY11" fmla="*/ 2688679 h 2688679"/>
              <a:gd name="connsiteX12" fmla="*/ 972108 w 2808313"/>
              <a:gd name="connsiteY12" fmla="*/ 2540985 h 2688679"/>
              <a:gd name="connsiteX13" fmla="*/ 1257949 w 2808313"/>
              <a:gd name="connsiteY13" fmla="*/ 2311975 h 2688679"/>
              <a:gd name="connsiteX14" fmla="*/ 1255442 w 2808313"/>
              <a:gd name="connsiteY14" fmla="*/ 2299557 h 2688679"/>
              <a:gd name="connsiteX15" fmla="*/ 1255442 w 2808313"/>
              <a:gd name="connsiteY15" fmla="*/ 1675907 h 2688679"/>
              <a:gd name="connsiteX16" fmla="*/ 0 w 2808313"/>
              <a:gd name="connsiteY16" fmla="*/ 1989106 h 2688679"/>
              <a:gd name="connsiteX17" fmla="*/ 0 w 2808313"/>
              <a:gd name="connsiteY17" fmla="*/ 1679449 h 2688679"/>
              <a:gd name="connsiteX18" fmla="*/ 1255442 w 2808313"/>
              <a:gd name="connsiteY18" fmla="*/ 1013496 h 2688679"/>
              <a:gd name="connsiteX19" fmla="*/ 1255442 w 2808313"/>
              <a:gd name="connsiteY19" fmla="*/ 148715 h 2688679"/>
              <a:gd name="connsiteX20" fmla="*/ 1404157 w 2808313"/>
              <a:gd name="connsiteY20" fmla="*/ 0 h 268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08313" h="2688679">
                <a:moveTo>
                  <a:pt x="1404157" y="0"/>
                </a:moveTo>
                <a:cubicBezTo>
                  <a:pt x="1486290" y="0"/>
                  <a:pt x="1552872" y="66582"/>
                  <a:pt x="1552872" y="148715"/>
                </a:cubicBezTo>
                <a:lnTo>
                  <a:pt x="1552872" y="1013497"/>
                </a:lnTo>
                <a:lnTo>
                  <a:pt x="2808313" y="1679449"/>
                </a:lnTo>
                <a:lnTo>
                  <a:pt x="2808313" y="1989106"/>
                </a:lnTo>
                <a:lnTo>
                  <a:pt x="1552871" y="1675907"/>
                </a:lnTo>
                <a:lnTo>
                  <a:pt x="1552871" y="2299558"/>
                </a:lnTo>
                <a:lnTo>
                  <a:pt x="1550364" y="2311975"/>
                </a:lnTo>
                <a:lnTo>
                  <a:pt x="1836205" y="2540985"/>
                </a:lnTo>
                <a:lnTo>
                  <a:pt x="1836205" y="2688679"/>
                </a:lnTo>
                <a:lnTo>
                  <a:pt x="1404157" y="2525885"/>
                </a:lnTo>
                <a:lnTo>
                  <a:pt x="972108" y="2688679"/>
                </a:lnTo>
                <a:lnTo>
                  <a:pt x="972108" y="2540985"/>
                </a:lnTo>
                <a:lnTo>
                  <a:pt x="1257949" y="2311975"/>
                </a:lnTo>
                <a:lnTo>
                  <a:pt x="1255442" y="2299557"/>
                </a:lnTo>
                <a:lnTo>
                  <a:pt x="1255442" y="1675907"/>
                </a:lnTo>
                <a:lnTo>
                  <a:pt x="0" y="1989106"/>
                </a:lnTo>
                <a:lnTo>
                  <a:pt x="0" y="1679449"/>
                </a:lnTo>
                <a:lnTo>
                  <a:pt x="1255442" y="1013496"/>
                </a:lnTo>
                <a:lnTo>
                  <a:pt x="1255442" y="148715"/>
                </a:lnTo>
                <a:cubicBezTo>
                  <a:pt x="1255442" y="66582"/>
                  <a:pt x="1322024" y="0"/>
                  <a:pt x="1404157" y="0"/>
                </a:cubicBezTo>
                <a:close/>
              </a:path>
            </a:pathLst>
          </a:custGeom>
          <a:solidFill>
            <a:srgbClr val="01E2BC"/>
          </a:solidFill>
          <a:ln>
            <a:noFill/>
          </a:ln>
          <a:effectLst>
            <a:outerShdw blurRad="63500" sx="102000" sy="1020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26" name="组合 25"/>
          <p:cNvGrpSpPr/>
          <p:nvPr/>
        </p:nvGrpSpPr>
        <p:grpSpPr>
          <a:xfrm>
            <a:off x="562653" y="4417613"/>
            <a:ext cx="3097314" cy="954111"/>
            <a:chOff x="397090" y="3797993"/>
            <a:chExt cx="3097314" cy="954111"/>
          </a:xfrm>
        </p:grpSpPr>
        <p:sp>
          <p:nvSpPr>
            <p:cNvPr id="27" name="TextBox 31"/>
            <p:cNvSpPr txBox="1"/>
            <p:nvPr/>
          </p:nvSpPr>
          <p:spPr>
            <a:xfrm flipH="1">
              <a:off x="397090" y="37979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28" name="TextBox 32"/>
            <p:cNvSpPr txBox="1"/>
            <p:nvPr/>
          </p:nvSpPr>
          <p:spPr>
            <a:xfrm>
              <a:off x="1005206" y="4099618"/>
              <a:ext cx="2489198" cy="652486"/>
            </a:xfrm>
            <a:prstGeom prst="rect">
              <a:avLst/>
            </a:prstGeom>
            <a:noFill/>
          </p:spPr>
          <p:txBody>
            <a:bodyPr wrap="square">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29" name="组合 28"/>
          <p:cNvGrpSpPr/>
          <p:nvPr/>
        </p:nvGrpSpPr>
        <p:grpSpPr>
          <a:xfrm>
            <a:off x="5822881" y="4417613"/>
            <a:ext cx="3097314" cy="954111"/>
            <a:chOff x="397090" y="3797993"/>
            <a:chExt cx="3097314" cy="954111"/>
          </a:xfrm>
        </p:grpSpPr>
        <p:sp>
          <p:nvSpPr>
            <p:cNvPr id="30" name="TextBox 31"/>
            <p:cNvSpPr txBox="1"/>
            <p:nvPr/>
          </p:nvSpPr>
          <p:spPr>
            <a:xfrm flipH="1">
              <a:off x="397090" y="37979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1" name="TextBox 32"/>
            <p:cNvSpPr txBox="1"/>
            <p:nvPr/>
          </p:nvSpPr>
          <p:spPr>
            <a:xfrm>
              <a:off x="1005206" y="4099618"/>
              <a:ext cx="2489198" cy="652486"/>
            </a:xfrm>
            <a:prstGeom prst="rect">
              <a:avLst/>
            </a:prstGeom>
            <a:noFill/>
          </p:spPr>
          <p:txBody>
            <a:bodyPr wrap="square">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32" name="组合 31"/>
          <p:cNvGrpSpPr/>
          <p:nvPr/>
        </p:nvGrpSpPr>
        <p:grpSpPr>
          <a:xfrm>
            <a:off x="3161111" y="1727637"/>
            <a:ext cx="3097314" cy="954111"/>
            <a:chOff x="397090" y="3797993"/>
            <a:chExt cx="3097314" cy="954111"/>
          </a:xfrm>
        </p:grpSpPr>
        <p:sp>
          <p:nvSpPr>
            <p:cNvPr id="33" name="TextBox 31"/>
            <p:cNvSpPr txBox="1"/>
            <p:nvPr/>
          </p:nvSpPr>
          <p:spPr>
            <a:xfrm flipH="1">
              <a:off x="397090" y="37979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4" name="TextBox 32"/>
            <p:cNvSpPr txBox="1"/>
            <p:nvPr/>
          </p:nvSpPr>
          <p:spPr>
            <a:xfrm>
              <a:off x="397090" y="4099618"/>
              <a:ext cx="2489198"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35" name="组合 34"/>
          <p:cNvGrpSpPr/>
          <p:nvPr/>
        </p:nvGrpSpPr>
        <p:grpSpPr>
          <a:xfrm>
            <a:off x="8412250" y="1727637"/>
            <a:ext cx="3097314" cy="954111"/>
            <a:chOff x="397090" y="3797993"/>
            <a:chExt cx="3097314" cy="954111"/>
          </a:xfrm>
        </p:grpSpPr>
        <p:sp>
          <p:nvSpPr>
            <p:cNvPr id="36" name="TextBox 31"/>
            <p:cNvSpPr txBox="1"/>
            <p:nvPr/>
          </p:nvSpPr>
          <p:spPr>
            <a:xfrm flipH="1">
              <a:off x="397090" y="37979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37" name="TextBox 32"/>
            <p:cNvSpPr txBox="1"/>
            <p:nvPr/>
          </p:nvSpPr>
          <p:spPr>
            <a:xfrm>
              <a:off x="397090" y="4099618"/>
              <a:ext cx="2489198" cy="652486"/>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7" name="组合 6"/>
          <p:cNvGrpSpPr/>
          <p:nvPr/>
        </p:nvGrpSpPr>
        <p:grpSpPr>
          <a:xfrm>
            <a:off x="1197590" y="2043112"/>
            <a:ext cx="1799426" cy="1799426"/>
            <a:chOff x="3197040" y="2604116"/>
            <a:chExt cx="2143310" cy="2143310"/>
          </a:xfrm>
        </p:grpSpPr>
        <p:sp>
          <p:nvSpPr>
            <p:cNvPr id="3" name="椭圆 2"/>
            <p:cNvSpPr/>
            <p:nvPr/>
          </p:nvSpPr>
          <p:spPr>
            <a:xfrm>
              <a:off x="3197040" y="2604116"/>
              <a:ext cx="2143310" cy="214331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 name="弧形 3"/>
            <p:cNvSpPr/>
            <p:nvPr/>
          </p:nvSpPr>
          <p:spPr>
            <a:xfrm>
              <a:off x="3197040" y="2604119"/>
              <a:ext cx="2143310" cy="2143305"/>
            </a:xfrm>
            <a:prstGeom prst="arc">
              <a:avLst>
                <a:gd name="adj1" fmla="val 14164274"/>
                <a:gd name="adj2" fmla="val 18297877"/>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5" name="弧形 4"/>
            <p:cNvSpPr/>
            <p:nvPr/>
          </p:nvSpPr>
          <p:spPr>
            <a:xfrm>
              <a:off x="3197040" y="2604119"/>
              <a:ext cx="2143310" cy="2143305"/>
            </a:xfrm>
            <a:prstGeom prst="arc">
              <a:avLst>
                <a:gd name="adj1" fmla="val 595814"/>
                <a:gd name="adj2" fmla="val 4125649"/>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6" name="弧形 5"/>
            <p:cNvSpPr/>
            <p:nvPr/>
          </p:nvSpPr>
          <p:spPr>
            <a:xfrm flipH="1">
              <a:off x="3197040" y="2604119"/>
              <a:ext cx="2143310" cy="2143305"/>
            </a:xfrm>
            <a:prstGeom prst="arc">
              <a:avLst>
                <a:gd name="adj1" fmla="val 595814"/>
                <a:gd name="adj2" fmla="val 4125649"/>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47" name="椭圆 37"/>
          <p:cNvSpPr/>
          <p:nvPr/>
        </p:nvSpPr>
        <p:spPr>
          <a:xfrm>
            <a:off x="1758820" y="2610193"/>
            <a:ext cx="704980" cy="665263"/>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nvGrpSpPr>
          <p:cNvPr id="13" name="组合 12"/>
          <p:cNvGrpSpPr/>
          <p:nvPr/>
        </p:nvGrpSpPr>
        <p:grpSpPr>
          <a:xfrm>
            <a:off x="6446924" y="2043112"/>
            <a:ext cx="1799426" cy="1799426"/>
            <a:chOff x="3197040" y="2604116"/>
            <a:chExt cx="2143310" cy="2143310"/>
          </a:xfrm>
        </p:grpSpPr>
        <p:sp>
          <p:nvSpPr>
            <p:cNvPr id="14" name="椭圆 13"/>
            <p:cNvSpPr/>
            <p:nvPr/>
          </p:nvSpPr>
          <p:spPr>
            <a:xfrm>
              <a:off x="3197040" y="2604116"/>
              <a:ext cx="2143310" cy="214331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5" name="弧形 14"/>
            <p:cNvSpPr/>
            <p:nvPr/>
          </p:nvSpPr>
          <p:spPr>
            <a:xfrm>
              <a:off x="3197040" y="2604119"/>
              <a:ext cx="2143310" cy="2143305"/>
            </a:xfrm>
            <a:prstGeom prst="arc">
              <a:avLst>
                <a:gd name="adj1" fmla="val 14164274"/>
                <a:gd name="adj2" fmla="val 18297877"/>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6" name="弧形 15"/>
            <p:cNvSpPr/>
            <p:nvPr/>
          </p:nvSpPr>
          <p:spPr>
            <a:xfrm>
              <a:off x="3197040" y="2604119"/>
              <a:ext cx="2143310" cy="2143305"/>
            </a:xfrm>
            <a:prstGeom prst="arc">
              <a:avLst>
                <a:gd name="adj1" fmla="val 595814"/>
                <a:gd name="adj2" fmla="val 4125649"/>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7" name="弧形 16"/>
            <p:cNvSpPr/>
            <p:nvPr/>
          </p:nvSpPr>
          <p:spPr>
            <a:xfrm flipH="1">
              <a:off x="3197040" y="2604119"/>
              <a:ext cx="2143310" cy="2143305"/>
            </a:xfrm>
            <a:prstGeom prst="arc">
              <a:avLst>
                <a:gd name="adj1" fmla="val 595814"/>
                <a:gd name="adj2" fmla="val 4125649"/>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49" name="椭圆 38"/>
          <p:cNvSpPr/>
          <p:nvPr/>
        </p:nvSpPr>
        <p:spPr>
          <a:xfrm>
            <a:off x="6994147" y="2605229"/>
            <a:ext cx="704980" cy="675191"/>
          </a:xfrm>
          <a:custGeom>
            <a:avLst/>
            <a:gdLst>
              <a:gd name="connsiteX0" fmla="*/ 194036 w 338138"/>
              <a:gd name="connsiteY0" fmla="*/ 127000 h 323850"/>
              <a:gd name="connsiteX1" fmla="*/ 125706 w 338138"/>
              <a:gd name="connsiteY1" fmla="*/ 183560 h 323850"/>
              <a:gd name="connsiteX2" fmla="*/ 121764 w 338138"/>
              <a:gd name="connsiteY2" fmla="*/ 188822 h 323850"/>
              <a:gd name="connsiteX3" fmla="*/ 116508 w 338138"/>
              <a:gd name="connsiteY3" fmla="*/ 187507 h 323850"/>
              <a:gd name="connsiteX4" fmla="*/ 79716 w 338138"/>
              <a:gd name="connsiteY4" fmla="*/ 176984 h 323850"/>
              <a:gd name="connsiteX5" fmla="*/ 12700 w 338138"/>
              <a:gd name="connsiteY5" fmla="*/ 244067 h 323850"/>
              <a:gd name="connsiteX6" fmla="*/ 79716 w 338138"/>
              <a:gd name="connsiteY6" fmla="*/ 311150 h 323850"/>
              <a:gd name="connsiteX7" fmla="*/ 274191 w 338138"/>
              <a:gd name="connsiteY7" fmla="*/ 311150 h 323850"/>
              <a:gd name="connsiteX8" fmla="*/ 325438 w 338138"/>
              <a:gd name="connsiteY8" fmla="*/ 259851 h 323850"/>
              <a:gd name="connsiteX9" fmla="*/ 274191 w 338138"/>
              <a:gd name="connsiteY9" fmla="*/ 208552 h 323850"/>
              <a:gd name="connsiteX10" fmla="*/ 268935 w 338138"/>
              <a:gd name="connsiteY10" fmla="*/ 208552 h 323850"/>
              <a:gd name="connsiteX11" fmla="*/ 263679 w 338138"/>
              <a:gd name="connsiteY11" fmla="*/ 207237 h 323850"/>
              <a:gd name="connsiteX12" fmla="*/ 262365 w 338138"/>
              <a:gd name="connsiteY12" fmla="*/ 201975 h 323850"/>
              <a:gd name="connsiteX13" fmla="*/ 262365 w 338138"/>
              <a:gd name="connsiteY13" fmla="*/ 195399 h 323850"/>
              <a:gd name="connsiteX14" fmla="*/ 194036 w 338138"/>
              <a:gd name="connsiteY14" fmla="*/ 127000 h 323850"/>
              <a:gd name="connsiteX15" fmla="*/ 87538 w 338138"/>
              <a:gd name="connsiteY15" fmla="*/ 93662 h 323850"/>
              <a:gd name="connsiteX16" fmla="*/ 250601 w 338138"/>
              <a:gd name="connsiteY16" fmla="*/ 93662 h 323850"/>
              <a:gd name="connsiteX17" fmla="*/ 257176 w 338138"/>
              <a:gd name="connsiteY17" fmla="*/ 99306 h 323850"/>
              <a:gd name="connsiteX18" fmla="*/ 250601 w 338138"/>
              <a:gd name="connsiteY18" fmla="*/ 106362 h 323850"/>
              <a:gd name="connsiteX19" fmla="*/ 87538 w 338138"/>
              <a:gd name="connsiteY19" fmla="*/ 106362 h 323850"/>
              <a:gd name="connsiteX20" fmla="*/ 80963 w 338138"/>
              <a:gd name="connsiteY20" fmla="*/ 99306 h 323850"/>
              <a:gd name="connsiteX21" fmla="*/ 87538 w 338138"/>
              <a:gd name="connsiteY21" fmla="*/ 93662 h 323850"/>
              <a:gd name="connsiteX22" fmla="*/ 87538 w 338138"/>
              <a:gd name="connsiteY22" fmla="*/ 57150 h 323850"/>
              <a:gd name="connsiteX23" fmla="*/ 250601 w 338138"/>
              <a:gd name="connsiteY23" fmla="*/ 57150 h 323850"/>
              <a:gd name="connsiteX24" fmla="*/ 257176 w 338138"/>
              <a:gd name="connsiteY24" fmla="*/ 62794 h 323850"/>
              <a:gd name="connsiteX25" fmla="*/ 250601 w 338138"/>
              <a:gd name="connsiteY25" fmla="*/ 69850 h 323850"/>
              <a:gd name="connsiteX26" fmla="*/ 87538 w 338138"/>
              <a:gd name="connsiteY26" fmla="*/ 69850 h 323850"/>
              <a:gd name="connsiteX27" fmla="*/ 80963 w 338138"/>
              <a:gd name="connsiteY27" fmla="*/ 62794 h 323850"/>
              <a:gd name="connsiteX28" fmla="*/ 87538 w 338138"/>
              <a:gd name="connsiteY28" fmla="*/ 57150 h 323850"/>
              <a:gd name="connsiteX29" fmla="*/ 255588 w 338138"/>
              <a:gd name="connsiteY29" fmla="*/ 20637 h 323850"/>
              <a:gd name="connsiteX30" fmla="*/ 255588 w 338138"/>
              <a:gd name="connsiteY30" fmla="*/ 38100 h 323850"/>
              <a:gd name="connsiteX31" fmla="*/ 273051 w 338138"/>
              <a:gd name="connsiteY31" fmla="*/ 38100 h 323850"/>
              <a:gd name="connsiteX32" fmla="*/ 57150 w 338138"/>
              <a:gd name="connsiteY32" fmla="*/ 11112 h 323850"/>
              <a:gd name="connsiteX33" fmla="*/ 57150 w 338138"/>
              <a:gd name="connsiteY33" fmla="*/ 167870 h 323850"/>
              <a:gd name="connsiteX34" fmla="*/ 79561 w 338138"/>
              <a:gd name="connsiteY34" fmla="*/ 165235 h 323850"/>
              <a:gd name="connsiteX35" fmla="*/ 115154 w 338138"/>
              <a:gd name="connsiteY35" fmla="*/ 174456 h 323850"/>
              <a:gd name="connsiteX36" fmla="*/ 132292 w 338138"/>
              <a:gd name="connsiteY36" fmla="*/ 142841 h 323850"/>
              <a:gd name="connsiteX37" fmla="*/ 87471 w 338138"/>
              <a:gd name="connsiteY37" fmla="*/ 142841 h 323850"/>
              <a:gd name="connsiteX38" fmla="*/ 80879 w 338138"/>
              <a:gd name="connsiteY38" fmla="*/ 136255 h 323850"/>
              <a:gd name="connsiteX39" fmla="*/ 87471 w 338138"/>
              <a:gd name="connsiteY39" fmla="*/ 130986 h 323850"/>
              <a:gd name="connsiteX40" fmla="*/ 145475 w 338138"/>
              <a:gd name="connsiteY40" fmla="*/ 130986 h 323850"/>
              <a:gd name="connsiteX41" fmla="*/ 194251 w 338138"/>
              <a:gd name="connsiteY41" fmla="*/ 115178 h 323850"/>
              <a:gd name="connsiteX42" fmla="*/ 241709 w 338138"/>
              <a:gd name="connsiteY42" fmla="*/ 130986 h 323850"/>
              <a:gd name="connsiteX43" fmla="*/ 250937 w 338138"/>
              <a:gd name="connsiteY43" fmla="*/ 130986 h 323850"/>
              <a:gd name="connsiteX44" fmla="*/ 257528 w 338138"/>
              <a:gd name="connsiteY44" fmla="*/ 136255 h 323850"/>
              <a:gd name="connsiteX45" fmla="*/ 253573 w 338138"/>
              <a:gd name="connsiteY45" fmla="*/ 141524 h 323850"/>
              <a:gd name="connsiteX46" fmla="*/ 274666 w 338138"/>
              <a:gd name="connsiteY46" fmla="*/ 195533 h 323850"/>
              <a:gd name="connsiteX47" fmla="*/ 274666 w 338138"/>
              <a:gd name="connsiteY47" fmla="*/ 196850 h 323850"/>
              <a:gd name="connsiteX48" fmla="*/ 282575 w 338138"/>
              <a:gd name="connsiteY48" fmla="*/ 196850 h 323850"/>
              <a:gd name="connsiteX49" fmla="*/ 282575 w 338138"/>
              <a:gd name="connsiteY49" fmla="*/ 49313 h 323850"/>
              <a:gd name="connsiteX50" fmla="*/ 249618 w 338138"/>
              <a:gd name="connsiteY50" fmla="*/ 49313 h 323850"/>
              <a:gd name="connsiteX51" fmla="*/ 244345 w 338138"/>
              <a:gd name="connsiteY51" fmla="*/ 44044 h 323850"/>
              <a:gd name="connsiteX52" fmla="*/ 244345 w 338138"/>
              <a:gd name="connsiteY52" fmla="*/ 11112 h 323850"/>
              <a:gd name="connsiteX53" fmla="*/ 57150 w 338138"/>
              <a:gd name="connsiteY53" fmla="*/ 11112 h 323850"/>
              <a:gd name="connsiteX54" fmla="*/ 50193 w 338138"/>
              <a:gd name="connsiteY54" fmla="*/ 0 h 323850"/>
              <a:gd name="connsiteX55" fmla="*/ 249641 w 338138"/>
              <a:gd name="connsiteY55" fmla="*/ 0 h 323850"/>
              <a:gd name="connsiteX56" fmla="*/ 253604 w 338138"/>
              <a:gd name="connsiteY56" fmla="*/ 2633 h 323850"/>
              <a:gd name="connsiteX57" fmla="*/ 291908 w 338138"/>
              <a:gd name="connsiteY57" fmla="*/ 39494 h 323850"/>
              <a:gd name="connsiteX58" fmla="*/ 294550 w 338138"/>
              <a:gd name="connsiteY58" fmla="*/ 44760 h 323850"/>
              <a:gd name="connsiteX59" fmla="*/ 294550 w 338138"/>
              <a:gd name="connsiteY59" fmla="*/ 200103 h 323850"/>
              <a:gd name="connsiteX60" fmla="*/ 338138 w 338138"/>
              <a:gd name="connsiteY60" fmla="*/ 260660 h 323850"/>
              <a:gd name="connsiteX61" fmla="*/ 274737 w 338138"/>
              <a:gd name="connsiteY61" fmla="*/ 323850 h 323850"/>
              <a:gd name="connsiteX62" fmla="*/ 79251 w 338138"/>
              <a:gd name="connsiteY62" fmla="*/ 323850 h 323850"/>
              <a:gd name="connsiteX63" fmla="*/ 0 w 338138"/>
              <a:gd name="connsiteY63" fmla="*/ 244862 h 323850"/>
              <a:gd name="connsiteX64" fmla="*/ 44909 w 338138"/>
              <a:gd name="connsiteY64" fmla="*/ 173773 h 323850"/>
              <a:gd name="connsiteX65" fmla="*/ 44909 w 338138"/>
              <a:gd name="connsiteY65" fmla="*/ 6582 h 323850"/>
              <a:gd name="connsiteX66" fmla="*/ 50193 w 338138"/>
              <a:gd name="connsiteY66"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8138" h="323850">
                <a:moveTo>
                  <a:pt x="194036" y="127000"/>
                </a:moveTo>
                <a:cubicBezTo>
                  <a:pt x="159871" y="127000"/>
                  <a:pt x="130963" y="150677"/>
                  <a:pt x="125706" y="183560"/>
                </a:cubicBezTo>
                <a:cubicBezTo>
                  <a:pt x="124392" y="186191"/>
                  <a:pt x="123078" y="187507"/>
                  <a:pt x="121764" y="188822"/>
                </a:cubicBezTo>
                <a:cubicBezTo>
                  <a:pt x="120450" y="188822"/>
                  <a:pt x="117822" y="188822"/>
                  <a:pt x="116508" y="187507"/>
                </a:cubicBezTo>
                <a:cubicBezTo>
                  <a:pt x="104682" y="180930"/>
                  <a:pt x="92856" y="176984"/>
                  <a:pt x="79716" y="176984"/>
                </a:cubicBezTo>
                <a:cubicBezTo>
                  <a:pt x="42923" y="176984"/>
                  <a:pt x="12700" y="207237"/>
                  <a:pt x="12700" y="244067"/>
                </a:cubicBezTo>
                <a:cubicBezTo>
                  <a:pt x="12700" y="280897"/>
                  <a:pt x="42923" y="311150"/>
                  <a:pt x="79716" y="311150"/>
                </a:cubicBezTo>
                <a:cubicBezTo>
                  <a:pt x="79716" y="311150"/>
                  <a:pt x="79716" y="311150"/>
                  <a:pt x="274191" y="311150"/>
                </a:cubicBezTo>
                <a:cubicBezTo>
                  <a:pt x="303100" y="311150"/>
                  <a:pt x="325438" y="287474"/>
                  <a:pt x="325438" y="259851"/>
                </a:cubicBezTo>
                <a:cubicBezTo>
                  <a:pt x="325438" y="230913"/>
                  <a:pt x="303100" y="208552"/>
                  <a:pt x="274191" y="208552"/>
                </a:cubicBezTo>
                <a:cubicBezTo>
                  <a:pt x="272877" y="208552"/>
                  <a:pt x="270249" y="208552"/>
                  <a:pt x="268935" y="208552"/>
                </a:cubicBezTo>
                <a:cubicBezTo>
                  <a:pt x="267621" y="208552"/>
                  <a:pt x="264993" y="208552"/>
                  <a:pt x="263679" y="207237"/>
                </a:cubicBezTo>
                <a:cubicBezTo>
                  <a:pt x="262365" y="205922"/>
                  <a:pt x="262365" y="204606"/>
                  <a:pt x="262365" y="201975"/>
                </a:cubicBezTo>
                <a:cubicBezTo>
                  <a:pt x="262365" y="200660"/>
                  <a:pt x="262365" y="198029"/>
                  <a:pt x="262365" y="195399"/>
                </a:cubicBezTo>
                <a:cubicBezTo>
                  <a:pt x="262365" y="157253"/>
                  <a:pt x="232142" y="127000"/>
                  <a:pt x="194036" y="127000"/>
                </a:cubicBezTo>
                <a:close/>
                <a:moveTo>
                  <a:pt x="87538" y="93662"/>
                </a:moveTo>
                <a:cubicBezTo>
                  <a:pt x="87538" y="93662"/>
                  <a:pt x="87538" y="93662"/>
                  <a:pt x="250601" y="93662"/>
                </a:cubicBezTo>
                <a:cubicBezTo>
                  <a:pt x="254546" y="93662"/>
                  <a:pt x="257176" y="96484"/>
                  <a:pt x="257176" y="99306"/>
                </a:cubicBezTo>
                <a:cubicBezTo>
                  <a:pt x="257176" y="103540"/>
                  <a:pt x="254546" y="106362"/>
                  <a:pt x="250601" y="106362"/>
                </a:cubicBezTo>
                <a:cubicBezTo>
                  <a:pt x="250601" y="106362"/>
                  <a:pt x="250601" y="106362"/>
                  <a:pt x="87538" y="106362"/>
                </a:cubicBezTo>
                <a:cubicBezTo>
                  <a:pt x="83593" y="106362"/>
                  <a:pt x="80963" y="103540"/>
                  <a:pt x="80963" y="99306"/>
                </a:cubicBezTo>
                <a:cubicBezTo>
                  <a:pt x="80963" y="96484"/>
                  <a:pt x="83593" y="93662"/>
                  <a:pt x="87538" y="93662"/>
                </a:cubicBezTo>
                <a:close/>
                <a:moveTo>
                  <a:pt x="87538" y="57150"/>
                </a:moveTo>
                <a:cubicBezTo>
                  <a:pt x="87538" y="57150"/>
                  <a:pt x="87538" y="57150"/>
                  <a:pt x="250601" y="57150"/>
                </a:cubicBezTo>
                <a:cubicBezTo>
                  <a:pt x="254546" y="57150"/>
                  <a:pt x="257176" y="59972"/>
                  <a:pt x="257176" y="62794"/>
                </a:cubicBezTo>
                <a:cubicBezTo>
                  <a:pt x="257176" y="67028"/>
                  <a:pt x="254546" y="69850"/>
                  <a:pt x="250601" y="69850"/>
                </a:cubicBezTo>
                <a:cubicBezTo>
                  <a:pt x="250601" y="69850"/>
                  <a:pt x="250601" y="69850"/>
                  <a:pt x="87538" y="69850"/>
                </a:cubicBezTo>
                <a:cubicBezTo>
                  <a:pt x="83593" y="69850"/>
                  <a:pt x="80963" y="67028"/>
                  <a:pt x="80963" y="62794"/>
                </a:cubicBezTo>
                <a:cubicBezTo>
                  <a:pt x="80963" y="59972"/>
                  <a:pt x="83593" y="57150"/>
                  <a:pt x="87538" y="57150"/>
                </a:cubicBezTo>
                <a:close/>
                <a:moveTo>
                  <a:pt x="255588" y="20637"/>
                </a:moveTo>
                <a:lnTo>
                  <a:pt x="255588" y="38100"/>
                </a:lnTo>
                <a:lnTo>
                  <a:pt x="273051" y="38100"/>
                </a:lnTo>
                <a:close/>
                <a:moveTo>
                  <a:pt x="57150" y="11112"/>
                </a:moveTo>
                <a:lnTo>
                  <a:pt x="57150" y="167870"/>
                </a:lnTo>
                <a:cubicBezTo>
                  <a:pt x="63742" y="166552"/>
                  <a:pt x="71651" y="165235"/>
                  <a:pt x="79561" y="165235"/>
                </a:cubicBezTo>
                <a:cubicBezTo>
                  <a:pt x="91425" y="165235"/>
                  <a:pt x="104608" y="167870"/>
                  <a:pt x="115154" y="174456"/>
                </a:cubicBezTo>
                <a:cubicBezTo>
                  <a:pt x="119109" y="162601"/>
                  <a:pt x="124382" y="150745"/>
                  <a:pt x="132292" y="142841"/>
                </a:cubicBezTo>
                <a:cubicBezTo>
                  <a:pt x="132292" y="142841"/>
                  <a:pt x="132292" y="142841"/>
                  <a:pt x="87471" y="142841"/>
                </a:cubicBezTo>
                <a:cubicBezTo>
                  <a:pt x="83516" y="142841"/>
                  <a:pt x="80879" y="140207"/>
                  <a:pt x="80879" y="136255"/>
                </a:cubicBezTo>
                <a:cubicBezTo>
                  <a:pt x="80879" y="133620"/>
                  <a:pt x="83516" y="130986"/>
                  <a:pt x="87471" y="130986"/>
                </a:cubicBezTo>
                <a:cubicBezTo>
                  <a:pt x="87471" y="130986"/>
                  <a:pt x="87471" y="130986"/>
                  <a:pt x="145475" y="130986"/>
                </a:cubicBezTo>
                <a:cubicBezTo>
                  <a:pt x="158657" y="120447"/>
                  <a:pt x="175795" y="115178"/>
                  <a:pt x="194251" y="115178"/>
                </a:cubicBezTo>
                <a:cubicBezTo>
                  <a:pt x="211388" y="115178"/>
                  <a:pt x="228526" y="120447"/>
                  <a:pt x="241709" y="130986"/>
                </a:cubicBezTo>
                <a:cubicBezTo>
                  <a:pt x="241709" y="130986"/>
                  <a:pt x="241709" y="130986"/>
                  <a:pt x="250937" y="130986"/>
                </a:cubicBezTo>
                <a:cubicBezTo>
                  <a:pt x="254891" y="130986"/>
                  <a:pt x="257528" y="133620"/>
                  <a:pt x="257528" y="136255"/>
                </a:cubicBezTo>
                <a:cubicBezTo>
                  <a:pt x="257528" y="138889"/>
                  <a:pt x="256210" y="140207"/>
                  <a:pt x="253573" y="141524"/>
                </a:cubicBezTo>
                <a:cubicBezTo>
                  <a:pt x="266756" y="156014"/>
                  <a:pt x="274666" y="175773"/>
                  <a:pt x="274666" y="195533"/>
                </a:cubicBezTo>
                <a:cubicBezTo>
                  <a:pt x="274666" y="196850"/>
                  <a:pt x="274666" y="196850"/>
                  <a:pt x="274666" y="196850"/>
                </a:cubicBezTo>
                <a:cubicBezTo>
                  <a:pt x="277302" y="196850"/>
                  <a:pt x="279939" y="196850"/>
                  <a:pt x="282575" y="196850"/>
                </a:cubicBezTo>
                <a:cubicBezTo>
                  <a:pt x="282575" y="196850"/>
                  <a:pt x="282575" y="196850"/>
                  <a:pt x="282575" y="49313"/>
                </a:cubicBezTo>
                <a:cubicBezTo>
                  <a:pt x="282575" y="49313"/>
                  <a:pt x="282575" y="49313"/>
                  <a:pt x="249618" y="49313"/>
                </a:cubicBezTo>
                <a:cubicBezTo>
                  <a:pt x="246982" y="49313"/>
                  <a:pt x="244345" y="46679"/>
                  <a:pt x="244345" y="44044"/>
                </a:cubicBezTo>
                <a:cubicBezTo>
                  <a:pt x="244345" y="44044"/>
                  <a:pt x="244345" y="44044"/>
                  <a:pt x="244345" y="11112"/>
                </a:cubicBezTo>
                <a:cubicBezTo>
                  <a:pt x="244345" y="11112"/>
                  <a:pt x="244345" y="11112"/>
                  <a:pt x="57150" y="11112"/>
                </a:cubicBezTo>
                <a:close/>
                <a:moveTo>
                  <a:pt x="50193" y="0"/>
                </a:moveTo>
                <a:cubicBezTo>
                  <a:pt x="50193" y="0"/>
                  <a:pt x="50193" y="0"/>
                  <a:pt x="249641" y="0"/>
                </a:cubicBezTo>
                <a:cubicBezTo>
                  <a:pt x="250962" y="0"/>
                  <a:pt x="253604" y="1316"/>
                  <a:pt x="253604" y="2633"/>
                </a:cubicBezTo>
                <a:cubicBezTo>
                  <a:pt x="253604" y="2633"/>
                  <a:pt x="253604" y="2633"/>
                  <a:pt x="291908" y="39494"/>
                </a:cubicBezTo>
                <a:cubicBezTo>
                  <a:pt x="293229" y="40810"/>
                  <a:pt x="294550" y="44760"/>
                  <a:pt x="294550" y="44760"/>
                </a:cubicBezTo>
                <a:cubicBezTo>
                  <a:pt x="294550" y="44760"/>
                  <a:pt x="294550" y="44760"/>
                  <a:pt x="294550" y="200103"/>
                </a:cubicBezTo>
                <a:cubicBezTo>
                  <a:pt x="319646" y="208001"/>
                  <a:pt x="338138" y="231698"/>
                  <a:pt x="338138" y="260660"/>
                </a:cubicBezTo>
                <a:cubicBezTo>
                  <a:pt x="338138" y="294888"/>
                  <a:pt x="310400" y="323850"/>
                  <a:pt x="274737" y="323850"/>
                </a:cubicBezTo>
                <a:cubicBezTo>
                  <a:pt x="274737" y="323850"/>
                  <a:pt x="274737" y="323850"/>
                  <a:pt x="79251" y="323850"/>
                </a:cubicBezTo>
                <a:cubicBezTo>
                  <a:pt x="35663" y="323850"/>
                  <a:pt x="0" y="288306"/>
                  <a:pt x="0" y="244862"/>
                </a:cubicBezTo>
                <a:cubicBezTo>
                  <a:pt x="0" y="213267"/>
                  <a:pt x="18492" y="186938"/>
                  <a:pt x="44909" y="173773"/>
                </a:cubicBezTo>
                <a:cubicBezTo>
                  <a:pt x="44909" y="173773"/>
                  <a:pt x="44909" y="173773"/>
                  <a:pt x="44909" y="6582"/>
                </a:cubicBezTo>
                <a:cubicBezTo>
                  <a:pt x="44909" y="2633"/>
                  <a:pt x="47551" y="0"/>
                  <a:pt x="501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nvGrpSpPr>
          <p:cNvPr id="8" name="组合 7"/>
          <p:cNvGrpSpPr/>
          <p:nvPr/>
        </p:nvGrpSpPr>
        <p:grpSpPr>
          <a:xfrm>
            <a:off x="3822257" y="3721100"/>
            <a:ext cx="1799426" cy="1799426"/>
            <a:chOff x="3197040" y="2604116"/>
            <a:chExt cx="2143310" cy="2143310"/>
          </a:xfrm>
        </p:grpSpPr>
        <p:sp>
          <p:nvSpPr>
            <p:cNvPr id="9" name="椭圆 8"/>
            <p:cNvSpPr/>
            <p:nvPr/>
          </p:nvSpPr>
          <p:spPr>
            <a:xfrm>
              <a:off x="3197040" y="2604116"/>
              <a:ext cx="2143310" cy="214331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0" name="弧形 9"/>
            <p:cNvSpPr/>
            <p:nvPr/>
          </p:nvSpPr>
          <p:spPr>
            <a:xfrm>
              <a:off x="3197040" y="2604119"/>
              <a:ext cx="2143310" cy="2143305"/>
            </a:xfrm>
            <a:prstGeom prst="arc">
              <a:avLst>
                <a:gd name="adj1" fmla="val 14164274"/>
                <a:gd name="adj2" fmla="val 18297877"/>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1" name="弧形 10"/>
            <p:cNvSpPr/>
            <p:nvPr/>
          </p:nvSpPr>
          <p:spPr>
            <a:xfrm>
              <a:off x="3197040" y="2604119"/>
              <a:ext cx="2143310" cy="2143305"/>
            </a:xfrm>
            <a:prstGeom prst="arc">
              <a:avLst>
                <a:gd name="adj1" fmla="val 595814"/>
                <a:gd name="adj2" fmla="val 4125649"/>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12" name="弧形 11"/>
            <p:cNvSpPr/>
            <p:nvPr/>
          </p:nvSpPr>
          <p:spPr>
            <a:xfrm flipH="1">
              <a:off x="3197040" y="2604119"/>
              <a:ext cx="2143310" cy="2143305"/>
            </a:xfrm>
            <a:prstGeom prst="arc">
              <a:avLst>
                <a:gd name="adj1" fmla="val 595814"/>
                <a:gd name="adj2" fmla="val 4125649"/>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48" name="椭圆 39"/>
          <p:cNvSpPr/>
          <p:nvPr/>
        </p:nvSpPr>
        <p:spPr>
          <a:xfrm>
            <a:off x="4366341" y="4268323"/>
            <a:ext cx="704980" cy="704980"/>
          </a:xfrm>
          <a:custGeom>
            <a:avLst/>
            <a:gdLst>
              <a:gd name="connsiteX0" fmla="*/ 169070 w 338138"/>
              <a:gd name="connsiteY0" fmla="*/ 261938 h 338138"/>
              <a:gd name="connsiteX1" fmla="*/ 174626 w 338138"/>
              <a:gd name="connsiteY1" fmla="*/ 267230 h 338138"/>
              <a:gd name="connsiteX2" fmla="*/ 174626 w 338138"/>
              <a:gd name="connsiteY2" fmla="*/ 288396 h 338138"/>
              <a:gd name="connsiteX3" fmla="*/ 169070 w 338138"/>
              <a:gd name="connsiteY3" fmla="*/ 293688 h 338138"/>
              <a:gd name="connsiteX4" fmla="*/ 163513 w 338138"/>
              <a:gd name="connsiteY4" fmla="*/ 288396 h 338138"/>
              <a:gd name="connsiteX5" fmla="*/ 163513 w 338138"/>
              <a:gd name="connsiteY5" fmla="*/ 267230 h 338138"/>
              <a:gd name="connsiteX6" fmla="*/ 169070 w 338138"/>
              <a:gd name="connsiteY6" fmla="*/ 261938 h 338138"/>
              <a:gd name="connsiteX7" fmla="*/ 267230 w 338138"/>
              <a:gd name="connsiteY7" fmla="*/ 163513 h 338138"/>
              <a:gd name="connsiteX8" fmla="*/ 288396 w 338138"/>
              <a:gd name="connsiteY8" fmla="*/ 163513 h 338138"/>
              <a:gd name="connsiteX9" fmla="*/ 293688 w 338138"/>
              <a:gd name="connsiteY9" fmla="*/ 169070 h 338138"/>
              <a:gd name="connsiteX10" fmla="*/ 288396 w 338138"/>
              <a:gd name="connsiteY10" fmla="*/ 174626 h 338138"/>
              <a:gd name="connsiteX11" fmla="*/ 267230 w 338138"/>
              <a:gd name="connsiteY11" fmla="*/ 174626 h 338138"/>
              <a:gd name="connsiteX12" fmla="*/ 261938 w 338138"/>
              <a:gd name="connsiteY12" fmla="*/ 169070 h 338138"/>
              <a:gd name="connsiteX13" fmla="*/ 267230 w 338138"/>
              <a:gd name="connsiteY13" fmla="*/ 163513 h 338138"/>
              <a:gd name="connsiteX14" fmla="*/ 49742 w 338138"/>
              <a:gd name="connsiteY14" fmla="*/ 163513 h 338138"/>
              <a:gd name="connsiteX15" fmla="*/ 70908 w 338138"/>
              <a:gd name="connsiteY15" fmla="*/ 163513 h 338138"/>
              <a:gd name="connsiteX16" fmla="*/ 76200 w 338138"/>
              <a:gd name="connsiteY16" fmla="*/ 169070 h 338138"/>
              <a:gd name="connsiteX17" fmla="*/ 70908 w 338138"/>
              <a:gd name="connsiteY17" fmla="*/ 174626 h 338138"/>
              <a:gd name="connsiteX18" fmla="*/ 49742 w 338138"/>
              <a:gd name="connsiteY18" fmla="*/ 174626 h 338138"/>
              <a:gd name="connsiteX19" fmla="*/ 44450 w 338138"/>
              <a:gd name="connsiteY19" fmla="*/ 169070 h 338138"/>
              <a:gd name="connsiteX20" fmla="*/ 49742 w 338138"/>
              <a:gd name="connsiteY20" fmla="*/ 163513 h 338138"/>
              <a:gd name="connsiteX21" fmla="*/ 169070 w 338138"/>
              <a:gd name="connsiteY21" fmla="*/ 160338 h 338138"/>
              <a:gd name="connsiteX22" fmla="*/ 160338 w 338138"/>
              <a:gd name="connsiteY22" fmla="*/ 169070 h 338138"/>
              <a:gd name="connsiteX23" fmla="*/ 162833 w 338138"/>
              <a:gd name="connsiteY23" fmla="*/ 175306 h 338138"/>
              <a:gd name="connsiteX24" fmla="*/ 169070 w 338138"/>
              <a:gd name="connsiteY24" fmla="*/ 177801 h 338138"/>
              <a:gd name="connsiteX25" fmla="*/ 177801 w 338138"/>
              <a:gd name="connsiteY25" fmla="*/ 169070 h 338138"/>
              <a:gd name="connsiteX26" fmla="*/ 169070 w 338138"/>
              <a:gd name="connsiteY26" fmla="*/ 160338 h 338138"/>
              <a:gd name="connsiteX27" fmla="*/ 121070 w 338138"/>
              <a:gd name="connsiteY27" fmla="*/ 115888 h 338138"/>
              <a:gd name="connsiteX28" fmla="*/ 114300 w 338138"/>
              <a:gd name="connsiteY28" fmla="*/ 122425 h 338138"/>
              <a:gd name="connsiteX29" fmla="*/ 152214 w 338138"/>
              <a:gd name="connsiteY29" fmla="*/ 160338 h 338138"/>
              <a:gd name="connsiteX30" fmla="*/ 160338 w 338138"/>
              <a:gd name="connsiteY30" fmla="*/ 152494 h 338138"/>
              <a:gd name="connsiteX31" fmla="*/ 121070 w 338138"/>
              <a:gd name="connsiteY31" fmla="*/ 115888 h 338138"/>
              <a:gd name="connsiteX32" fmla="*/ 239184 w 338138"/>
              <a:gd name="connsiteY32" fmla="*/ 77788 h 338138"/>
              <a:gd name="connsiteX33" fmla="*/ 243153 w 338138"/>
              <a:gd name="connsiteY33" fmla="*/ 80434 h 338138"/>
              <a:gd name="connsiteX34" fmla="*/ 257705 w 338138"/>
              <a:gd name="connsiteY34" fmla="*/ 94986 h 338138"/>
              <a:gd name="connsiteX35" fmla="*/ 257705 w 338138"/>
              <a:gd name="connsiteY35" fmla="*/ 102924 h 338138"/>
              <a:gd name="connsiteX36" fmla="*/ 188913 w 338138"/>
              <a:gd name="connsiteY36" fmla="*/ 173038 h 338138"/>
              <a:gd name="connsiteX37" fmla="*/ 169069 w 338138"/>
              <a:gd name="connsiteY37" fmla="*/ 188913 h 338138"/>
              <a:gd name="connsiteX38" fmla="*/ 159809 w 338138"/>
              <a:gd name="connsiteY38" fmla="*/ 186268 h 338138"/>
              <a:gd name="connsiteX39" fmla="*/ 102923 w 338138"/>
              <a:gd name="connsiteY39" fmla="*/ 243153 h 338138"/>
              <a:gd name="connsiteX40" fmla="*/ 98955 w 338138"/>
              <a:gd name="connsiteY40" fmla="*/ 244476 h 338138"/>
              <a:gd name="connsiteX41" fmla="*/ 94986 w 338138"/>
              <a:gd name="connsiteY41" fmla="*/ 243153 h 338138"/>
              <a:gd name="connsiteX42" fmla="*/ 94986 w 338138"/>
              <a:gd name="connsiteY42" fmla="*/ 235216 h 338138"/>
              <a:gd name="connsiteX43" fmla="*/ 151872 w 338138"/>
              <a:gd name="connsiteY43" fmla="*/ 178330 h 338138"/>
              <a:gd name="connsiteX44" fmla="*/ 149226 w 338138"/>
              <a:gd name="connsiteY44" fmla="*/ 173038 h 338138"/>
              <a:gd name="connsiteX45" fmla="*/ 102923 w 338138"/>
              <a:gd name="connsiteY45" fmla="*/ 125413 h 338138"/>
              <a:gd name="connsiteX46" fmla="*/ 102923 w 338138"/>
              <a:gd name="connsiteY46" fmla="*/ 117476 h 338138"/>
              <a:gd name="connsiteX47" fmla="*/ 117476 w 338138"/>
              <a:gd name="connsiteY47" fmla="*/ 102924 h 338138"/>
              <a:gd name="connsiteX48" fmla="*/ 125413 w 338138"/>
              <a:gd name="connsiteY48" fmla="*/ 102924 h 338138"/>
              <a:gd name="connsiteX49" fmla="*/ 173038 w 338138"/>
              <a:gd name="connsiteY49" fmla="*/ 149226 h 338138"/>
              <a:gd name="connsiteX50" fmla="*/ 186267 w 338138"/>
              <a:gd name="connsiteY50" fmla="*/ 159809 h 338138"/>
              <a:gd name="connsiteX51" fmla="*/ 247122 w 338138"/>
              <a:gd name="connsiteY51" fmla="*/ 98955 h 338138"/>
              <a:gd name="connsiteX52" fmla="*/ 239184 w 338138"/>
              <a:gd name="connsiteY52" fmla="*/ 91017 h 338138"/>
              <a:gd name="connsiteX53" fmla="*/ 187590 w 338138"/>
              <a:gd name="connsiteY53" fmla="*/ 142611 h 338138"/>
              <a:gd name="connsiteX54" fmla="*/ 180976 w 338138"/>
              <a:gd name="connsiteY54" fmla="*/ 142611 h 338138"/>
              <a:gd name="connsiteX55" fmla="*/ 180976 w 338138"/>
              <a:gd name="connsiteY55" fmla="*/ 134674 h 338138"/>
              <a:gd name="connsiteX56" fmla="*/ 235216 w 338138"/>
              <a:gd name="connsiteY56" fmla="*/ 80434 h 338138"/>
              <a:gd name="connsiteX57" fmla="*/ 239184 w 338138"/>
              <a:gd name="connsiteY57" fmla="*/ 77788 h 338138"/>
              <a:gd name="connsiteX58" fmla="*/ 169070 w 338138"/>
              <a:gd name="connsiteY58" fmla="*/ 44450 h 338138"/>
              <a:gd name="connsiteX59" fmla="*/ 174626 w 338138"/>
              <a:gd name="connsiteY59" fmla="*/ 49742 h 338138"/>
              <a:gd name="connsiteX60" fmla="*/ 174626 w 338138"/>
              <a:gd name="connsiteY60" fmla="*/ 70908 h 338138"/>
              <a:gd name="connsiteX61" fmla="*/ 169070 w 338138"/>
              <a:gd name="connsiteY61" fmla="*/ 76200 h 338138"/>
              <a:gd name="connsiteX62" fmla="*/ 163513 w 338138"/>
              <a:gd name="connsiteY62" fmla="*/ 70908 h 338138"/>
              <a:gd name="connsiteX63" fmla="*/ 163513 w 338138"/>
              <a:gd name="connsiteY63" fmla="*/ 49742 h 338138"/>
              <a:gd name="connsiteX64" fmla="*/ 169070 w 338138"/>
              <a:gd name="connsiteY64" fmla="*/ 44450 h 338138"/>
              <a:gd name="connsiteX65" fmla="*/ 168276 w 338138"/>
              <a:gd name="connsiteY65" fmla="*/ 22225 h 338138"/>
              <a:gd name="connsiteX66" fmla="*/ 315913 w 338138"/>
              <a:gd name="connsiteY66" fmla="*/ 169069 h 338138"/>
              <a:gd name="connsiteX67" fmla="*/ 280322 w 338138"/>
              <a:gd name="connsiteY67" fmla="*/ 264780 h 338138"/>
              <a:gd name="connsiteX68" fmla="*/ 272413 w 338138"/>
              <a:gd name="connsiteY68" fmla="*/ 264780 h 338138"/>
              <a:gd name="connsiteX69" fmla="*/ 271094 w 338138"/>
              <a:gd name="connsiteY69" fmla="*/ 256913 h 338138"/>
              <a:gd name="connsiteX70" fmla="*/ 304049 w 338138"/>
              <a:gd name="connsiteY70" fmla="*/ 169069 h 338138"/>
              <a:gd name="connsiteX71" fmla="*/ 168276 w 338138"/>
              <a:gd name="connsiteY71" fmla="*/ 34025 h 338138"/>
              <a:gd name="connsiteX72" fmla="*/ 32502 w 338138"/>
              <a:gd name="connsiteY72" fmla="*/ 169069 h 338138"/>
              <a:gd name="connsiteX73" fmla="*/ 168276 w 338138"/>
              <a:gd name="connsiteY73" fmla="*/ 304113 h 338138"/>
              <a:gd name="connsiteX74" fmla="*/ 256594 w 338138"/>
              <a:gd name="connsiteY74" fmla="*/ 271335 h 338138"/>
              <a:gd name="connsiteX75" fmla="*/ 264504 w 338138"/>
              <a:gd name="connsiteY75" fmla="*/ 272647 h 338138"/>
              <a:gd name="connsiteX76" fmla="*/ 264504 w 338138"/>
              <a:gd name="connsiteY76" fmla="*/ 280513 h 338138"/>
              <a:gd name="connsiteX77" fmla="*/ 168276 w 338138"/>
              <a:gd name="connsiteY77" fmla="*/ 315913 h 338138"/>
              <a:gd name="connsiteX78" fmla="*/ 20638 w 338138"/>
              <a:gd name="connsiteY78" fmla="*/ 169069 h 338138"/>
              <a:gd name="connsiteX79" fmla="*/ 168276 w 338138"/>
              <a:gd name="connsiteY79" fmla="*/ 22225 h 338138"/>
              <a:gd name="connsiteX80" fmla="*/ 169070 w 338138"/>
              <a:gd name="connsiteY80" fmla="*/ 11113 h 338138"/>
              <a:gd name="connsiteX81" fmla="*/ 11113 w 338138"/>
              <a:gd name="connsiteY81" fmla="*/ 169070 h 338138"/>
              <a:gd name="connsiteX82" fmla="*/ 169070 w 338138"/>
              <a:gd name="connsiteY82" fmla="*/ 327027 h 338138"/>
              <a:gd name="connsiteX83" fmla="*/ 327027 w 338138"/>
              <a:gd name="connsiteY83" fmla="*/ 169070 h 338138"/>
              <a:gd name="connsiteX84" fmla="*/ 169070 w 338138"/>
              <a:gd name="connsiteY84" fmla="*/ 11113 h 338138"/>
              <a:gd name="connsiteX85" fmla="*/ 169069 w 338138"/>
              <a:gd name="connsiteY85" fmla="*/ 0 h 338138"/>
              <a:gd name="connsiteX86" fmla="*/ 289267 w 338138"/>
              <a:gd name="connsiteY86" fmla="*/ 48872 h 338138"/>
              <a:gd name="connsiteX87" fmla="*/ 338138 w 338138"/>
              <a:gd name="connsiteY87" fmla="*/ 169069 h 338138"/>
              <a:gd name="connsiteX88" fmla="*/ 289267 w 338138"/>
              <a:gd name="connsiteY88" fmla="*/ 289267 h 338138"/>
              <a:gd name="connsiteX89" fmla="*/ 169069 w 338138"/>
              <a:gd name="connsiteY89" fmla="*/ 338138 h 338138"/>
              <a:gd name="connsiteX90" fmla="*/ 48872 w 338138"/>
              <a:gd name="connsiteY90" fmla="*/ 289267 h 338138"/>
              <a:gd name="connsiteX91" fmla="*/ 0 w 338138"/>
              <a:gd name="connsiteY91" fmla="*/ 169069 h 338138"/>
              <a:gd name="connsiteX92" fmla="*/ 48872 w 338138"/>
              <a:gd name="connsiteY92" fmla="*/ 48872 h 338138"/>
              <a:gd name="connsiteX93" fmla="*/ 169069 w 338138"/>
              <a:gd name="connsiteY9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38138" h="338138">
                <a:moveTo>
                  <a:pt x="169070" y="261938"/>
                </a:moveTo>
                <a:cubicBezTo>
                  <a:pt x="171848" y="261938"/>
                  <a:pt x="174626" y="264584"/>
                  <a:pt x="174626" y="267230"/>
                </a:cubicBezTo>
                <a:cubicBezTo>
                  <a:pt x="174626" y="267230"/>
                  <a:pt x="174626" y="267230"/>
                  <a:pt x="174626" y="288396"/>
                </a:cubicBezTo>
                <a:cubicBezTo>
                  <a:pt x="174626" y="291042"/>
                  <a:pt x="171848" y="293688"/>
                  <a:pt x="169070" y="293688"/>
                </a:cubicBezTo>
                <a:cubicBezTo>
                  <a:pt x="166291" y="293688"/>
                  <a:pt x="163513" y="291042"/>
                  <a:pt x="163513" y="288396"/>
                </a:cubicBezTo>
                <a:cubicBezTo>
                  <a:pt x="163513" y="288396"/>
                  <a:pt x="163513" y="288396"/>
                  <a:pt x="163513" y="267230"/>
                </a:cubicBezTo>
                <a:cubicBezTo>
                  <a:pt x="163513" y="264584"/>
                  <a:pt x="166291" y="261938"/>
                  <a:pt x="169070" y="261938"/>
                </a:cubicBezTo>
                <a:close/>
                <a:moveTo>
                  <a:pt x="267230" y="163513"/>
                </a:moveTo>
                <a:cubicBezTo>
                  <a:pt x="267230" y="163513"/>
                  <a:pt x="267230" y="163513"/>
                  <a:pt x="288396" y="163513"/>
                </a:cubicBezTo>
                <a:cubicBezTo>
                  <a:pt x="291042" y="163513"/>
                  <a:pt x="293688" y="166291"/>
                  <a:pt x="293688" y="169070"/>
                </a:cubicBezTo>
                <a:cubicBezTo>
                  <a:pt x="293688" y="171848"/>
                  <a:pt x="291042" y="174626"/>
                  <a:pt x="288396" y="174626"/>
                </a:cubicBezTo>
                <a:cubicBezTo>
                  <a:pt x="288396" y="174626"/>
                  <a:pt x="288396" y="174626"/>
                  <a:pt x="267230" y="174626"/>
                </a:cubicBezTo>
                <a:cubicBezTo>
                  <a:pt x="264584" y="174626"/>
                  <a:pt x="261938" y="171848"/>
                  <a:pt x="261938" y="169070"/>
                </a:cubicBezTo>
                <a:cubicBezTo>
                  <a:pt x="261938" y="166291"/>
                  <a:pt x="264584" y="163513"/>
                  <a:pt x="267230" y="163513"/>
                </a:cubicBezTo>
                <a:close/>
                <a:moveTo>
                  <a:pt x="49742" y="163513"/>
                </a:moveTo>
                <a:lnTo>
                  <a:pt x="70908" y="163513"/>
                </a:lnTo>
                <a:cubicBezTo>
                  <a:pt x="73554" y="163513"/>
                  <a:pt x="76200" y="166291"/>
                  <a:pt x="76200" y="169070"/>
                </a:cubicBezTo>
                <a:cubicBezTo>
                  <a:pt x="76200" y="171848"/>
                  <a:pt x="73554" y="174626"/>
                  <a:pt x="70908" y="174626"/>
                </a:cubicBezTo>
                <a:cubicBezTo>
                  <a:pt x="70908" y="174626"/>
                  <a:pt x="70908" y="174626"/>
                  <a:pt x="49742" y="174626"/>
                </a:cubicBezTo>
                <a:cubicBezTo>
                  <a:pt x="47096" y="174626"/>
                  <a:pt x="44450" y="171848"/>
                  <a:pt x="44450" y="169070"/>
                </a:cubicBezTo>
                <a:cubicBezTo>
                  <a:pt x="44450" y="166291"/>
                  <a:pt x="47096" y="163513"/>
                  <a:pt x="49742" y="163513"/>
                </a:cubicBezTo>
                <a:close/>
                <a:moveTo>
                  <a:pt x="169070" y="160338"/>
                </a:moveTo>
                <a:cubicBezTo>
                  <a:pt x="164080" y="160338"/>
                  <a:pt x="160338" y="164080"/>
                  <a:pt x="160338" y="169070"/>
                </a:cubicBezTo>
                <a:cubicBezTo>
                  <a:pt x="160338" y="171564"/>
                  <a:pt x="161585" y="174059"/>
                  <a:pt x="162833" y="175306"/>
                </a:cubicBezTo>
                <a:cubicBezTo>
                  <a:pt x="164080" y="176554"/>
                  <a:pt x="166575" y="177801"/>
                  <a:pt x="169070" y="177801"/>
                </a:cubicBezTo>
                <a:cubicBezTo>
                  <a:pt x="174059" y="177801"/>
                  <a:pt x="177801" y="174059"/>
                  <a:pt x="177801" y="169070"/>
                </a:cubicBezTo>
                <a:cubicBezTo>
                  <a:pt x="177801" y="164080"/>
                  <a:pt x="174059" y="160338"/>
                  <a:pt x="169070" y="160338"/>
                </a:cubicBezTo>
                <a:close/>
                <a:moveTo>
                  <a:pt x="121070" y="115888"/>
                </a:moveTo>
                <a:lnTo>
                  <a:pt x="114300" y="122425"/>
                </a:lnTo>
                <a:cubicBezTo>
                  <a:pt x="114300" y="122425"/>
                  <a:pt x="114300" y="122425"/>
                  <a:pt x="152214" y="160338"/>
                </a:cubicBezTo>
                <a:cubicBezTo>
                  <a:pt x="153568" y="156416"/>
                  <a:pt x="156276" y="153801"/>
                  <a:pt x="160338" y="152494"/>
                </a:cubicBezTo>
                <a:cubicBezTo>
                  <a:pt x="160338" y="152494"/>
                  <a:pt x="160338" y="152494"/>
                  <a:pt x="121070" y="115888"/>
                </a:cubicBezTo>
                <a:close/>
                <a:moveTo>
                  <a:pt x="239184" y="77788"/>
                </a:moveTo>
                <a:cubicBezTo>
                  <a:pt x="240507" y="77788"/>
                  <a:pt x="241830" y="79111"/>
                  <a:pt x="243153" y="80434"/>
                </a:cubicBezTo>
                <a:cubicBezTo>
                  <a:pt x="243153" y="80434"/>
                  <a:pt x="243153" y="80434"/>
                  <a:pt x="257705" y="94986"/>
                </a:cubicBezTo>
                <a:cubicBezTo>
                  <a:pt x="260351" y="97632"/>
                  <a:pt x="260351" y="100278"/>
                  <a:pt x="257705" y="102924"/>
                </a:cubicBezTo>
                <a:cubicBezTo>
                  <a:pt x="257705" y="102924"/>
                  <a:pt x="257705" y="102924"/>
                  <a:pt x="188913" y="173038"/>
                </a:cubicBezTo>
                <a:cubicBezTo>
                  <a:pt x="187590" y="182299"/>
                  <a:pt x="178330" y="188913"/>
                  <a:pt x="169069" y="188913"/>
                </a:cubicBezTo>
                <a:cubicBezTo>
                  <a:pt x="165101" y="188913"/>
                  <a:pt x="162455" y="187591"/>
                  <a:pt x="159809" y="186268"/>
                </a:cubicBezTo>
                <a:cubicBezTo>
                  <a:pt x="159809" y="186268"/>
                  <a:pt x="159809" y="186268"/>
                  <a:pt x="102923" y="243153"/>
                </a:cubicBezTo>
                <a:cubicBezTo>
                  <a:pt x="101601" y="244476"/>
                  <a:pt x="100278" y="244476"/>
                  <a:pt x="98955" y="244476"/>
                </a:cubicBezTo>
                <a:cubicBezTo>
                  <a:pt x="97632" y="244476"/>
                  <a:pt x="96309" y="244476"/>
                  <a:pt x="94986" y="243153"/>
                </a:cubicBezTo>
                <a:cubicBezTo>
                  <a:pt x="93663" y="240507"/>
                  <a:pt x="93663" y="237862"/>
                  <a:pt x="94986" y="235216"/>
                </a:cubicBezTo>
                <a:cubicBezTo>
                  <a:pt x="94986" y="235216"/>
                  <a:pt x="94986" y="235216"/>
                  <a:pt x="151872" y="178330"/>
                </a:cubicBezTo>
                <a:cubicBezTo>
                  <a:pt x="150549" y="177007"/>
                  <a:pt x="150549" y="174361"/>
                  <a:pt x="149226" y="173038"/>
                </a:cubicBezTo>
                <a:cubicBezTo>
                  <a:pt x="149226" y="173038"/>
                  <a:pt x="149226" y="173038"/>
                  <a:pt x="102923" y="125413"/>
                </a:cubicBezTo>
                <a:cubicBezTo>
                  <a:pt x="100278" y="124090"/>
                  <a:pt x="100278" y="120122"/>
                  <a:pt x="102923" y="117476"/>
                </a:cubicBezTo>
                <a:cubicBezTo>
                  <a:pt x="102923" y="117476"/>
                  <a:pt x="102923" y="117476"/>
                  <a:pt x="117476" y="102924"/>
                </a:cubicBezTo>
                <a:cubicBezTo>
                  <a:pt x="120121" y="100278"/>
                  <a:pt x="124090" y="100278"/>
                  <a:pt x="125413" y="102924"/>
                </a:cubicBezTo>
                <a:cubicBezTo>
                  <a:pt x="125413" y="102924"/>
                  <a:pt x="125413" y="102924"/>
                  <a:pt x="173038" y="149226"/>
                </a:cubicBezTo>
                <a:cubicBezTo>
                  <a:pt x="178330" y="150549"/>
                  <a:pt x="183622" y="154518"/>
                  <a:pt x="186267" y="159809"/>
                </a:cubicBezTo>
                <a:cubicBezTo>
                  <a:pt x="186267" y="159809"/>
                  <a:pt x="186267" y="159809"/>
                  <a:pt x="247122" y="98955"/>
                </a:cubicBezTo>
                <a:cubicBezTo>
                  <a:pt x="247122" y="98955"/>
                  <a:pt x="247122" y="98955"/>
                  <a:pt x="239184" y="91017"/>
                </a:cubicBezTo>
                <a:cubicBezTo>
                  <a:pt x="239184" y="91017"/>
                  <a:pt x="239184" y="91017"/>
                  <a:pt x="187590" y="142611"/>
                </a:cubicBezTo>
                <a:cubicBezTo>
                  <a:pt x="186267" y="143934"/>
                  <a:pt x="182299" y="143934"/>
                  <a:pt x="180976" y="142611"/>
                </a:cubicBezTo>
                <a:cubicBezTo>
                  <a:pt x="178330" y="139965"/>
                  <a:pt x="178330" y="137320"/>
                  <a:pt x="180976" y="134674"/>
                </a:cubicBezTo>
                <a:cubicBezTo>
                  <a:pt x="180976" y="134674"/>
                  <a:pt x="180976" y="134674"/>
                  <a:pt x="235216" y="80434"/>
                </a:cubicBezTo>
                <a:cubicBezTo>
                  <a:pt x="236538" y="79111"/>
                  <a:pt x="237861" y="77788"/>
                  <a:pt x="239184" y="77788"/>
                </a:cubicBezTo>
                <a:close/>
                <a:moveTo>
                  <a:pt x="169070" y="44450"/>
                </a:moveTo>
                <a:cubicBezTo>
                  <a:pt x="171848" y="44450"/>
                  <a:pt x="174626" y="47096"/>
                  <a:pt x="174626" y="49742"/>
                </a:cubicBezTo>
                <a:cubicBezTo>
                  <a:pt x="174626" y="49742"/>
                  <a:pt x="174626" y="49742"/>
                  <a:pt x="174626" y="70908"/>
                </a:cubicBezTo>
                <a:cubicBezTo>
                  <a:pt x="174626" y="73554"/>
                  <a:pt x="171848" y="76200"/>
                  <a:pt x="169070" y="76200"/>
                </a:cubicBezTo>
                <a:cubicBezTo>
                  <a:pt x="166291" y="76200"/>
                  <a:pt x="163513" y="73554"/>
                  <a:pt x="163513" y="70908"/>
                </a:cubicBezTo>
                <a:cubicBezTo>
                  <a:pt x="163513" y="70908"/>
                  <a:pt x="163513" y="70908"/>
                  <a:pt x="163513" y="49742"/>
                </a:cubicBezTo>
                <a:cubicBezTo>
                  <a:pt x="163513" y="47096"/>
                  <a:pt x="166291" y="44450"/>
                  <a:pt x="169070" y="44450"/>
                </a:cubicBezTo>
                <a:close/>
                <a:moveTo>
                  <a:pt x="168276" y="22225"/>
                </a:moveTo>
                <a:cubicBezTo>
                  <a:pt x="250003" y="22225"/>
                  <a:pt x="315913" y="87780"/>
                  <a:pt x="315913" y="169069"/>
                </a:cubicBezTo>
                <a:cubicBezTo>
                  <a:pt x="315913" y="204469"/>
                  <a:pt x="302731" y="237247"/>
                  <a:pt x="280322" y="264780"/>
                </a:cubicBezTo>
                <a:cubicBezTo>
                  <a:pt x="277685" y="266091"/>
                  <a:pt x="275049" y="267402"/>
                  <a:pt x="272413" y="264780"/>
                </a:cubicBezTo>
                <a:cubicBezTo>
                  <a:pt x="269776" y="263469"/>
                  <a:pt x="269776" y="259536"/>
                  <a:pt x="271094" y="256913"/>
                </a:cubicBezTo>
                <a:cubicBezTo>
                  <a:pt x="293504" y="233313"/>
                  <a:pt x="304049" y="201847"/>
                  <a:pt x="304049" y="169069"/>
                </a:cubicBezTo>
                <a:cubicBezTo>
                  <a:pt x="304049" y="94336"/>
                  <a:pt x="243412" y="34025"/>
                  <a:pt x="168276" y="34025"/>
                </a:cubicBezTo>
                <a:cubicBezTo>
                  <a:pt x="93139" y="34025"/>
                  <a:pt x="32502" y="94336"/>
                  <a:pt x="32502" y="169069"/>
                </a:cubicBezTo>
                <a:cubicBezTo>
                  <a:pt x="32502" y="243802"/>
                  <a:pt x="93139" y="304113"/>
                  <a:pt x="168276" y="304113"/>
                </a:cubicBezTo>
                <a:cubicBezTo>
                  <a:pt x="201230" y="304113"/>
                  <a:pt x="232867" y="293624"/>
                  <a:pt x="256594" y="271335"/>
                </a:cubicBezTo>
                <a:cubicBezTo>
                  <a:pt x="259231" y="270024"/>
                  <a:pt x="263185" y="270024"/>
                  <a:pt x="264504" y="272647"/>
                </a:cubicBezTo>
                <a:cubicBezTo>
                  <a:pt x="267140" y="275269"/>
                  <a:pt x="265822" y="277891"/>
                  <a:pt x="264504" y="280513"/>
                </a:cubicBezTo>
                <a:cubicBezTo>
                  <a:pt x="236821" y="302802"/>
                  <a:pt x="203867" y="315913"/>
                  <a:pt x="168276" y="315913"/>
                </a:cubicBezTo>
                <a:cubicBezTo>
                  <a:pt x="86548" y="315913"/>
                  <a:pt x="20638" y="250358"/>
                  <a:pt x="20638" y="169069"/>
                </a:cubicBezTo>
                <a:cubicBezTo>
                  <a:pt x="20638" y="87780"/>
                  <a:pt x="86548" y="22225"/>
                  <a:pt x="168276" y="22225"/>
                </a:cubicBezTo>
                <a:close/>
                <a:moveTo>
                  <a:pt x="169070" y="11113"/>
                </a:moveTo>
                <a:cubicBezTo>
                  <a:pt x="81833" y="11113"/>
                  <a:pt x="11113" y="81833"/>
                  <a:pt x="11113" y="169070"/>
                </a:cubicBezTo>
                <a:cubicBezTo>
                  <a:pt x="11113" y="256307"/>
                  <a:pt x="81833" y="327027"/>
                  <a:pt x="169070" y="327027"/>
                </a:cubicBezTo>
                <a:cubicBezTo>
                  <a:pt x="256307" y="327027"/>
                  <a:pt x="327027" y="256307"/>
                  <a:pt x="327027" y="169070"/>
                </a:cubicBezTo>
                <a:cubicBezTo>
                  <a:pt x="327027" y="81833"/>
                  <a:pt x="256307" y="11113"/>
                  <a:pt x="169070" y="11113"/>
                </a:cubicBezTo>
                <a:close/>
                <a:moveTo>
                  <a:pt x="169069" y="0"/>
                </a:moveTo>
                <a:cubicBezTo>
                  <a:pt x="213978" y="0"/>
                  <a:pt x="256245" y="17171"/>
                  <a:pt x="289267" y="48872"/>
                </a:cubicBezTo>
                <a:cubicBezTo>
                  <a:pt x="320967" y="81893"/>
                  <a:pt x="338138" y="124160"/>
                  <a:pt x="338138" y="169069"/>
                </a:cubicBezTo>
                <a:cubicBezTo>
                  <a:pt x="338138" y="213978"/>
                  <a:pt x="320967" y="256245"/>
                  <a:pt x="289267" y="289267"/>
                </a:cubicBezTo>
                <a:cubicBezTo>
                  <a:pt x="256245" y="320967"/>
                  <a:pt x="213978" y="338138"/>
                  <a:pt x="169069" y="338138"/>
                </a:cubicBezTo>
                <a:cubicBezTo>
                  <a:pt x="124160" y="338138"/>
                  <a:pt x="81893" y="320967"/>
                  <a:pt x="48872" y="289267"/>
                </a:cubicBezTo>
                <a:cubicBezTo>
                  <a:pt x="17171" y="256245"/>
                  <a:pt x="0" y="213978"/>
                  <a:pt x="0" y="169069"/>
                </a:cubicBezTo>
                <a:cubicBezTo>
                  <a:pt x="0" y="124160"/>
                  <a:pt x="17171" y="81893"/>
                  <a:pt x="48872" y="48872"/>
                </a:cubicBezTo>
                <a:cubicBezTo>
                  <a:pt x="81893" y="17171"/>
                  <a:pt x="124160" y="0"/>
                  <a:pt x="1690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nvGrpSpPr>
          <p:cNvPr id="18" name="组合 17"/>
          <p:cNvGrpSpPr/>
          <p:nvPr/>
        </p:nvGrpSpPr>
        <p:grpSpPr>
          <a:xfrm>
            <a:off x="9071590" y="3721100"/>
            <a:ext cx="1799426" cy="1799426"/>
            <a:chOff x="3197040" y="2604116"/>
            <a:chExt cx="2143310" cy="2143310"/>
          </a:xfrm>
        </p:grpSpPr>
        <p:sp>
          <p:nvSpPr>
            <p:cNvPr id="19" name="椭圆 18"/>
            <p:cNvSpPr/>
            <p:nvPr/>
          </p:nvSpPr>
          <p:spPr>
            <a:xfrm>
              <a:off x="3197040" y="2604116"/>
              <a:ext cx="2143310" cy="214331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0" name="弧形 19"/>
            <p:cNvSpPr/>
            <p:nvPr/>
          </p:nvSpPr>
          <p:spPr>
            <a:xfrm>
              <a:off x="3197040" y="2604119"/>
              <a:ext cx="2143310" cy="2143305"/>
            </a:xfrm>
            <a:prstGeom prst="arc">
              <a:avLst>
                <a:gd name="adj1" fmla="val 14164274"/>
                <a:gd name="adj2" fmla="val 18297877"/>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21" name="弧形 20"/>
            <p:cNvSpPr/>
            <p:nvPr/>
          </p:nvSpPr>
          <p:spPr>
            <a:xfrm>
              <a:off x="3197040" y="2604119"/>
              <a:ext cx="2143310" cy="2143305"/>
            </a:xfrm>
            <a:prstGeom prst="arc">
              <a:avLst>
                <a:gd name="adj1" fmla="val 595814"/>
                <a:gd name="adj2" fmla="val 4125649"/>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sp>
          <p:nvSpPr>
            <p:cNvPr id="22" name="弧形 21"/>
            <p:cNvSpPr/>
            <p:nvPr/>
          </p:nvSpPr>
          <p:spPr>
            <a:xfrm flipH="1">
              <a:off x="3197040" y="2604119"/>
              <a:ext cx="2143310" cy="2143305"/>
            </a:xfrm>
            <a:prstGeom prst="arc">
              <a:avLst>
                <a:gd name="adj1" fmla="val 595814"/>
                <a:gd name="adj2" fmla="val 4125649"/>
              </a:avLst>
            </a:prstGeom>
            <a:ln w="127000">
              <a:solidFill>
                <a:srgbClr val="01E2BC"/>
              </a:soli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elvetica" panose="020B0604020202030204" pitchFamily="34" charset="0"/>
              </a:endParaRPr>
            </a:p>
          </p:txBody>
        </p:sp>
      </p:grpSp>
      <p:sp>
        <p:nvSpPr>
          <p:cNvPr id="50" name="椭圆 40"/>
          <p:cNvSpPr/>
          <p:nvPr/>
        </p:nvSpPr>
        <p:spPr>
          <a:xfrm>
            <a:off x="9636627" y="4268323"/>
            <a:ext cx="648559" cy="704980"/>
          </a:xfrm>
          <a:custGeom>
            <a:avLst/>
            <a:gdLst>
              <a:gd name="connsiteX0" fmla="*/ 19050 w 309563"/>
              <a:gd name="connsiteY0" fmla="*/ 139643 h 336493"/>
              <a:gd name="connsiteX1" fmla="*/ 19050 w 309563"/>
              <a:gd name="connsiteY1" fmla="*/ 314809 h 336493"/>
              <a:gd name="connsiteX2" fmla="*/ 23003 w 309563"/>
              <a:gd name="connsiteY2" fmla="*/ 317443 h 336493"/>
              <a:gd name="connsiteX3" fmla="*/ 286560 w 309563"/>
              <a:gd name="connsiteY3" fmla="*/ 317443 h 336493"/>
              <a:gd name="connsiteX4" fmla="*/ 290513 w 309563"/>
              <a:gd name="connsiteY4" fmla="*/ 314809 h 336493"/>
              <a:gd name="connsiteX5" fmla="*/ 290513 w 309563"/>
              <a:gd name="connsiteY5" fmla="*/ 139643 h 336493"/>
              <a:gd name="connsiteX6" fmla="*/ 170595 w 309563"/>
              <a:gd name="connsiteY6" fmla="*/ 231836 h 336493"/>
              <a:gd name="connsiteX7" fmla="*/ 154782 w 309563"/>
              <a:gd name="connsiteY7" fmla="*/ 237104 h 336493"/>
              <a:gd name="connsiteX8" fmla="*/ 138968 w 309563"/>
              <a:gd name="connsiteY8" fmla="*/ 231836 h 336493"/>
              <a:gd name="connsiteX9" fmla="*/ 19050 w 309563"/>
              <a:gd name="connsiteY9" fmla="*/ 139643 h 336493"/>
              <a:gd name="connsiteX10" fmla="*/ 85725 w 309563"/>
              <a:gd name="connsiteY10" fmla="*/ 112655 h 336493"/>
              <a:gd name="connsiteX11" fmla="*/ 85725 w 309563"/>
              <a:gd name="connsiteY11" fmla="*/ 167806 h 336493"/>
              <a:gd name="connsiteX12" fmla="*/ 151621 w 309563"/>
              <a:gd name="connsiteY12" fmla="*/ 217705 h 336493"/>
              <a:gd name="connsiteX13" fmla="*/ 155575 w 309563"/>
              <a:gd name="connsiteY13" fmla="*/ 219018 h 336493"/>
              <a:gd name="connsiteX14" fmla="*/ 159529 w 309563"/>
              <a:gd name="connsiteY14" fmla="*/ 217705 h 336493"/>
              <a:gd name="connsiteX15" fmla="*/ 225425 w 309563"/>
              <a:gd name="connsiteY15" fmla="*/ 167806 h 336493"/>
              <a:gd name="connsiteX16" fmla="*/ 225425 w 309563"/>
              <a:gd name="connsiteY16" fmla="*/ 112655 h 336493"/>
              <a:gd name="connsiteX17" fmla="*/ 85725 w 309563"/>
              <a:gd name="connsiteY17" fmla="*/ 112655 h 336493"/>
              <a:gd name="connsiteX18" fmla="*/ 152159 w 309563"/>
              <a:gd name="connsiteY18" fmla="*/ 18730 h 336493"/>
              <a:gd name="connsiteX19" fmla="*/ 30163 w 309563"/>
              <a:gd name="connsiteY19" fmla="*/ 124769 h 336493"/>
              <a:gd name="connsiteX20" fmla="*/ 66893 w 309563"/>
              <a:gd name="connsiteY20" fmla="*/ 153930 h 336493"/>
              <a:gd name="connsiteX21" fmla="*/ 66893 w 309563"/>
              <a:gd name="connsiteY21" fmla="*/ 108863 h 336493"/>
              <a:gd name="connsiteX22" fmla="*/ 82634 w 309563"/>
              <a:gd name="connsiteY22" fmla="*/ 94283 h 336493"/>
              <a:gd name="connsiteX23" fmla="*/ 226930 w 309563"/>
              <a:gd name="connsiteY23" fmla="*/ 94283 h 336493"/>
              <a:gd name="connsiteX24" fmla="*/ 242671 w 309563"/>
              <a:gd name="connsiteY24" fmla="*/ 108863 h 336493"/>
              <a:gd name="connsiteX25" fmla="*/ 242671 w 309563"/>
              <a:gd name="connsiteY25" fmla="*/ 153930 h 336493"/>
              <a:gd name="connsiteX26" fmla="*/ 279401 w 309563"/>
              <a:gd name="connsiteY26" fmla="*/ 124769 h 336493"/>
              <a:gd name="connsiteX27" fmla="*/ 157406 w 309563"/>
              <a:gd name="connsiteY27" fmla="*/ 18730 h 336493"/>
              <a:gd name="connsiteX28" fmla="*/ 152159 w 309563"/>
              <a:gd name="connsiteY28" fmla="*/ 18730 h 336493"/>
              <a:gd name="connsiteX29" fmla="*/ 154782 w 309563"/>
              <a:gd name="connsiteY29" fmla="*/ 0 h 336493"/>
              <a:gd name="connsiteX30" fmla="*/ 170657 w 309563"/>
              <a:gd name="connsiteY30" fmla="*/ 4933 h 336493"/>
              <a:gd name="connsiteX31" fmla="*/ 305594 w 309563"/>
              <a:gd name="connsiteY31" fmla="*/ 122032 h 336493"/>
              <a:gd name="connsiteX32" fmla="*/ 309563 w 309563"/>
              <a:gd name="connsiteY32" fmla="*/ 131242 h 336493"/>
              <a:gd name="connsiteX33" fmla="*/ 309563 w 309563"/>
              <a:gd name="connsiteY33" fmla="*/ 133873 h 336493"/>
              <a:gd name="connsiteX34" fmla="*/ 309563 w 309563"/>
              <a:gd name="connsiteY34" fmla="*/ 315442 h 336493"/>
              <a:gd name="connsiteX35" fmla="*/ 287074 w 309563"/>
              <a:gd name="connsiteY35" fmla="*/ 336493 h 336493"/>
              <a:gd name="connsiteX36" fmla="*/ 22490 w 309563"/>
              <a:gd name="connsiteY36" fmla="*/ 336493 h 336493"/>
              <a:gd name="connsiteX37" fmla="*/ 0 w 309563"/>
              <a:gd name="connsiteY37" fmla="*/ 315442 h 336493"/>
              <a:gd name="connsiteX38" fmla="*/ 0 w 309563"/>
              <a:gd name="connsiteY38" fmla="*/ 133873 h 336493"/>
              <a:gd name="connsiteX39" fmla="*/ 0 w 309563"/>
              <a:gd name="connsiteY39" fmla="*/ 131242 h 336493"/>
              <a:gd name="connsiteX40" fmla="*/ 3969 w 309563"/>
              <a:gd name="connsiteY40" fmla="*/ 122032 h 336493"/>
              <a:gd name="connsiteX41" fmla="*/ 138907 w 309563"/>
              <a:gd name="connsiteY41" fmla="*/ 4933 h 336493"/>
              <a:gd name="connsiteX42" fmla="*/ 154782 w 309563"/>
              <a:gd name="connsiteY42" fmla="*/ 0 h 33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9563" h="336493">
                <a:moveTo>
                  <a:pt x="19050" y="139643"/>
                </a:moveTo>
                <a:cubicBezTo>
                  <a:pt x="19050" y="139643"/>
                  <a:pt x="19050" y="139643"/>
                  <a:pt x="19050" y="314809"/>
                </a:cubicBezTo>
                <a:cubicBezTo>
                  <a:pt x="19050" y="316126"/>
                  <a:pt x="20368" y="317443"/>
                  <a:pt x="23003" y="317443"/>
                </a:cubicBezTo>
                <a:cubicBezTo>
                  <a:pt x="23003" y="317443"/>
                  <a:pt x="23003" y="317443"/>
                  <a:pt x="286560" y="317443"/>
                </a:cubicBezTo>
                <a:cubicBezTo>
                  <a:pt x="289195" y="317443"/>
                  <a:pt x="290513" y="316126"/>
                  <a:pt x="290513" y="314809"/>
                </a:cubicBezTo>
                <a:cubicBezTo>
                  <a:pt x="290513" y="314809"/>
                  <a:pt x="290513" y="314809"/>
                  <a:pt x="290513" y="139643"/>
                </a:cubicBezTo>
                <a:cubicBezTo>
                  <a:pt x="290513" y="139643"/>
                  <a:pt x="290513" y="139643"/>
                  <a:pt x="170595" y="231836"/>
                </a:cubicBezTo>
                <a:cubicBezTo>
                  <a:pt x="166642" y="235787"/>
                  <a:pt x="160053" y="237104"/>
                  <a:pt x="154782" y="237104"/>
                </a:cubicBezTo>
                <a:cubicBezTo>
                  <a:pt x="149511" y="237104"/>
                  <a:pt x="142922" y="235787"/>
                  <a:pt x="138968" y="231836"/>
                </a:cubicBezTo>
                <a:cubicBezTo>
                  <a:pt x="138968" y="231836"/>
                  <a:pt x="138968" y="231836"/>
                  <a:pt x="19050" y="139643"/>
                </a:cubicBezTo>
                <a:close/>
                <a:moveTo>
                  <a:pt x="85725" y="112655"/>
                </a:moveTo>
                <a:cubicBezTo>
                  <a:pt x="85725" y="112655"/>
                  <a:pt x="85725" y="112655"/>
                  <a:pt x="85725" y="167806"/>
                </a:cubicBezTo>
                <a:cubicBezTo>
                  <a:pt x="85725" y="167806"/>
                  <a:pt x="85725" y="167806"/>
                  <a:pt x="151621" y="217705"/>
                </a:cubicBezTo>
                <a:cubicBezTo>
                  <a:pt x="152939" y="219018"/>
                  <a:pt x="154257" y="219018"/>
                  <a:pt x="155575" y="219018"/>
                </a:cubicBezTo>
                <a:cubicBezTo>
                  <a:pt x="156893" y="219018"/>
                  <a:pt x="158211" y="219018"/>
                  <a:pt x="159529" y="217705"/>
                </a:cubicBezTo>
                <a:cubicBezTo>
                  <a:pt x="159529" y="217705"/>
                  <a:pt x="159529" y="217705"/>
                  <a:pt x="225425" y="167806"/>
                </a:cubicBezTo>
                <a:lnTo>
                  <a:pt x="225425" y="112655"/>
                </a:lnTo>
                <a:cubicBezTo>
                  <a:pt x="225425" y="112655"/>
                  <a:pt x="225425" y="112655"/>
                  <a:pt x="85725" y="112655"/>
                </a:cubicBezTo>
                <a:close/>
                <a:moveTo>
                  <a:pt x="152159" y="18730"/>
                </a:moveTo>
                <a:lnTo>
                  <a:pt x="30163" y="124769"/>
                </a:lnTo>
                <a:cubicBezTo>
                  <a:pt x="30163" y="124769"/>
                  <a:pt x="30163" y="124769"/>
                  <a:pt x="66893" y="153930"/>
                </a:cubicBezTo>
                <a:cubicBezTo>
                  <a:pt x="66893" y="153930"/>
                  <a:pt x="66893" y="153930"/>
                  <a:pt x="66893" y="108863"/>
                </a:cubicBezTo>
                <a:cubicBezTo>
                  <a:pt x="66893" y="100911"/>
                  <a:pt x="73452" y="94283"/>
                  <a:pt x="82634" y="94283"/>
                </a:cubicBezTo>
                <a:cubicBezTo>
                  <a:pt x="82634" y="94283"/>
                  <a:pt x="82634" y="94283"/>
                  <a:pt x="226930" y="94283"/>
                </a:cubicBezTo>
                <a:cubicBezTo>
                  <a:pt x="236112" y="94283"/>
                  <a:pt x="242671" y="100911"/>
                  <a:pt x="242671" y="108863"/>
                </a:cubicBezTo>
                <a:cubicBezTo>
                  <a:pt x="242671" y="108863"/>
                  <a:pt x="242671" y="108863"/>
                  <a:pt x="242671" y="153930"/>
                </a:cubicBezTo>
                <a:cubicBezTo>
                  <a:pt x="242671" y="153930"/>
                  <a:pt x="242671" y="153930"/>
                  <a:pt x="279401" y="124769"/>
                </a:cubicBezTo>
                <a:cubicBezTo>
                  <a:pt x="279401" y="124769"/>
                  <a:pt x="279401" y="124769"/>
                  <a:pt x="157406" y="18730"/>
                </a:cubicBezTo>
                <a:cubicBezTo>
                  <a:pt x="156094" y="17405"/>
                  <a:pt x="153470" y="17405"/>
                  <a:pt x="152159" y="18730"/>
                </a:cubicBezTo>
                <a:close/>
                <a:moveTo>
                  <a:pt x="154782" y="0"/>
                </a:moveTo>
                <a:cubicBezTo>
                  <a:pt x="160404" y="0"/>
                  <a:pt x="166026" y="1644"/>
                  <a:pt x="170657" y="4933"/>
                </a:cubicBezTo>
                <a:cubicBezTo>
                  <a:pt x="170657" y="4933"/>
                  <a:pt x="170657" y="4933"/>
                  <a:pt x="305594" y="122032"/>
                </a:cubicBezTo>
                <a:cubicBezTo>
                  <a:pt x="308240" y="124663"/>
                  <a:pt x="309563" y="128610"/>
                  <a:pt x="309563" y="131242"/>
                </a:cubicBezTo>
                <a:cubicBezTo>
                  <a:pt x="309563" y="132558"/>
                  <a:pt x="309563" y="132558"/>
                  <a:pt x="309563" y="133873"/>
                </a:cubicBezTo>
                <a:cubicBezTo>
                  <a:pt x="309563" y="133873"/>
                  <a:pt x="309563" y="133873"/>
                  <a:pt x="309563" y="315442"/>
                </a:cubicBezTo>
                <a:cubicBezTo>
                  <a:pt x="309563" y="327283"/>
                  <a:pt x="298980" y="336493"/>
                  <a:pt x="287074" y="336493"/>
                </a:cubicBezTo>
                <a:cubicBezTo>
                  <a:pt x="287074" y="336493"/>
                  <a:pt x="287074" y="336493"/>
                  <a:pt x="22490" y="336493"/>
                </a:cubicBezTo>
                <a:cubicBezTo>
                  <a:pt x="10583" y="336493"/>
                  <a:pt x="0" y="327283"/>
                  <a:pt x="0" y="315442"/>
                </a:cubicBezTo>
                <a:cubicBezTo>
                  <a:pt x="0" y="315442"/>
                  <a:pt x="0" y="315442"/>
                  <a:pt x="0" y="133873"/>
                </a:cubicBezTo>
                <a:cubicBezTo>
                  <a:pt x="0" y="132558"/>
                  <a:pt x="0" y="132558"/>
                  <a:pt x="0" y="131242"/>
                </a:cubicBezTo>
                <a:cubicBezTo>
                  <a:pt x="0" y="128610"/>
                  <a:pt x="1323" y="124663"/>
                  <a:pt x="3969" y="122032"/>
                </a:cubicBezTo>
                <a:cubicBezTo>
                  <a:pt x="3969" y="122032"/>
                  <a:pt x="3969" y="122032"/>
                  <a:pt x="138907" y="4933"/>
                </a:cubicBezTo>
                <a:cubicBezTo>
                  <a:pt x="143537" y="1644"/>
                  <a:pt x="149159" y="0"/>
                  <a:pt x="1547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sp>
        <p:nvSpPr>
          <p:cNvPr id="42"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43" name="组合 42"/>
          <p:cNvGrpSpPr/>
          <p:nvPr/>
        </p:nvGrpSpPr>
        <p:grpSpPr>
          <a:xfrm>
            <a:off x="271616" y="345438"/>
            <a:ext cx="842043" cy="391162"/>
            <a:chOff x="-29932" y="520698"/>
            <a:chExt cx="577569" cy="258806"/>
          </a:xfrm>
        </p:grpSpPr>
        <p:sp>
          <p:nvSpPr>
            <p:cNvPr id="44" name="箭头: V 形 43"/>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45" name="箭头: V 形 44"/>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46" name="箭头: V 形 45"/>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83934521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animEffect transition="in" filter="fade">
                                      <p:cBhvr>
                                        <p:cTn id="26" dur="500"/>
                                        <p:tgtEl>
                                          <p:spTgt spid="4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500" fill="hold"/>
                                        <p:tgtEl>
                                          <p:spTgt spid="49"/>
                                        </p:tgtEl>
                                        <p:attrNameLst>
                                          <p:attrName>ppt_w</p:attrName>
                                        </p:attrNameLst>
                                      </p:cBhvr>
                                      <p:tavLst>
                                        <p:tav tm="0">
                                          <p:val>
                                            <p:fltVal val="0"/>
                                          </p:val>
                                        </p:tav>
                                        <p:tav tm="100000">
                                          <p:val>
                                            <p:strVal val="#ppt_w"/>
                                          </p:val>
                                        </p:tav>
                                      </p:tavLst>
                                    </p:anim>
                                    <p:anim calcmode="lin" valueType="num">
                                      <p:cBhvr>
                                        <p:cTn id="35" dur="500" fill="hold"/>
                                        <p:tgtEl>
                                          <p:spTgt spid="49"/>
                                        </p:tgtEl>
                                        <p:attrNameLst>
                                          <p:attrName>ppt_h</p:attrName>
                                        </p:attrNameLst>
                                      </p:cBhvr>
                                      <p:tavLst>
                                        <p:tav tm="0">
                                          <p:val>
                                            <p:fltVal val="0"/>
                                          </p:val>
                                        </p:tav>
                                        <p:tav tm="100000">
                                          <p:val>
                                            <p:strVal val="#ppt_h"/>
                                          </p:val>
                                        </p:tav>
                                      </p:tavLst>
                                    </p:anim>
                                    <p:animEffect transition="in" filter="fade">
                                      <p:cBhvr>
                                        <p:cTn id="36" dur="500"/>
                                        <p:tgtEl>
                                          <p:spTgt spid="4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p:cTn id="39" dur="500" fill="hold"/>
                                        <p:tgtEl>
                                          <p:spTgt spid="50"/>
                                        </p:tgtEl>
                                        <p:attrNameLst>
                                          <p:attrName>ppt_w</p:attrName>
                                        </p:attrNameLst>
                                      </p:cBhvr>
                                      <p:tavLst>
                                        <p:tav tm="0">
                                          <p:val>
                                            <p:fltVal val="0"/>
                                          </p:val>
                                        </p:tav>
                                        <p:tav tm="100000">
                                          <p:val>
                                            <p:strVal val="#ppt_w"/>
                                          </p:val>
                                        </p:tav>
                                      </p:tavLst>
                                    </p:anim>
                                    <p:anim calcmode="lin" valueType="num">
                                      <p:cBhvr>
                                        <p:cTn id="40" dur="500" fill="hold"/>
                                        <p:tgtEl>
                                          <p:spTgt spid="50"/>
                                        </p:tgtEl>
                                        <p:attrNameLst>
                                          <p:attrName>ppt_h</p:attrName>
                                        </p:attrNameLst>
                                      </p:cBhvr>
                                      <p:tavLst>
                                        <p:tav tm="0">
                                          <p:val>
                                            <p:fltVal val="0"/>
                                          </p:val>
                                        </p:tav>
                                        <p:tav tm="100000">
                                          <p:val>
                                            <p:strVal val="#ppt_h"/>
                                          </p:val>
                                        </p:tav>
                                      </p:tavLst>
                                    </p:anim>
                                    <p:animEffect transition="in" filter="fade">
                                      <p:cBhvr>
                                        <p:cTn id="41" dur="500"/>
                                        <p:tgtEl>
                                          <p:spTgt spid="50"/>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1500"/>
                            </p:stCondLst>
                            <p:childTnLst>
                              <p:par>
                                <p:cTn id="53" presetID="12" presetClass="entr" presetSubtype="2"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p:tgtEl>
                                          <p:spTgt spid="26"/>
                                        </p:tgtEl>
                                        <p:attrNameLst>
                                          <p:attrName>ppt_x</p:attrName>
                                        </p:attrNameLst>
                                      </p:cBhvr>
                                      <p:tavLst>
                                        <p:tav tm="0">
                                          <p:val>
                                            <p:strVal val="#ppt_x+#ppt_w*1.125000"/>
                                          </p:val>
                                        </p:tav>
                                        <p:tav tm="100000">
                                          <p:val>
                                            <p:strVal val="#ppt_x"/>
                                          </p:val>
                                        </p:tav>
                                      </p:tavLst>
                                    </p:anim>
                                    <p:animEffect transition="in" filter="wipe(left)">
                                      <p:cBhvr>
                                        <p:cTn id="56" dur="500"/>
                                        <p:tgtEl>
                                          <p:spTgt spid="26"/>
                                        </p:tgtEl>
                                      </p:cBhvr>
                                    </p:animEffect>
                                  </p:childTnLst>
                                </p:cTn>
                              </p:par>
                              <p:par>
                                <p:cTn id="57" presetID="12" presetClass="entr" presetSubtype="8" fill="hold" nodeType="withEffect">
                                  <p:stCondLst>
                                    <p:cond delay="25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p:tgtEl>
                                          <p:spTgt spid="32"/>
                                        </p:tgtEl>
                                        <p:attrNameLst>
                                          <p:attrName>ppt_x</p:attrName>
                                        </p:attrNameLst>
                                      </p:cBhvr>
                                      <p:tavLst>
                                        <p:tav tm="0">
                                          <p:val>
                                            <p:strVal val="#ppt_x-#ppt_w*1.125000"/>
                                          </p:val>
                                        </p:tav>
                                        <p:tav tm="100000">
                                          <p:val>
                                            <p:strVal val="#ppt_x"/>
                                          </p:val>
                                        </p:tav>
                                      </p:tavLst>
                                    </p:anim>
                                    <p:animEffect transition="in" filter="wipe(right)">
                                      <p:cBhvr>
                                        <p:cTn id="60" dur="500"/>
                                        <p:tgtEl>
                                          <p:spTgt spid="32"/>
                                        </p:tgtEl>
                                      </p:cBhvr>
                                    </p:animEffect>
                                  </p:childTnLst>
                                </p:cTn>
                              </p:par>
                              <p:par>
                                <p:cTn id="61" presetID="12" presetClass="entr" presetSubtype="2" fill="hold" nodeType="withEffect">
                                  <p:stCondLst>
                                    <p:cond delay="50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p:tgtEl>
                                          <p:spTgt spid="29"/>
                                        </p:tgtEl>
                                        <p:attrNameLst>
                                          <p:attrName>ppt_x</p:attrName>
                                        </p:attrNameLst>
                                      </p:cBhvr>
                                      <p:tavLst>
                                        <p:tav tm="0">
                                          <p:val>
                                            <p:strVal val="#ppt_x+#ppt_w*1.125000"/>
                                          </p:val>
                                        </p:tav>
                                        <p:tav tm="100000">
                                          <p:val>
                                            <p:strVal val="#ppt_x"/>
                                          </p:val>
                                        </p:tav>
                                      </p:tavLst>
                                    </p:anim>
                                    <p:animEffect transition="in" filter="wipe(left)">
                                      <p:cBhvr>
                                        <p:cTn id="64" dur="500"/>
                                        <p:tgtEl>
                                          <p:spTgt spid="29"/>
                                        </p:tgtEl>
                                      </p:cBhvr>
                                    </p:animEffect>
                                  </p:childTnLst>
                                </p:cTn>
                              </p:par>
                              <p:par>
                                <p:cTn id="65" presetID="12" presetClass="entr" presetSubtype="8" fill="hold" nodeType="withEffect">
                                  <p:stCondLst>
                                    <p:cond delay="75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p:tgtEl>
                                          <p:spTgt spid="35"/>
                                        </p:tgtEl>
                                        <p:attrNameLst>
                                          <p:attrName>ppt_x</p:attrName>
                                        </p:attrNameLst>
                                      </p:cBhvr>
                                      <p:tavLst>
                                        <p:tav tm="0">
                                          <p:val>
                                            <p:strVal val="#ppt_x-#ppt_w*1.125000"/>
                                          </p:val>
                                        </p:tav>
                                        <p:tav tm="100000">
                                          <p:val>
                                            <p:strVal val="#ppt_x"/>
                                          </p:val>
                                        </p:tav>
                                      </p:tavLst>
                                    </p:anim>
                                    <p:animEffect transition="in" filter="wipe(right)">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47" grpId="0" animBg="1"/>
      <p:bldP spid="49" grpId="0" animBg="1"/>
      <p:bldP spid="48"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884917" y="1944759"/>
            <a:ext cx="4745573" cy="192139"/>
            <a:chOff x="1256392" y="2078109"/>
            <a:chExt cx="4745573" cy="192139"/>
          </a:xfrm>
        </p:grpSpPr>
        <p:sp>
          <p:nvSpPr>
            <p:cNvPr id="3" name="矩形 66"/>
            <p:cNvSpPr/>
            <p:nvPr/>
          </p:nvSpPr>
          <p:spPr>
            <a:xfrm>
              <a:off x="1256392" y="2174178"/>
              <a:ext cx="4745573" cy="0"/>
            </a:xfrm>
            <a:custGeom>
              <a:avLst/>
              <a:gdLst>
                <a:gd name="connsiteX0" fmla="*/ 0 w 3058239"/>
                <a:gd name="connsiteY0" fmla="*/ 0 h 45719"/>
                <a:gd name="connsiteX1" fmla="*/ 3058239 w 3058239"/>
                <a:gd name="connsiteY1" fmla="*/ 0 h 45719"/>
                <a:gd name="connsiteX2" fmla="*/ 3058239 w 3058239"/>
                <a:gd name="connsiteY2" fmla="*/ 45719 h 45719"/>
                <a:gd name="connsiteX3" fmla="*/ 0 w 3058239"/>
                <a:gd name="connsiteY3" fmla="*/ 45719 h 45719"/>
                <a:gd name="connsiteX4" fmla="*/ 0 w 3058239"/>
                <a:gd name="connsiteY4" fmla="*/ 0 h 45719"/>
                <a:gd name="connsiteX0" fmla="*/ 0 w 3058239"/>
                <a:gd name="connsiteY0" fmla="*/ 45719 h 137159"/>
                <a:gd name="connsiteX1" fmla="*/ 0 w 3058239"/>
                <a:gd name="connsiteY1" fmla="*/ 0 h 137159"/>
                <a:gd name="connsiteX2" fmla="*/ 3058239 w 3058239"/>
                <a:gd name="connsiteY2" fmla="*/ 0 h 137159"/>
                <a:gd name="connsiteX3" fmla="*/ 3058239 w 3058239"/>
                <a:gd name="connsiteY3" fmla="*/ 45719 h 137159"/>
                <a:gd name="connsiteX4" fmla="*/ 91440 w 3058239"/>
                <a:gd name="connsiteY4" fmla="*/ 137159 h 137159"/>
                <a:gd name="connsiteX0" fmla="*/ 0 w 3058239"/>
                <a:gd name="connsiteY0" fmla="*/ 45719 h 45719"/>
                <a:gd name="connsiteX1" fmla="*/ 0 w 3058239"/>
                <a:gd name="connsiteY1" fmla="*/ 0 h 45719"/>
                <a:gd name="connsiteX2" fmla="*/ 3058239 w 3058239"/>
                <a:gd name="connsiteY2" fmla="*/ 0 h 45719"/>
                <a:gd name="connsiteX3" fmla="*/ 3058239 w 3058239"/>
                <a:gd name="connsiteY3" fmla="*/ 45719 h 45719"/>
                <a:gd name="connsiteX0" fmla="*/ 0 w 3058239"/>
                <a:gd name="connsiteY0" fmla="*/ 0 h 45719"/>
                <a:gd name="connsiteX1" fmla="*/ 3058239 w 3058239"/>
                <a:gd name="connsiteY1" fmla="*/ 0 h 45719"/>
                <a:gd name="connsiteX2" fmla="*/ 3058239 w 3058239"/>
                <a:gd name="connsiteY2" fmla="*/ 45719 h 45719"/>
                <a:gd name="connsiteX0" fmla="*/ 0 w 3058239"/>
                <a:gd name="connsiteY0" fmla="*/ 0 h 0"/>
                <a:gd name="connsiteX1" fmla="*/ 3058239 w 3058239"/>
                <a:gd name="connsiteY1" fmla="*/ 0 h 0"/>
              </a:gdLst>
              <a:ahLst/>
              <a:cxnLst>
                <a:cxn ang="0">
                  <a:pos x="connsiteX0" y="connsiteY0"/>
                </a:cxn>
                <a:cxn ang="0">
                  <a:pos x="connsiteX1" y="connsiteY1"/>
                </a:cxn>
              </a:cxnLst>
              <a:rect l="l" t="t" r="r" b="b"/>
              <a:pathLst>
                <a:path w="3058239">
                  <a:moveTo>
                    <a:pt x="0" y="0"/>
                  </a:moveTo>
                  <a:lnTo>
                    <a:pt x="3058239" y="0"/>
                  </a:lnTo>
                </a:path>
              </a:pathLst>
            </a:custGeom>
            <a:noFill/>
            <a:ln w="5715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5" name="矩形 4"/>
            <p:cNvSpPr/>
            <p:nvPr/>
          </p:nvSpPr>
          <p:spPr>
            <a:xfrm>
              <a:off x="1476904" y="2078109"/>
              <a:ext cx="1807317" cy="192138"/>
            </a:xfrm>
            <a:prstGeom prst="rect">
              <a:avLst/>
            </a:prstGeom>
            <a:solidFill>
              <a:srgbClr val="01E2BC"/>
            </a:solidFill>
            <a:ln>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1" name="平行四边形 10"/>
            <p:cNvSpPr/>
            <p:nvPr/>
          </p:nvSpPr>
          <p:spPr>
            <a:xfrm>
              <a:off x="1562100"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2" name="平行四边形 11"/>
            <p:cNvSpPr/>
            <p:nvPr/>
          </p:nvSpPr>
          <p:spPr>
            <a:xfrm>
              <a:off x="1704741"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 name="平行四边形 12"/>
            <p:cNvSpPr/>
            <p:nvPr/>
          </p:nvSpPr>
          <p:spPr>
            <a:xfrm>
              <a:off x="1847382"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4" name="平行四边形 13"/>
            <p:cNvSpPr/>
            <p:nvPr/>
          </p:nvSpPr>
          <p:spPr>
            <a:xfrm>
              <a:off x="1990023"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5" name="平行四边形 14"/>
            <p:cNvSpPr/>
            <p:nvPr/>
          </p:nvSpPr>
          <p:spPr>
            <a:xfrm>
              <a:off x="2132664"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17" name="组合 16"/>
          <p:cNvGrpSpPr/>
          <p:nvPr/>
        </p:nvGrpSpPr>
        <p:grpSpPr>
          <a:xfrm>
            <a:off x="884917" y="4103759"/>
            <a:ext cx="4745573" cy="192139"/>
            <a:chOff x="1256392" y="2078109"/>
            <a:chExt cx="4745573" cy="192139"/>
          </a:xfrm>
        </p:grpSpPr>
        <p:sp>
          <p:nvSpPr>
            <p:cNvPr id="18" name="矩形 66"/>
            <p:cNvSpPr/>
            <p:nvPr/>
          </p:nvSpPr>
          <p:spPr>
            <a:xfrm>
              <a:off x="1256392" y="2174178"/>
              <a:ext cx="4745573" cy="0"/>
            </a:xfrm>
            <a:custGeom>
              <a:avLst/>
              <a:gdLst>
                <a:gd name="connsiteX0" fmla="*/ 0 w 3058239"/>
                <a:gd name="connsiteY0" fmla="*/ 0 h 45719"/>
                <a:gd name="connsiteX1" fmla="*/ 3058239 w 3058239"/>
                <a:gd name="connsiteY1" fmla="*/ 0 h 45719"/>
                <a:gd name="connsiteX2" fmla="*/ 3058239 w 3058239"/>
                <a:gd name="connsiteY2" fmla="*/ 45719 h 45719"/>
                <a:gd name="connsiteX3" fmla="*/ 0 w 3058239"/>
                <a:gd name="connsiteY3" fmla="*/ 45719 h 45719"/>
                <a:gd name="connsiteX4" fmla="*/ 0 w 3058239"/>
                <a:gd name="connsiteY4" fmla="*/ 0 h 45719"/>
                <a:gd name="connsiteX0" fmla="*/ 0 w 3058239"/>
                <a:gd name="connsiteY0" fmla="*/ 45719 h 137159"/>
                <a:gd name="connsiteX1" fmla="*/ 0 w 3058239"/>
                <a:gd name="connsiteY1" fmla="*/ 0 h 137159"/>
                <a:gd name="connsiteX2" fmla="*/ 3058239 w 3058239"/>
                <a:gd name="connsiteY2" fmla="*/ 0 h 137159"/>
                <a:gd name="connsiteX3" fmla="*/ 3058239 w 3058239"/>
                <a:gd name="connsiteY3" fmla="*/ 45719 h 137159"/>
                <a:gd name="connsiteX4" fmla="*/ 91440 w 3058239"/>
                <a:gd name="connsiteY4" fmla="*/ 137159 h 137159"/>
                <a:gd name="connsiteX0" fmla="*/ 0 w 3058239"/>
                <a:gd name="connsiteY0" fmla="*/ 45719 h 45719"/>
                <a:gd name="connsiteX1" fmla="*/ 0 w 3058239"/>
                <a:gd name="connsiteY1" fmla="*/ 0 h 45719"/>
                <a:gd name="connsiteX2" fmla="*/ 3058239 w 3058239"/>
                <a:gd name="connsiteY2" fmla="*/ 0 h 45719"/>
                <a:gd name="connsiteX3" fmla="*/ 3058239 w 3058239"/>
                <a:gd name="connsiteY3" fmla="*/ 45719 h 45719"/>
                <a:gd name="connsiteX0" fmla="*/ 0 w 3058239"/>
                <a:gd name="connsiteY0" fmla="*/ 0 h 45719"/>
                <a:gd name="connsiteX1" fmla="*/ 3058239 w 3058239"/>
                <a:gd name="connsiteY1" fmla="*/ 0 h 45719"/>
                <a:gd name="connsiteX2" fmla="*/ 3058239 w 3058239"/>
                <a:gd name="connsiteY2" fmla="*/ 45719 h 45719"/>
                <a:gd name="connsiteX0" fmla="*/ 0 w 3058239"/>
                <a:gd name="connsiteY0" fmla="*/ 0 h 0"/>
                <a:gd name="connsiteX1" fmla="*/ 3058239 w 3058239"/>
                <a:gd name="connsiteY1" fmla="*/ 0 h 0"/>
              </a:gdLst>
              <a:ahLst/>
              <a:cxnLst>
                <a:cxn ang="0">
                  <a:pos x="connsiteX0" y="connsiteY0"/>
                </a:cxn>
                <a:cxn ang="0">
                  <a:pos x="connsiteX1" y="connsiteY1"/>
                </a:cxn>
              </a:cxnLst>
              <a:rect l="l" t="t" r="r" b="b"/>
              <a:pathLst>
                <a:path w="3058239">
                  <a:moveTo>
                    <a:pt x="0" y="0"/>
                  </a:moveTo>
                  <a:lnTo>
                    <a:pt x="3058239" y="0"/>
                  </a:lnTo>
                </a:path>
              </a:pathLst>
            </a:custGeom>
            <a:noFill/>
            <a:ln w="5715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9" name="矩形 18"/>
            <p:cNvSpPr/>
            <p:nvPr/>
          </p:nvSpPr>
          <p:spPr>
            <a:xfrm>
              <a:off x="1476904" y="2078109"/>
              <a:ext cx="1807317" cy="192138"/>
            </a:xfrm>
            <a:prstGeom prst="rect">
              <a:avLst/>
            </a:prstGeom>
            <a:solidFill>
              <a:srgbClr val="01E2BC"/>
            </a:solidFill>
            <a:ln>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0" name="平行四边形 19"/>
            <p:cNvSpPr/>
            <p:nvPr/>
          </p:nvSpPr>
          <p:spPr>
            <a:xfrm>
              <a:off x="1562100"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1" name="平行四边形 20"/>
            <p:cNvSpPr/>
            <p:nvPr/>
          </p:nvSpPr>
          <p:spPr>
            <a:xfrm>
              <a:off x="1704741"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2" name="平行四边形 21"/>
            <p:cNvSpPr/>
            <p:nvPr/>
          </p:nvSpPr>
          <p:spPr>
            <a:xfrm>
              <a:off x="1847382"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3" name="平行四边形 22"/>
            <p:cNvSpPr/>
            <p:nvPr/>
          </p:nvSpPr>
          <p:spPr>
            <a:xfrm>
              <a:off x="1990023"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4" name="平行四边形 23"/>
            <p:cNvSpPr/>
            <p:nvPr/>
          </p:nvSpPr>
          <p:spPr>
            <a:xfrm>
              <a:off x="2132664"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25" name="组合 24"/>
          <p:cNvGrpSpPr/>
          <p:nvPr/>
        </p:nvGrpSpPr>
        <p:grpSpPr>
          <a:xfrm>
            <a:off x="6314167" y="1944759"/>
            <a:ext cx="4745573" cy="192139"/>
            <a:chOff x="1256392" y="2078109"/>
            <a:chExt cx="4745573" cy="192139"/>
          </a:xfrm>
        </p:grpSpPr>
        <p:sp>
          <p:nvSpPr>
            <p:cNvPr id="26" name="矩形 66"/>
            <p:cNvSpPr/>
            <p:nvPr/>
          </p:nvSpPr>
          <p:spPr>
            <a:xfrm>
              <a:off x="1256392" y="2174178"/>
              <a:ext cx="4745573" cy="0"/>
            </a:xfrm>
            <a:custGeom>
              <a:avLst/>
              <a:gdLst>
                <a:gd name="connsiteX0" fmla="*/ 0 w 3058239"/>
                <a:gd name="connsiteY0" fmla="*/ 0 h 45719"/>
                <a:gd name="connsiteX1" fmla="*/ 3058239 w 3058239"/>
                <a:gd name="connsiteY1" fmla="*/ 0 h 45719"/>
                <a:gd name="connsiteX2" fmla="*/ 3058239 w 3058239"/>
                <a:gd name="connsiteY2" fmla="*/ 45719 h 45719"/>
                <a:gd name="connsiteX3" fmla="*/ 0 w 3058239"/>
                <a:gd name="connsiteY3" fmla="*/ 45719 h 45719"/>
                <a:gd name="connsiteX4" fmla="*/ 0 w 3058239"/>
                <a:gd name="connsiteY4" fmla="*/ 0 h 45719"/>
                <a:gd name="connsiteX0" fmla="*/ 0 w 3058239"/>
                <a:gd name="connsiteY0" fmla="*/ 45719 h 137159"/>
                <a:gd name="connsiteX1" fmla="*/ 0 w 3058239"/>
                <a:gd name="connsiteY1" fmla="*/ 0 h 137159"/>
                <a:gd name="connsiteX2" fmla="*/ 3058239 w 3058239"/>
                <a:gd name="connsiteY2" fmla="*/ 0 h 137159"/>
                <a:gd name="connsiteX3" fmla="*/ 3058239 w 3058239"/>
                <a:gd name="connsiteY3" fmla="*/ 45719 h 137159"/>
                <a:gd name="connsiteX4" fmla="*/ 91440 w 3058239"/>
                <a:gd name="connsiteY4" fmla="*/ 137159 h 137159"/>
                <a:gd name="connsiteX0" fmla="*/ 0 w 3058239"/>
                <a:gd name="connsiteY0" fmla="*/ 45719 h 45719"/>
                <a:gd name="connsiteX1" fmla="*/ 0 w 3058239"/>
                <a:gd name="connsiteY1" fmla="*/ 0 h 45719"/>
                <a:gd name="connsiteX2" fmla="*/ 3058239 w 3058239"/>
                <a:gd name="connsiteY2" fmla="*/ 0 h 45719"/>
                <a:gd name="connsiteX3" fmla="*/ 3058239 w 3058239"/>
                <a:gd name="connsiteY3" fmla="*/ 45719 h 45719"/>
                <a:gd name="connsiteX0" fmla="*/ 0 w 3058239"/>
                <a:gd name="connsiteY0" fmla="*/ 0 h 45719"/>
                <a:gd name="connsiteX1" fmla="*/ 3058239 w 3058239"/>
                <a:gd name="connsiteY1" fmla="*/ 0 h 45719"/>
                <a:gd name="connsiteX2" fmla="*/ 3058239 w 3058239"/>
                <a:gd name="connsiteY2" fmla="*/ 45719 h 45719"/>
                <a:gd name="connsiteX0" fmla="*/ 0 w 3058239"/>
                <a:gd name="connsiteY0" fmla="*/ 0 h 0"/>
                <a:gd name="connsiteX1" fmla="*/ 3058239 w 3058239"/>
                <a:gd name="connsiteY1" fmla="*/ 0 h 0"/>
              </a:gdLst>
              <a:ahLst/>
              <a:cxnLst>
                <a:cxn ang="0">
                  <a:pos x="connsiteX0" y="connsiteY0"/>
                </a:cxn>
                <a:cxn ang="0">
                  <a:pos x="connsiteX1" y="connsiteY1"/>
                </a:cxn>
              </a:cxnLst>
              <a:rect l="l" t="t" r="r" b="b"/>
              <a:pathLst>
                <a:path w="3058239">
                  <a:moveTo>
                    <a:pt x="0" y="0"/>
                  </a:moveTo>
                  <a:lnTo>
                    <a:pt x="3058239" y="0"/>
                  </a:lnTo>
                </a:path>
              </a:pathLst>
            </a:custGeom>
            <a:noFill/>
            <a:ln w="5715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7" name="矩形 26"/>
            <p:cNvSpPr/>
            <p:nvPr/>
          </p:nvSpPr>
          <p:spPr>
            <a:xfrm>
              <a:off x="1476904" y="2078109"/>
              <a:ext cx="1807317" cy="192138"/>
            </a:xfrm>
            <a:prstGeom prst="rect">
              <a:avLst/>
            </a:prstGeom>
            <a:solidFill>
              <a:srgbClr val="01E2BC"/>
            </a:solidFill>
            <a:ln>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8" name="平行四边形 27"/>
            <p:cNvSpPr/>
            <p:nvPr/>
          </p:nvSpPr>
          <p:spPr>
            <a:xfrm>
              <a:off x="1562100"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9" name="平行四边形 28"/>
            <p:cNvSpPr/>
            <p:nvPr/>
          </p:nvSpPr>
          <p:spPr>
            <a:xfrm>
              <a:off x="1704741"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0" name="平行四边形 29"/>
            <p:cNvSpPr/>
            <p:nvPr/>
          </p:nvSpPr>
          <p:spPr>
            <a:xfrm>
              <a:off x="1847382"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1" name="平行四边形 30"/>
            <p:cNvSpPr/>
            <p:nvPr/>
          </p:nvSpPr>
          <p:spPr>
            <a:xfrm>
              <a:off x="1990023"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2" name="平行四边形 31"/>
            <p:cNvSpPr/>
            <p:nvPr/>
          </p:nvSpPr>
          <p:spPr>
            <a:xfrm>
              <a:off x="2132664"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33" name="组合 32"/>
          <p:cNvGrpSpPr/>
          <p:nvPr/>
        </p:nvGrpSpPr>
        <p:grpSpPr>
          <a:xfrm>
            <a:off x="6314167" y="4103759"/>
            <a:ext cx="4745573" cy="192139"/>
            <a:chOff x="1256392" y="2078109"/>
            <a:chExt cx="4745573" cy="192139"/>
          </a:xfrm>
        </p:grpSpPr>
        <p:sp>
          <p:nvSpPr>
            <p:cNvPr id="34" name="矩形 66"/>
            <p:cNvSpPr/>
            <p:nvPr/>
          </p:nvSpPr>
          <p:spPr>
            <a:xfrm>
              <a:off x="1256392" y="2174178"/>
              <a:ext cx="4745573" cy="0"/>
            </a:xfrm>
            <a:custGeom>
              <a:avLst/>
              <a:gdLst>
                <a:gd name="connsiteX0" fmla="*/ 0 w 3058239"/>
                <a:gd name="connsiteY0" fmla="*/ 0 h 45719"/>
                <a:gd name="connsiteX1" fmla="*/ 3058239 w 3058239"/>
                <a:gd name="connsiteY1" fmla="*/ 0 h 45719"/>
                <a:gd name="connsiteX2" fmla="*/ 3058239 w 3058239"/>
                <a:gd name="connsiteY2" fmla="*/ 45719 h 45719"/>
                <a:gd name="connsiteX3" fmla="*/ 0 w 3058239"/>
                <a:gd name="connsiteY3" fmla="*/ 45719 h 45719"/>
                <a:gd name="connsiteX4" fmla="*/ 0 w 3058239"/>
                <a:gd name="connsiteY4" fmla="*/ 0 h 45719"/>
                <a:gd name="connsiteX0" fmla="*/ 0 w 3058239"/>
                <a:gd name="connsiteY0" fmla="*/ 45719 h 137159"/>
                <a:gd name="connsiteX1" fmla="*/ 0 w 3058239"/>
                <a:gd name="connsiteY1" fmla="*/ 0 h 137159"/>
                <a:gd name="connsiteX2" fmla="*/ 3058239 w 3058239"/>
                <a:gd name="connsiteY2" fmla="*/ 0 h 137159"/>
                <a:gd name="connsiteX3" fmla="*/ 3058239 w 3058239"/>
                <a:gd name="connsiteY3" fmla="*/ 45719 h 137159"/>
                <a:gd name="connsiteX4" fmla="*/ 91440 w 3058239"/>
                <a:gd name="connsiteY4" fmla="*/ 137159 h 137159"/>
                <a:gd name="connsiteX0" fmla="*/ 0 w 3058239"/>
                <a:gd name="connsiteY0" fmla="*/ 45719 h 45719"/>
                <a:gd name="connsiteX1" fmla="*/ 0 w 3058239"/>
                <a:gd name="connsiteY1" fmla="*/ 0 h 45719"/>
                <a:gd name="connsiteX2" fmla="*/ 3058239 w 3058239"/>
                <a:gd name="connsiteY2" fmla="*/ 0 h 45719"/>
                <a:gd name="connsiteX3" fmla="*/ 3058239 w 3058239"/>
                <a:gd name="connsiteY3" fmla="*/ 45719 h 45719"/>
                <a:gd name="connsiteX0" fmla="*/ 0 w 3058239"/>
                <a:gd name="connsiteY0" fmla="*/ 0 h 45719"/>
                <a:gd name="connsiteX1" fmla="*/ 3058239 w 3058239"/>
                <a:gd name="connsiteY1" fmla="*/ 0 h 45719"/>
                <a:gd name="connsiteX2" fmla="*/ 3058239 w 3058239"/>
                <a:gd name="connsiteY2" fmla="*/ 45719 h 45719"/>
                <a:gd name="connsiteX0" fmla="*/ 0 w 3058239"/>
                <a:gd name="connsiteY0" fmla="*/ 0 h 0"/>
                <a:gd name="connsiteX1" fmla="*/ 3058239 w 3058239"/>
                <a:gd name="connsiteY1" fmla="*/ 0 h 0"/>
              </a:gdLst>
              <a:ahLst/>
              <a:cxnLst>
                <a:cxn ang="0">
                  <a:pos x="connsiteX0" y="connsiteY0"/>
                </a:cxn>
                <a:cxn ang="0">
                  <a:pos x="connsiteX1" y="connsiteY1"/>
                </a:cxn>
              </a:cxnLst>
              <a:rect l="l" t="t" r="r" b="b"/>
              <a:pathLst>
                <a:path w="3058239">
                  <a:moveTo>
                    <a:pt x="0" y="0"/>
                  </a:moveTo>
                  <a:lnTo>
                    <a:pt x="3058239" y="0"/>
                  </a:lnTo>
                </a:path>
              </a:pathLst>
            </a:custGeom>
            <a:noFill/>
            <a:ln w="5715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5" name="矩形 34"/>
            <p:cNvSpPr/>
            <p:nvPr/>
          </p:nvSpPr>
          <p:spPr>
            <a:xfrm>
              <a:off x="1476904" y="2078109"/>
              <a:ext cx="1807317" cy="192138"/>
            </a:xfrm>
            <a:prstGeom prst="rect">
              <a:avLst/>
            </a:prstGeom>
            <a:solidFill>
              <a:srgbClr val="01E2BC"/>
            </a:solidFill>
            <a:ln>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6" name="平行四边形 35"/>
            <p:cNvSpPr/>
            <p:nvPr/>
          </p:nvSpPr>
          <p:spPr>
            <a:xfrm>
              <a:off x="1562100"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7" name="平行四边形 36"/>
            <p:cNvSpPr/>
            <p:nvPr/>
          </p:nvSpPr>
          <p:spPr>
            <a:xfrm>
              <a:off x="1704741"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8" name="平行四边形 37"/>
            <p:cNvSpPr/>
            <p:nvPr/>
          </p:nvSpPr>
          <p:spPr>
            <a:xfrm>
              <a:off x="1847382"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9" name="平行四边形 38"/>
            <p:cNvSpPr/>
            <p:nvPr/>
          </p:nvSpPr>
          <p:spPr>
            <a:xfrm>
              <a:off x="1990023"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40" name="平行四边形 39"/>
            <p:cNvSpPr/>
            <p:nvPr/>
          </p:nvSpPr>
          <p:spPr>
            <a:xfrm>
              <a:off x="2132664" y="2078110"/>
              <a:ext cx="129540" cy="192138"/>
            </a:xfrm>
            <a:prstGeom prst="parallelogram">
              <a:avLst>
                <a:gd name="adj" fmla="val 53562"/>
              </a:avLst>
            </a:prstGeom>
            <a:solidFill>
              <a:srgbClr val="010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41" name="组合 40"/>
          <p:cNvGrpSpPr/>
          <p:nvPr/>
        </p:nvGrpSpPr>
        <p:grpSpPr>
          <a:xfrm>
            <a:off x="788048" y="2408853"/>
            <a:ext cx="4842441" cy="737535"/>
            <a:chOff x="397089" y="3734493"/>
            <a:chExt cx="4842441" cy="737535"/>
          </a:xfrm>
        </p:grpSpPr>
        <p:sp>
          <p:nvSpPr>
            <p:cNvPr id="42"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3" name="TextBox 32"/>
            <p:cNvSpPr txBox="1"/>
            <p:nvPr/>
          </p:nvSpPr>
          <p:spPr>
            <a:xfrm>
              <a:off x="397089" y="4099618"/>
              <a:ext cx="4842441"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44" name="组合 43"/>
          <p:cNvGrpSpPr/>
          <p:nvPr/>
        </p:nvGrpSpPr>
        <p:grpSpPr>
          <a:xfrm>
            <a:off x="6314167" y="2408853"/>
            <a:ext cx="4842441" cy="737535"/>
            <a:chOff x="397089" y="3734493"/>
            <a:chExt cx="4842441" cy="737535"/>
          </a:xfrm>
        </p:grpSpPr>
        <p:sp>
          <p:nvSpPr>
            <p:cNvPr id="45"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6" name="TextBox 32"/>
            <p:cNvSpPr txBox="1"/>
            <p:nvPr/>
          </p:nvSpPr>
          <p:spPr>
            <a:xfrm>
              <a:off x="397089" y="4099618"/>
              <a:ext cx="4842441"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47" name="组合 46"/>
          <p:cNvGrpSpPr/>
          <p:nvPr/>
        </p:nvGrpSpPr>
        <p:grpSpPr>
          <a:xfrm>
            <a:off x="788048" y="4575296"/>
            <a:ext cx="4842441" cy="737535"/>
            <a:chOff x="397089" y="3734493"/>
            <a:chExt cx="4842441" cy="737535"/>
          </a:xfrm>
        </p:grpSpPr>
        <p:sp>
          <p:nvSpPr>
            <p:cNvPr id="48"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9" name="TextBox 32"/>
            <p:cNvSpPr txBox="1"/>
            <p:nvPr/>
          </p:nvSpPr>
          <p:spPr>
            <a:xfrm>
              <a:off x="397089" y="4099618"/>
              <a:ext cx="4842441"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50" name="组合 49"/>
          <p:cNvGrpSpPr/>
          <p:nvPr/>
        </p:nvGrpSpPr>
        <p:grpSpPr>
          <a:xfrm>
            <a:off x="6314167" y="4575296"/>
            <a:ext cx="4842441" cy="737535"/>
            <a:chOff x="397089" y="3734493"/>
            <a:chExt cx="4842441" cy="737535"/>
          </a:xfrm>
        </p:grpSpPr>
        <p:sp>
          <p:nvSpPr>
            <p:cNvPr id="51"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52" name="TextBox 32"/>
            <p:cNvSpPr txBox="1"/>
            <p:nvPr/>
          </p:nvSpPr>
          <p:spPr>
            <a:xfrm>
              <a:off x="397089" y="4099618"/>
              <a:ext cx="4842441"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53"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54" name="组合 53"/>
          <p:cNvGrpSpPr/>
          <p:nvPr/>
        </p:nvGrpSpPr>
        <p:grpSpPr>
          <a:xfrm>
            <a:off x="271616" y="345438"/>
            <a:ext cx="842043" cy="391162"/>
            <a:chOff x="-29932" y="520698"/>
            <a:chExt cx="577569" cy="258806"/>
          </a:xfrm>
        </p:grpSpPr>
        <p:sp>
          <p:nvSpPr>
            <p:cNvPr id="55" name="箭头: V 形 54"/>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56" name="箭头: V 形 55"/>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57" name="箭头: V 形 56"/>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18566768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360"/>
                                          </p:val>
                                        </p:tav>
                                        <p:tav tm="100000">
                                          <p:val>
                                            <p:fltVal val="0"/>
                                          </p:val>
                                        </p:tav>
                                      </p:tavLst>
                                    </p:anim>
                                    <p:animEffect transition="in" filter="fade">
                                      <p:cBhvr>
                                        <p:cTn id="10" dur="500"/>
                                        <p:tgtEl>
                                          <p:spTgt spid="16"/>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360"/>
                                          </p:val>
                                        </p:tav>
                                        <p:tav tm="100000">
                                          <p:val>
                                            <p:fltVal val="0"/>
                                          </p:val>
                                        </p:tav>
                                      </p:tavLst>
                                    </p:anim>
                                    <p:animEffect transition="in" filter="fade">
                                      <p:cBhvr>
                                        <p:cTn id="16" dur="500"/>
                                        <p:tgtEl>
                                          <p:spTgt spid="25"/>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 calcmode="lin" valueType="num">
                                      <p:cBhvr>
                                        <p:cTn id="27" dur="500" fill="hold"/>
                                        <p:tgtEl>
                                          <p:spTgt spid="33"/>
                                        </p:tgtEl>
                                        <p:attrNameLst>
                                          <p:attrName>style.rotation</p:attrName>
                                        </p:attrNameLst>
                                      </p:cBhvr>
                                      <p:tavLst>
                                        <p:tav tm="0">
                                          <p:val>
                                            <p:fltVal val="360"/>
                                          </p:val>
                                        </p:tav>
                                        <p:tav tm="100000">
                                          <p:val>
                                            <p:fltVal val="0"/>
                                          </p:val>
                                        </p:tav>
                                      </p:tavLst>
                                    </p:anim>
                                    <p:animEffect transition="in" filter="fade">
                                      <p:cBhvr>
                                        <p:cTn id="28" dur="500"/>
                                        <p:tgtEl>
                                          <p:spTgt spid="33"/>
                                        </p:tgtEl>
                                      </p:cBhvr>
                                    </p:animEffect>
                                  </p:childTnLst>
                                </p:cTn>
                              </p:par>
                            </p:childTnLst>
                          </p:cTn>
                        </p:par>
                        <p:par>
                          <p:cTn id="29" fill="hold">
                            <p:stCondLst>
                              <p:cond delay="500"/>
                            </p:stCondLst>
                            <p:childTnLst>
                              <p:par>
                                <p:cTn id="30" presetID="37" presetClass="entr" presetSubtype="0"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900" decel="100000" fill="hold"/>
                                        <p:tgtEl>
                                          <p:spTgt spid="41"/>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900" decel="100000" fill="hold"/>
                                        <p:tgtEl>
                                          <p:spTgt spid="44"/>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42" presetID="37"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anim calcmode="lin" valueType="num">
                                      <p:cBhvr>
                                        <p:cTn id="45" dur="1000" fill="hold"/>
                                        <p:tgtEl>
                                          <p:spTgt spid="47"/>
                                        </p:tgtEl>
                                        <p:attrNameLst>
                                          <p:attrName>ppt_x</p:attrName>
                                        </p:attrNameLst>
                                      </p:cBhvr>
                                      <p:tavLst>
                                        <p:tav tm="0">
                                          <p:val>
                                            <p:strVal val="#ppt_x"/>
                                          </p:val>
                                        </p:tav>
                                        <p:tav tm="100000">
                                          <p:val>
                                            <p:strVal val="#ppt_x"/>
                                          </p:val>
                                        </p:tav>
                                      </p:tavLst>
                                    </p:anim>
                                    <p:anim calcmode="lin" valueType="num">
                                      <p:cBhvr>
                                        <p:cTn id="46" dur="900" decel="100000" fill="hold"/>
                                        <p:tgtEl>
                                          <p:spTgt spid="47"/>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48" presetID="37" presetClass="entr" presetSubtype="0" fill="hold"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1000"/>
                                        <p:tgtEl>
                                          <p:spTgt spid="50"/>
                                        </p:tgtEl>
                                      </p:cBhvr>
                                    </p:animEffect>
                                    <p:anim calcmode="lin" valueType="num">
                                      <p:cBhvr>
                                        <p:cTn id="51" dur="1000" fill="hold"/>
                                        <p:tgtEl>
                                          <p:spTgt spid="50"/>
                                        </p:tgtEl>
                                        <p:attrNameLst>
                                          <p:attrName>ppt_x</p:attrName>
                                        </p:attrNameLst>
                                      </p:cBhvr>
                                      <p:tavLst>
                                        <p:tav tm="0">
                                          <p:val>
                                            <p:strVal val="#ppt_x"/>
                                          </p:val>
                                        </p:tav>
                                        <p:tav tm="100000">
                                          <p:val>
                                            <p:strVal val="#ppt_x"/>
                                          </p:val>
                                        </p:tav>
                                      </p:tavLst>
                                    </p:anim>
                                    <p:anim calcmode="lin" valueType="num">
                                      <p:cBhvr>
                                        <p:cTn id="52" dur="900" decel="100000" fill="hold"/>
                                        <p:tgtEl>
                                          <p:spTgt spid="50"/>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447800" y="1970088"/>
            <a:ext cx="2844800" cy="2844800"/>
            <a:chOff x="1841500" y="1970088"/>
            <a:chExt cx="2844800" cy="2844800"/>
          </a:xfrm>
        </p:grpSpPr>
        <p:grpSp>
          <p:nvGrpSpPr>
            <p:cNvPr id="3" name="组合 2"/>
            <p:cNvGrpSpPr/>
            <p:nvPr/>
          </p:nvGrpSpPr>
          <p:grpSpPr>
            <a:xfrm>
              <a:off x="1997566" y="2126156"/>
              <a:ext cx="2532674" cy="2532664"/>
              <a:chOff x="4223654" y="2075543"/>
              <a:chExt cx="2786746" cy="2786743"/>
            </a:xfrm>
          </p:grpSpPr>
          <p:sp>
            <p:nvSpPr>
              <p:cNvPr id="5" name="弧形 4"/>
              <p:cNvSpPr/>
              <p:nvPr/>
            </p:nvSpPr>
            <p:spPr>
              <a:xfrm>
                <a:off x="4223657" y="2075543"/>
                <a:ext cx="2786743" cy="2786743"/>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6" name="弧形 5"/>
              <p:cNvSpPr/>
              <p:nvPr/>
            </p:nvSpPr>
            <p:spPr>
              <a:xfrm flipH="1">
                <a:off x="4223657" y="2075543"/>
                <a:ext cx="2786743" cy="2786743"/>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7" name="弧形 6"/>
              <p:cNvSpPr/>
              <p:nvPr/>
            </p:nvSpPr>
            <p:spPr>
              <a:xfrm flipH="1">
                <a:off x="4223654" y="2075543"/>
                <a:ext cx="2786743" cy="2786743"/>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8" name="弧形 7"/>
              <p:cNvSpPr/>
              <p:nvPr/>
            </p:nvSpPr>
            <p:spPr>
              <a:xfrm flipH="1">
                <a:off x="4223654" y="2075543"/>
                <a:ext cx="2786743" cy="2786743"/>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grpSp>
        <p:sp>
          <p:nvSpPr>
            <p:cNvPr id="4" name="椭圆 3"/>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 panose="020B0604020202030204" pitchFamily="34" charset="0"/>
                <a:ea typeface="微软雅黑"/>
              </a:endParaRPr>
            </a:p>
          </p:txBody>
        </p:sp>
      </p:grpSp>
      <p:sp>
        <p:nvSpPr>
          <p:cNvPr id="10" name="等腰三角形 9"/>
          <p:cNvSpPr/>
          <p:nvPr/>
        </p:nvSpPr>
        <p:spPr>
          <a:xfrm rot="5400000">
            <a:off x="4570079" y="2933700"/>
            <a:ext cx="265176"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panose="020B0604020202030204" pitchFamily="34" charset="0"/>
              <a:ea typeface="微软雅黑"/>
            </a:endParaRPr>
          </a:p>
        </p:txBody>
      </p:sp>
      <p:sp>
        <p:nvSpPr>
          <p:cNvPr id="11" name="TextBox 31"/>
          <p:cNvSpPr txBox="1"/>
          <p:nvPr/>
        </p:nvSpPr>
        <p:spPr>
          <a:xfrm flipH="1">
            <a:off x="4905867" y="2791767"/>
            <a:ext cx="4509258" cy="52322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01E2BC"/>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rPr>
              <a:t>Add your title</a:t>
            </a:r>
            <a:endParaRPr kumimoji="0" lang="zh-CN" altLang="en-US" sz="2800" b="1" i="0" u="none" strike="noStrike" kern="0" cap="none" spc="0" normalizeH="0" baseline="0" noProof="0" dirty="0">
              <a:ln w="18415" cmpd="sng">
                <a:noFill/>
                <a:prstDash val="solid"/>
              </a:ln>
              <a:solidFill>
                <a:srgbClr val="01E2BC"/>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endParaRPr>
          </a:p>
        </p:txBody>
      </p:sp>
      <p:sp>
        <p:nvSpPr>
          <p:cNvPr id="12" name="TextBox 32"/>
          <p:cNvSpPr txBox="1"/>
          <p:nvPr/>
        </p:nvSpPr>
        <p:spPr>
          <a:xfrm>
            <a:off x="4905867" y="3392487"/>
            <a:ext cx="5540226" cy="548355"/>
          </a:xfrm>
          <a:prstGeom prst="rect">
            <a:avLst/>
          </a:prstGeom>
          <a:noFill/>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rPr>
              <a:t>click to add your text here click to add your text </a:t>
            </a:r>
            <a:r>
              <a:rPr kumimoji="0" lang="en-US" altLang="zh-CN" sz="1200" b="0" i="0" u="none" strike="noStrike" kern="1200" cap="none" spc="0" normalizeH="0" baseline="0" noProof="0" dirty="0" err="1">
                <a:ln>
                  <a:noFill/>
                </a:ln>
                <a:solidFill>
                  <a:prstClr val="white"/>
                </a:solidFill>
                <a:effectLst/>
                <a:uLnTx/>
                <a:uFillTx/>
                <a:latin typeface="Helvetica" panose="020B0604020202030204" pitchFamily="34" charset="0"/>
                <a:ea typeface="微软雅黑" pitchFamily="34" charset="-122"/>
              </a:rPr>
              <a:t>hereclick</a:t>
            </a:r>
            <a:r>
              <a:rPr kumimoji="0" lang="en-US" altLang="zh-CN"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rPr>
              <a:t>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Helvetica" panose="020B0604020202030204" pitchFamily="34" charset="0"/>
              <a:ea typeface="微软雅黑" pitchFamily="34" charset="-122"/>
            </a:endParaRPr>
          </a:p>
        </p:txBody>
      </p:sp>
      <p:sp>
        <p:nvSpPr>
          <p:cNvPr id="13" name="TextBox 31"/>
          <p:cNvSpPr txBox="1"/>
          <p:nvPr/>
        </p:nvSpPr>
        <p:spPr>
          <a:xfrm flipH="1">
            <a:off x="2032662" y="2607188"/>
            <a:ext cx="1675074" cy="156966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685891" rtl="0" eaLnBrk="1" fontAlgn="auto" latinLnBrk="0" hangingPunct="1">
              <a:lnSpc>
                <a:spcPct val="100000"/>
              </a:lnSpc>
              <a:spcBef>
                <a:spcPts val="0"/>
              </a:spcBef>
              <a:spcAft>
                <a:spcPts val="0"/>
              </a:spcAft>
              <a:buClrTx/>
              <a:buSzTx/>
              <a:buFontTx/>
              <a:buNone/>
              <a:tabLst/>
              <a:defRPr/>
            </a:pPr>
            <a:r>
              <a:rPr kumimoji="0" lang="en-US" altLang="zh-CN" sz="9600" b="1" i="0" u="none" strike="noStrike" kern="0" cap="none" spc="0" normalizeH="0" baseline="0" noProof="0" dirty="0">
                <a:ln w="18415" cmpd="sng">
                  <a:noFill/>
                  <a:prstDash val="solid"/>
                </a:ln>
                <a:solidFill>
                  <a:prstClr val="white"/>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rPr>
              <a:t>02</a:t>
            </a:r>
            <a:endParaRPr kumimoji="0" lang="zh-CN" altLang="en-US" sz="9600" b="1" i="0" u="none" strike="noStrike" kern="0" cap="none" spc="0" normalizeH="0" baseline="0" noProof="0" dirty="0">
              <a:ln w="18415" cmpd="sng">
                <a:noFill/>
                <a:prstDash val="solid"/>
              </a:ln>
              <a:solidFill>
                <a:prstClr val="white"/>
              </a:solidFill>
              <a:effectLst>
                <a:outerShdw blurRad="266700" algn="tl" rotWithShape="0">
                  <a:srgbClr val="44546A">
                    <a:lumMod val="40000"/>
                    <a:lumOff val="60000"/>
                    <a:alpha val="55000"/>
                  </a:srgbClr>
                </a:outerShdw>
              </a:effectLst>
              <a:uLnTx/>
              <a:uFillTx/>
              <a:latin typeface="Helvetica" panose="020B0604020202030204" pitchFamily="34" charset="0"/>
              <a:cs typeface="Times New Roman" pitchFamily="18" charset="0"/>
            </a:endParaRPr>
          </a:p>
        </p:txBody>
      </p:sp>
    </p:spTree>
    <p:extLst>
      <p:ext uri="{BB962C8B-B14F-4D97-AF65-F5344CB8AC3E}">
        <p14:creationId xmlns:p14="http://schemas.microsoft.com/office/powerpoint/2010/main" val="12986270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 name="组合 439"/>
          <p:cNvGrpSpPr/>
          <p:nvPr/>
        </p:nvGrpSpPr>
        <p:grpSpPr>
          <a:xfrm>
            <a:off x="408932" y="1804326"/>
            <a:ext cx="3097314" cy="3735008"/>
            <a:chOff x="408932" y="1804326"/>
            <a:chExt cx="3097314" cy="3735008"/>
          </a:xfrm>
        </p:grpSpPr>
        <p:grpSp>
          <p:nvGrpSpPr>
            <p:cNvPr id="400" name="组合 399"/>
            <p:cNvGrpSpPr/>
            <p:nvPr/>
          </p:nvGrpSpPr>
          <p:grpSpPr>
            <a:xfrm>
              <a:off x="408932" y="3745112"/>
              <a:ext cx="3097314" cy="1017611"/>
              <a:chOff x="397090" y="3734493"/>
              <a:chExt cx="3097314" cy="1017611"/>
            </a:xfrm>
          </p:grpSpPr>
          <p:sp>
            <p:nvSpPr>
              <p:cNvPr id="401"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02" name="TextBox 32"/>
              <p:cNvSpPr txBox="1"/>
              <p:nvPr/>
            </p:nvSpPr>
            <p:spPr>
              <a:xfrm>
                <a:off x="701148" y="4099618"/>
                <a:ext cx="2489198" cy="652486"/>
              </a:xfrm>
              <a:prstGeom prst="rect">
                <a:avLst/>
              </a:prstGeom>
              <a:noFill/>
            </p:spPr>
            <p:txBody>
              <a:bodyPr wrap="square">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436" name="组合 435"/>
            <p:cNvGrpSpPr/>
            <p:nvPr/>
          </p:nvGrpSpPr>
          <p:grpSpPr>
            <a:xfrm>
              <a:off x="701059" y="1804326"/>
              <a:ext cx="2513060" cy="3735008"/>
              <a:chOff x="701059" y="1804326"/>
              <a:chExt cx="2513060" cy="3735008"/>
            </a:xfrm>
          </p:grpSpPr>
          <p:grpSp>
            <p:nvGrpSpPr>
              <p:cNvPr id="366" name="组合 365"/>
              <p:cNvGrpSpPr/>
              <p:nvPr/>
            </p:nvGrpSpPr>
            <p:grpSpPr>
              <a:xfrm>
                <a:off x="701059" y="1804326"/>
                <a:ext cx="2513060" cy="3735008"/>
                <a:chOff x="701059" y="1804326"/>
                <a:chExt cx="2513060" cy="3735008"/>
              </a:xfrm>
            </p:grpSpPr>
            <p:sp>
              <p:nvSpPr>
                <p:cNvPr id="90" name="矩形 89"/>
                <p:cNvSpPr/>
                <p:nvPr/>
              </p:nvSpPr>
              <p:spPr>
                <a:xfrm>
                  <a:off x="701059" y="1804326"/>
                  <a:ext cx="2513060" cy="3735008"/>
                </a:xfrm>
                <a:prstGeom prst="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cxnSp>
              <p:nvCxnSpPr>
                <p:cNvPr id="91" name="直接连接符 90"/>
                <p:cNvCxnSpPr/>
                <p:nvPr/>
              </p:nvCxnSpPr>
              <p:spPr>
                <a:xfrm>
                  <a:off x="701059" y="1804326"/>
                  <a:ext cx="2513060" cy="0"/>
                </a:xfrm>
                <a:prstGeom prst="line">
                  <a:avLst/>
                </a:prstGeom>
                <a:ln w="57150">
                  <a:solidFill>
                    <a:srgbClr val="01E2BC"/>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701059" y="5539334"/>
                  <a:ext cx="2513060" cy="0"/>
                </a:xfrm>
                <a:prstGeom prst="line">
                  <a:avLst/>
                </a:prstGeom>
                <a:ln w="57150">
                  <a:solidFill>
                    <a:srgbClr val="01E2BC"/>
                  </a:solidFill>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1502765" y="2339675"/>
                  <a:ext cx="909649" cy="909649"/>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98" name="组合 97"/>
                <p:cNvGrpSpPr/>
                <p:nvPr/>
              </p:nvGrpSpPr>
              <p:grpSpPr>
                <a:xfrm>
                  <a:off x="1684725" y="2299865"/>
                  <a:ext cx="545728" cy="989271"/>
                  <a:chOff x="2050127" y="1914525"/>
                  <a:chExt cx="601220" cy="1089864"/>
                </a:xfrm>
              </p:grpSpPr>
              <p:sp>
                <p:nvSpPr>
                  <p:cNvPr id="168" name="任意多边形 39"/>
                  <p:cNvSpPr/>
                  <p:nvPr/>
                </p:nvSpPr>
                <p:spPr>
                  <a:xfrm>
                    <a:off x="2050127" y="1914525"/>
                    <a:ext cx="601220" cy="90859"/>
                  </a:xfrm>
                  <a:custGeom>
                    <a:avLst/>
                    <a:gdLst>
                      <a:gd name="connsiteX0" fmla="*/ 289676 w 579352"/>
                      <a:gd name="connsiteY0" fmla="*/ 0 h 87554"/>
                      <a:gd name="connsiteX1" fmla="*/ 494073 w 579352"/>
                      <a:gd name="connsiteY1" fmla="*/ 41266 h 87554"/>
                      <a:gd name="connsiteX2" fmla="*/ 579352 w 579352"/>
                      <a:gd name="connsiteY2" fmla="*/ 87554 h 87554"/>
                      <a:gd name="connsiteX3" fmla="*/ 0 w 579352"/>
                      <a:gd name="connsiteY3" fmla="*/ 87554 h 87554"/>
                      <a:gd name="connsiteX4" fmla="*/ 85279 w 579352"/>
                      <a:gd name="connsiteY4" fmla="*/ 41266 h 87554"/>
                      <a:gd name="connsiteX5" fmla="*/ 289676 w 579352"/>
                      <a:gd name="connsiteY5" fmla="*/ 0 h 87554"/>
                      <a:gd name="connsiteX0" fmla="*/ 289676 w 579352"/>
                      <a:gd name="connsiteY0" fmla="*/ 0 h 87554"/>
                      <a:gd name="connsiteX1" fmla="*/ 494073 w 579352"/>
                      <a:gd name="connsiteY1" fmla="*/ 41266 h 87554"/>
                      <a:gd name="connsiteX2" fmla="*/ 579352 w 579352"/>
                      <a:gd name="connsiteY2" fmla="*/ 87554 h 87554"/>
                      <a:gd name="connsiteX3" fmla="*/ 0 w 579352"/>
                      <a:gd name="connsiteY3" fmla="*/ 87554 h 87554"/>
                      <a:gd name="connsiteX4" fmla="*/ 85279 w 579352"/>
                      <a:gd name="connsiteY4" fmla="*/ 41266 h 87554"/>
                      <a:gd name="connsiteX5" fmla="*/ 289676 w 579352"/>
                      <a:gd name="connsiteY5" fmla="*/ 0 h 87554"/>
                      <a:gd name="connsiteX0" fmla="*/ 0 w 579352"/>
                      <a:gd name="connsiteY0" fmla="*/ 87554 h 178994"/>
                      <a:gd name="connsiteX1" fmla="*/ 85279 w 579352"/>
                      <a:gd name="connsiteY1" fmla="*/ 41266 h 178994"/>
                      <a:gd name="connsiteX2" fmla="*/ 289676 w 579352"/>
                      <a:gd name="connsiteY2" fmla="*/ 0 h 178994"/>
                      <a:gd name="connsiteX3" fmla="*/ 494073 w 579352"/>
                      <a:gd name="connsiteY3" fmla="*/ 41266 h 178994"/>
                      <a:gd name="connsiteX4" fmla="*/ 579352 w 579352"/>
                      <a:gd name="connsiteY4" fmla="*/ 87554 h 178994"/>
                      <a:gd name="connsiteX5" fmla="*/ 91440 w 579352"/>
                      <a:gd name="connsiteY5" fmla="*/ 178994 h 17899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52" h="87554">
                        <a:moveTo>
                          <a:pt x="0" y="87554"/>
                        </a:moveTo>
                        <a:cubicBezTo>
                          <a:pt x="23663" y="72125"/>
                          <a:pt x="49709" y="56695"/>
                          <a:pt x="85279" y="41266"/>
                        </a:cubicBezTo>
                        <a:cubicBezTo>
                          <a:pt x="148103" y="14694"/>
                          <a:pt x="217173" y="0"/>
                          <a:pt x="289676" y="0"/>
                        </a:cubicBezTo>
                        <a:cubicBezTo>
                          <a:pt x="362179" y="0"/>
                          <a:pt x="431250" y="14694"/>
                          <a:pt x="494073" y="41266"/>
                        </a:cubicBezTo>
                        <a:cubicBezTo>
                          <a:pt x="524795" y="54400"/>
                          <a:pt x="550926" y="72125"/>
                          <a:pt x="579352" y="87554"/>
                        </a:cubicBezTo>
                      </a:path>
                    </a:pathLst>
                  </a:custGeom>
                  <a:noFill/>
                  <a:ln w="38100">
                    <a:solidFill>
                      <a:schemeClr val="bg1"/>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69" name="任意多边形 36"/>
                  <p:cNvSpPr/>
                  <p:nvPr/>
                </p:nvSpPr>
                <p:spPr>
                  <a:xfrm>
                    <a:off x="2196217" y="2979443"/>
                    <a:ext cx="309044" cy="24946"/>
                  </a:xfrm>
                  <a:custGeom>
                    <a:avLst/>
                    <a:gdLst>
                      <a:gd name="connsiteX0" fmla="*/ 0 w 297803"/>
                      <a:gd name="connsiteY0" fmla="*/ 0 h 24039"/>
                      <a:gd name="connsiteX1" fmla="*/ 297803 w 297803"/>
                      <a:gd name="connsiteY1" fmla="*/ 0 h 24039"/>
                      <a:gd name="connsiteX2" fmla="*/ 254729 w 297803"/>
                      <a:gd name="connsiteY2" fmla="*/ 13371 h 24039"/>
                      <a:gd name="connsiteX3" fmla="*/ 148901 w 297803"/>
                      <a:gd name="connsiteY3" fmla="*/ 24039 h 24039"/>
                      <a:gd name="connsiteX4" fmla="*/ 43073 w 297803"/>
                      <a:gd name="connsiteY4" fmla="*/ 13371 h 24039"/>
                      <a:gd name="connsiteX5" fmla="*/ 0 w 297803"/>
                      <a:gd name="connsiteY5" fmla="*/ 0 h 24039"/>
                      <a:gd name="connsiteX0" fmla="*/ 297803 w 389243"/>
                      <a:gd name="connsiteY0" fmla="*/ 0 h 91440"/>
                      <a:gd name="connsiteX1" fmla="*/ 254729 w 389243"/>
                      <a:gd name="connsiteY1" fmla="*/ 13371 h 91440"/>
                      <a:gd name="connsiteX2" fmla="*/ 148901 w 389243"/>
                      <a:gd name="connsiteY2" fmla="*/ 24039 h 91440"/>
                      <a:gd name="connsiteX3" fmla="*/ 43073 w 389243"/>
                      <a:gd name="connsiteY3" fmla="*/ 13371 h 91440"/>
                      <a:gd name="connsiteX4" fmla="*/ 0 w 389243"/>
                      <a:gd name="connsiteY4" fmla="*/ 0 h 91440"/>
                      <a:gd name="connsiteX5" fmla="*/ 389243 w 389243"/>
                      <a:gd name="connsiteY5" fmla="*/ 91440 h 91440"/>
                      <a:gd name="connsiteX0" fmla="*/ 297803 w 297803"/>
                      <a:gd name="connsiteY0" fmla="*/ 0 h 24039"/>
                      <a:gd name="connsiteX1" fmla="*/ 254729 w 297803"/>
                      <a:gd name="connsiteY1" fmla="*/ 13371 h 24039"/>
                      <a:gd name="connsiteX2" fmla="*/ 148901 w 297803"/>
                      <a:gd name="connsiteY2" fmla="*/ 24039 h 24039"/>
                      <a:gd name="connsiteX3" fmla="*/ 43073 w 297803"/>
                      <a:gd name="connsiteY3" fmla="*/ 13371 h 24039"/>
                      <a:gd name="connsiteX4" fmla="*/ 0 w 297803"/>
                      <a:gd name="connsiteY4" fmla="*/ 0 h 2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03" h="24039">
                        <a:moveTo>
                          <a:pt x="297803" y="0"/>
                        </a:moveTo>
                        <a:lnTo>
                          <a:pt x="254729" y="13371"/>
                        </a:lnTo>
                        <a:cubicBezTo>
                          <a:pt x="220546" y="20366"/>
                          <a:pt x="185153" y="24039"/>
                          <a:pt x="148901" y="24039"/>
                        </a:cubicBezTo>
                        <a:cubicBezTo>
                          <a:pt x="112650" y="24039"/>
                          <a:pt x="77256" y="20366"/>
                          <a:pt x="43073" y="13371"/>
                        </a:cubicBezTo>
                        <a:lnTo>
                          <a:pt x="0" y="0"/>
                        </a:lnTo>
                      </a:path>
                    </a:pathLst>
                  </a:custGeom>
                  <a:noFill/>
                  <a:ln w="38100">
                    <a:solidFill>
                      <a:schemeClr val="bg1"/>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99" name="组合 98"/>
                <p:cNvGrpSpPr/>
                <p:nvPr/>
              </p:nvGrpSpPr>
              <p:grpSpPr>
                <a:xfrm rot="9000000">
                  <a:off x="1407547" y="2287684"/>
                  <a:ext cx="1100084" cy="1013633"/>
                  <a:chOff x="2783437" y="1883561"/>
                  <a:chExt cx="1211946" cy="1116704"/>
                </a:xfrm>
              </p:grpSpPr>
              <p:sp>
                <p:nvSpPr>
                  <p:cNvPr id="166" name="任意多边形 97"/>
                  <p:cNvSpPr/>
                  <p:nvPr/>
                </p:nvSpPr>
                <p:spPr>
                  <a:xfrm>
                    <a:off x="2783437" y="1883561"/>
                    <a:ext cx="370101" cy="1116704"/>
                  </a:xfrm>
                  <a:custGeom>
                    <a:avLst/>
                    <a:gdLst>
                      <a:gd name="connsiteX0" fmla="*/ 397315 w 397315"/>
                      <a:gd name="connsiteY0" fmla="*/ 0 h 1133600"/>
                      <a:gd name="connsiteX1" fmla="*/ 397315 w 397315"/>
                      <a:gd name="connsiteY1" fmla="*/ 1133600 h 1133600"/>
                      <a:gd name="connsiteX2" fmla="*/ 370101 w 397315"/>
                      <a:gd name="connsiteY2" fmla="*/ 1125152 h 1133600"/>
                      <a:gd name="connsiteX3" fmla="*/ 0 w 397315"/>
                      <a:gd name="connsiteY3" fmla="*/ 566800 h 1133600"/>
                      <a:gd name="connsiteX4" fmla="*/ 370101 w 397315"/>
                      <a:gd name="connsiteY4" fmla="*/ 8448 h 1133600"/>
                      <a:gd name="connsiteX5" fmla="*/ 397315 w 397315"/>
                      <a:gd name="connsiteY5" fmla="*/ 0 h 1133600"/>
                      <a:gd name="connsiteX0" fmla="*/ 397315 w 488755"/>
                      <a:gd name="connsiteY0" fmla="*/ 1133600 h 1225040"/>
                      <a:gd name="connsiteX1" fmla="*/ 370101 w 488755"/>
                      <a:gd name="connsiteY1" fmla="*/ 1125152 h 1225040"/>
                      <a:gd name="connsiteX2" fmla="*/ 0 w 488755"/>
                      <a:gd name="connsiteY2" fmla="*/ 566800 h 1225040"/>
                      <a:gd name="connsiteX3" fmla="*/ 370101 w 488755"/>
                      <a:gd name="connsiteY3" fmla="*/ 8448 h 1225040"/>
                      <a:gd name="connsiteX4" fmla="*/ 397315 w 488755"/>
                      <a:gd name="connsiteY4" fmla="*/ 0 h 1225040"/>
                      <a:gd name="connsiteX5" fmla="*/ 488755 w 488755"/>
                      <a:gd name="connsiteY5" fmla="*/ 1225040 h 1225040"/>
                      <a:gd name="connsiteX0" fmla="*/ 397315 w 397315"/>
                      <a:gd name="connsiteY0" fmla="*/ 1133600 h 1133600"/>
                      <a:gd name="connsiteX1" fmla="*/ 370101 w 397315"/>
                      <a:gd name="connsiteY1" fmla="*/ 1125152 h 1133600"/>
                      <a:gd name="connsiteX2" fmla="*/ 0 w 397315"/>
                      <a:gd name="connsiteY2" fmla="*/ 566800 h 1133600"/>
                      <a:gd name="connsiteX3" fmla="*/ 370101 w 397315"/>
                      <a:gd name="connsiteY3" fmla="*/ 8448 h 1133600"/>
                      <a:gd name="connsiteX4" fmla="*/ 397315 w 397315"/>
                      <a:gd name="connsiteY4" fmla="*/ 0 h 1133600"/>
                      <a:gd name="connsiteX0" fmla="*/ 370101 w 397315"/>
                      <a:gd name="connsiteY0" fmla="*/ 1125152 h 1125152"/>
                      <a:gd name="connsiteX1" fmla="*/ 0 w 397315"/>
                      <a:gd name="connsiteY1" fmla="*/ 566800 h 1125152"/>
                      <a:gd name="connsiteX2" fmla="*/ 370101 w 397315"/>
                      <a:gd name="connsiteY2" fmla="*/ 8448 h 1125152"/>
                      <a:gd name="connsiteX3" fmla="*/ 397315 w 397315"/>
                      <a:gd name="connsiteY3" fmla="*/ 0 h 1125152"/>
                      <a:gd name="connsiteX0" fmla="*/ 370101 w 370101"/>
                      <a:gd name="connsiteY0" fmla="*/ 1116704 h 1116704"/>
                      <a:gd name="connsiteX1" fmla="*/ 0 w 370101"/>
                      <a:gd name="connsiteY1" fmla="*/ 558352 h 1116704"/>
                      <a:gd name="connsiteX2" fmla="*/ 370101 w 370101"/>
                      <a:gd name="connsiteY2" fmla="*/ 0 h 1116704"/>
                    </a:gdLst>
                    <a:ahLst/>
                    <a:cxnLst>
                      <a:cxn ang="0">
                        <a:pos x="connsiteX0" y="connsiteY0"/>
                      </a:cxn>
                      <a:cxn ang="0">
                        <a:pos x="connsiteX1" y="connsiteY1"/>
                      </a:cxn>
                      <a:cxn ang="0">
                        <a:pos x="connsiteX2" y="connsiteY2"/>
                      </a:cxn>
                    </a:cxnLst>
                    <a:rect l="l" t="t" r="r" b="b"/>
                    <a:pathLst>
                      <a:path w="370101" h="1116704">
                        <a:moveTo>
                          <a:pt x="370101" y="1116704"/>
                        </a:moveTo>
                        <a:cubicBezTo>
                          <a:pt x="152608" y="1024712"/>
                          <a:pt x="0" y="809354"/>
                          <a:pt x="0" y="558352"/>
                        </a:cubicBezTo>
                        <a:cubicBezTo>
                          <a:pt x="0" y="307350"/>
                          <a:pt x="152608" y="91992"/>
                          <a:pt x="370101" y="0"/>
                        </a:cubicBezTo>
                      </a:path>
                    </a:pathLst>
                  </a:custGeom>
                  <a:noFill/>
                  <a:ln w="76200">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67" name="任意多边形 96"/>
                  <p:cNvSpPr/>
                  <p:nvPr/>
                </p:nvSpPr>
                <p:spPr>
                  <a:xfrm>
                    <a:off x="3755231" y="1961722"/>
                    <a:ext cx="240152" cy="960382"/>
                  </a:xfrm>
                  <a:custGeom>
                    <a:avLst/>
                    <a:gdLst>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 name="connsiteX5" fmla="*/ 0 w 240152"/>
                      <a:gd name="connsiteY5" fmla="*/ 0 h 960382"/>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 name="connsiteX5" fmla="*/ 91440 w 240152"/>
                      <a:gd name="connsiteY5" fmla="*/ 91440 h 960382"/>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52" h="960382">
                        <a:moveTo>
                          <a:pt x="0" y="0"/>
                        </a:moveTo>
                        <a:lnTo>
                          <a:pt x="62667" y="51704"/>
                        </a:lnTo>
                        <a:cubicBezTo>
                          <a:pt x="172326" y="161364"/>
                          <a:pt x="240152" y="312857"/>
                          <a:pt x="240152" y="480191"/>
                        </a:cubicBezTo>
                        <a:cubicBezTo>
                          <a:pt x="240152" y="647526"/>
                          <a:pt x="172326" y="799019"/>
                          <a:pt x="62667" y="908678"/>
                        </a:cubicBezTo>
                        <a:lnTo>
                          <a:pt x="0" y="960382"/>
                        </a:lnTo>
                      </a:path>
                    </a:pathLst>
                  </a:custGeom>
                  <a:noFill/>
                  <a:ln w="76200">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sp>
            <p:nvSpPr>
              <p:cNvPr id="432" name="椭圆 422"/>
              <p:cNvSpPr/>
              <p:nvPr/>
            </p:nvSpPr>
            <p:spPr>
              <a:xfrm>
                <a:off x="1787078" y="2568094"/>
                <a:ext cx="333198" cy="452810"/>
              </a:xfrm>
              <a:custGeom>
                <a:avLst/>
                <a:gdLst>
                  <a:gd name="connsiteX0" fmla="*/ 1318 w 247650"/>
                  <a:gd name="connsiteY0" fmla="*/ 223838 h 336551"/>
                  <a:gd name="connsiteX1" fmla="*/ 123825 w 247650"/>
                  <a:gd name="connsiteY1" fmla="*/ 265778 h 336551"/>
                  <a:gd name="connsiteX2" fmla="*/ 246333 w 247650"/>
                  <a:gd name="connsiteY2" fmla="*/ 223838 h 336551"/>
                  <a:gd name="connsiteX3" fmla="*/ 247650 w 247650"/>
                  <a:gd name="connsiteY3" fmla="*/ 227770 h 336551"/>
                  <a:gd name="connsiteX4" fmla="*/ 247650 w 247650"/>
                  <a:gd name="connsiteY4" fmla="*/ 291990 h 336551"/>
                  <a:gd name="connsiteX5" fmla="*/ 123825 w 247650"/>
                  <a:gd name="connsiteY5" fmla="*/ 336551 h 336551"/>
                  <a:gd name="connsiteX6" fmla="*/ 0 w 247650"/>
                  <a:gd name="connsiteY6" fmla="*/ 291990 h 336551"/>
                  <a:gd name="connsiteX7" fmla="*/ 0 w 247650"/>
                  <a:gd name="connsiteY7" fmla="*/ 227770 h 336551"/>
                  <a:gd name="connsiteX8" fmla="*/ 1318 w 247650"/>
                  <a:gd name="connsiteY8" fmla="*/ 223838 h 336551"/>
                  <a:gd name="connsiteX9" fmla="*/ 1318 w 247650"/>
                  <a:gd name="connsiteY9" fmla="*/ 131763 h 336551"/>
                  <a:gd name="connsiteX10" fmla="*/ 123825 w 247650"/>
                  <a:gd name="connsiteY10" fmla="*/ 173703 h 336551"/>
                  <a:gd name="connsiteX11" fmla="*/ 246333 w 247650"/>
                  <a:gd name="connsiteY11" fmla="*/ 131763 h 336551"/>
                  <a:gd name="connsiteX12" fmla="*/ 247650 w 247650"/>
                  <a:gd name="connsiteY12" fmla="*/ 135695 h 336551"/>
                  <a:gd name="connsiteX13" fmla="*/ 247650 w 247650"/>
                  <a:gd name="connsiteY13" fmla="*/ 199915 h 336551"/>
                  <a:gd name="connsiteX14" fmla="*/ 123825 w 247650"/>
                  <a:gd name="connsiteY14" fmla="*/ 244476 h 336551"/>
                  <a:gd name="connsiteX15" fmla="*/ 0 w 247650"/>
                  <a:gd name="connsiteY15" fmla="*/ 199915 h 336551"/>
                  <a:gd name="connsiteX16" fmla="*/ 0 w 247650"/>
                  <a:gd name="connsiteY16" fmla="*/ 135695 h 336551"/>
                  <a:gd name="connsiteX17" fmla="*/ 1318 w 247650"/>
                  <a:gd name="connsiteY17" fmla="*/ 131763 h 336551"/>
                  <a:gd name="connsiteX18" fmla="*/ 123032 w 247650"/>
                  <a:gd name="connsiteY18" fmla="*/ 9525 h 336551"/>
                  <a:gd name="connsiteX19" fmla="*/ 23813 w 247650"/>
                  <a:gd name="connsiteY19" fmla="*/ 45244 h 336551"/>
                  <a:gd name="connsiteX20" fmla="*/ 123032 w 247650"/>
                  <a:gd name="connsiteY20" fmla="*/ 80963 h 336551"/>
                  <a:gd name="connsiteX21" fmla="*/ 222251 w 247650"/>
                  <a:gd name="connsiteY21" fmla="*/ 45244 h 336551"/>
                  <a:gd name="connsiteX22" fmla="*/ 123032 w 247650"/>
                  <a:gd name="connsiteY22" fmla="*/ 9525 h 336551"/>
                  <a:gd name="connsiteX23" fmla="*/ 123825 w 247650"/>
                  <a:gd name="connsiteY23" fmla="*/ 0 h 336551"/>
                  <a:gd name="connsiteX24" fmla="*/ 247650 w 247650"/>
                  <a:gd name="connsiteY24" fmla="*/ 44749 h 336551"/>
                  <a:gd name="connsiteX25" fmla="*/ 247650 w 247650"/>
                  <a:gd name="connsiteY25" fmla="*/ 109239 h 336551"/>
                  <a:gd name="connsiteX26" fmla="*/ 123825 w 247650"/>
                  <a:gd name="connsiteY26" fmla="*/ 153988 h 336551"/>
                  <a:gd name="connsiteX27" fmla="*/ 0 w 247650"/>
                  <a:gd name="connsiteY27" fmla="*/ 109239 h 336551"/>
                  <a:gd name="connsiteX28" fmla="*/ 0 w 247650"/>
                  <a:gd name="connsiteY28" fmla="*/ 44749 h 336551"/>
                  <a:gd name="connsiteX29" fmla="*/ 123825 w 247650"/>
                  <a:gd name="connsiteY29"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650" h="336551">
                    <a:moveTo>
                      <a:pt x="1318" y="223838"/>
                    </a:moveTo>
                    <a:cubicBezTo>
                      <a:pt x="5269" y="247429"/>
                      <a:pt x="59278" y="265778"/>
                      <a:pt x="123825" y="265778"/>
                    </a:cubicBezTo>
                    <a:cubicBezTo>
                      <a:pt x="188372" y="265778"/>
                      <a:pt x="242381" y="247429"/>
                      <a:pt x="246333" y="223838"/>
                    </a:cubicBezTo>
                    <a:cubicBezTo>
                      <a:pt x="247650" y="225149"/>
                      <a:pt x="247650" y="226459"/>
                      <a:pt x="247650" y="227770"/>
                    </a:cubicBezTo>
                    <a:cubicBezTo>
                      <a:pt x="247650" y="227770"/>
                      <a:pt x="247650" y="227770"/>
                      <a:pt x="247650" y="291990"/>
                    </a:cubicBezTo>
                    <a:cubicBezTo>
                      <a:pt x="247650" y="316892"/>
                      <a:pt x="192324" y="336551"/>
                      <a:pt x="123825" y="336551"/>
                    </a:cubicBezTo>
                    <a:cubicBezTo>
                      <a:pt x="55326" y="336551"/>
                      <a:pt x="0" y="316892"/>
                      <a:pt x="0" y="291990"/>
                    </a:cubicBezTo>
                    <a:cubicBezTo>
                      <a:pt x="0" y="291990"/>
                      <a:pt x="0" y="291990"/>
                      <a:pt x="0" y="227770"/>
                    </a:cubicBezTo>
                    <a:cubicBezTo>
                      <a:pt x="0" y="226459"/>
                      <a:pt x="1318" y="225149"/>
                      <a:pt x="1318" y="223838"/>
                    </a:cubicBezTo>
                    <a:close/>
                    <a:moveTo>
                      <a:pt x="1318" y="131763"/>
                    </a:moveTo>
                    <a:cubicBezTo>
                      <a:pt x="5269" y="155354"/>
                      <a:pt x="59278" y="173703"/>
                      <a:pt x="123825" y="173703"/>
                    </a:cubicBezTo>
                    <a:cubicBezTo>
                      <a:pt x="188372" y="173703"/>
                      <a:pt x="242381" y="155354"/>
                      <a:pt x="246333" y="131763"/>
                    </a:cubicBezTo>
                    <a:cubicBezTo>
                      <a:pt x="247650" y="133073"/>
                      <a:pt x="247650" y="134384"/>
                      <a:pt x="247650" y="135695"/>
                    </a:cubicBezTo>
                    <a:cubicBezTo>
                      <a:pt x="247650" y="135695"/>
                      <a:pt x="247650" y="135695"/>
                      <a:pt x="247650" y="199915"/>
                    </a:cubicBezTo>
                    <a:cubicBezTo>
                      <a:pt x="247650" y="224817"/>
                      <a:pt x="192324" y="244476"/>
                      <a:pt x="123825" y="244476"/>
                    </a:cubicBezTo>
                    <a:cubicBezTo>
                      <a:pt x="55326" y="244476"/>
                      <a:pt x="0" y="224817"/>
                      <a:pt x="0" y="199915"/>
                    </a:cubicBezTo>
                    <a:cubicBezTo>
                      <a:pt x="0" y="199915"/>
                      <a:pt x="0" y="199915"/>
                      <a:pt x="0" y="135695"/>
                    </a:cubicBezTo>
                    <a:cubicBezTo>
                      <a:pt x="0" y="134384"/>
                      <a:pt x="1318" y="133073"/>
                      <a:pt x="1318" y="131763"/>
                    </a:cubicBezTo>
                    <a:close/>
                    <a:moveTo>
                      <a:pt x="123032" y="9525"/>
                    </a:moveTo>
                    <a:cubicBezTo>
                      <a:pt x="68235" y="9525"/>
                      <a:pt x="23813" y="25517"/>
                      <a:pt x="23813" y="45244"/>
                    </a:cubicBezTo>
                    <a:cubicBezTo>
                      <a:pt x="23813" y="64971"/>
                      <a:pt x="68235" y="80963"/>
                      <a:pt x="123032" y="80963"/>
                    </a:cubicBezTo>
                    <a:cubicBezTo>
                      <a:pt x="177829" y="80963"/>
                      <a:pt x="222251" y="64971"/>
                      <a:pt x="222251" y="45244"/>
                    </a:cubicBezTo>
                    <a:cubicBezTo>
                      <a:pt x="222251" y="25517"/>
                      <a:pt x="177829" y="9525"/>
                      <a:pt x="123032" y="9525"/>
                    </a:cubicBezTo>
                    <a:close/>
                    <a:moveTo>
                      <a:pt x="123825" y="0"/>
                    </a:moveTo>
                    <a:cubicBezTo>
                      <a:pt x="192324" y="0"/>
                      <a:pt x="247650" y="19742"/>
                      <a:pt x="247650" y="44749"/>
                    </a:cubicBezTo>
                    <a:cubicBezTo>
                      <a:pt x="247650" y="44749"/>
                      <a:pt x="247650" y="44749"/>
                      <a:pt x="247650" y="109239"/>
                    </a:cubicBezTo>
                    <a:cubicBezTo>
                      <a:pt x="247650" y="134246"/>
                      <a:pt x="192324" y="153988"/>
                      <a:pt x="123825" y="153988"/>
                    </a:cubicBezTo>
                    <a:cubicBezTo>
                      <a:pt x="55326" y="153988"/>
                      <a:pt x="0" y="134246"/>
                      <a:pt x="0" y="109239"/>
                    </a:cubicBezTo>
                    <a:cubicBezTo>
                      <a:pt x="0" y="109239"/>
                      <a:pt x="0" y="109239"/>
                      <a:pt x="0" y="44749"/>
                    </a:cubicBezTo>
                    <a:cubicBezTo>
                      <a:pt x="0" y="19742"/>
                      <a:pt x="55326" y="0"/>
                      <a:pt x="1238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grpSp>
      <p:grpSp>
        <p:nvGrpSpPr>
          <p:cNvPr id="437" name="组合 436"/>
          <p:cNvGrpSpPr/>
          <p:nvPr/>
        </p:nvGrpSpPr>
        <p:grpSpPr>
          <a:xfrm>
            <a:off x="3169784" y="1804326"/>
            <a:ext cx="3097314" cy="3735008"/>
            <a:chOff x="3169784" y="1804326"/>
            <a:chExt cx="3097314" cy="3735008"/>
          </a:xfrm>
        </p:grpSpPr>
        <p:grpSp>
          <p:nvGrpSpPr>
            <p:cNvPr id="367" name="组合 366"/>
            <p:cNvGrpSpPr/>
            <p:nvPr/>
          </p:nvGrpSpPr>
          <p:grpSpPr>
            <a:xfrm>
              <a:off x="3461911" y="1804326"/>
              <a:ext cx="2513060" cy="3735008"/>
              <a:chOff x="701059" y="1804326"/>
              <a:chExt cx="2513060" cy="3735008"/>
            </a:xfrm>
          </p:grpSpPr>
          <p:sp>
            <p:nvSpPr>
              <p:cNvPr id="368" name="矩形 367"/>
              <p:cNvSpPr/>
              <p:nvPr/>
            </p:nvSpPr>
            <p:spPr>
              <a:xfrm>
                <a:off x="701059" y="1804326"/>
                <a:ext cx="2513060" cy="3735008"/>
              </a:xfrm>
              <a:prstGeom prst="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cxnSp>
            <p:nvCxnSpPr>
              <p:cNvPr id="369" name="直接连接符 368"/>
              <p:cNvCxnSpPr/>
              <p:nvPr/>
            </p:nvCxnSpPr>
            <p:spPr>
              <a:xfrm>
                <a:off x="701059" y="1804326"/>
                <a:ext cx="2513060" cy="0"/>
              </a:xfrm>
              <a:prstGeom prst="line">
                <a:avLst/>
              </a:prstGeom>
              <a:ln w="57150">
                <a:solidFill>
                  <a:srgbClr val="01E2BC"/>
                </a:solidFill>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a:off x="701059" y="5539334"/>
                <a:ext cx="2513060" cy="0"/>
              </a:xfrm>
              <a:prstGeom prst="line">
                <a:avLst/>
              </a:prstGeom>
              <a:ln w="57150">
                <a:solidFill>
                  <a:srgbClr val="01E2BC"/>
                </a:solidFill>
              </a:ln>
            </p:spPr>
            <p:style>
              <a:lnRef idx="1">
                <a:schemeClr val="accent1"/>
              </a:lnRef>
              <a:fillRef idx="0">
                <a:schemeClr val="accent1"/>
              </a:fillRef>
              <a:effectRef idx="0">
                <a:schemeClr val="accent1"/>
              </a:effectRef>
              <a:fontRef idx="minor">
                <a:schemeClr val="tx1"/>
              </a:fontRef>
            </p:style>
          </p:cxnSp>
          <p:sp>
            <p:nvSpPr>
              <p:cNvPr id="371" name="椭圆 370"/>
              <p:cNvSpPr/>
              <p:nvPr/>
            </p:nvSpPr>
            <p:spPr>
              <a:xfrm>
                <a:off x="1502765" y="2339675"/>
                <a:ext cx="909649" cy="909649"/>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372" name="组合 371"/>
              <p:cNvGrpSpPr/>
              <p:nvPr/>
            </p:nvGrpSpPr>
            <p:grpSpPr>
              <a:xfrm>
                <a:off x="1684725" y="2299865"/>
                <a:ext cx="545728" cy="989271"/>
                <a:chOff x="2050127" y="1914525"/>
                <a:chExt cx="601220" cy="1089864"/>
              </a:xfrm>
            </p:grpSpPr>
            <p:sp>
              <p:nvSpPr>
                <p:cNvPr id="376" name="任意多边形 39"/>
                <p:cNvSpPr/>
                <p:nvPr/>
              </p:nvSpPr>
              <p:spPr>
                <a:xfrm>
                  <a:off x="2050127" y="1914525"/>
                  <a:ext cx="601220" cy="90859"/>
                </a:xfrm>
                <a:custGeom>
                  <a:avLst/>
                  <a:gdLst>
                    <a:gd name="connsiteX0" fmla="*/ 289676 w 579352"/>
                    <a:gd name="connsiteY0" fmla="*/ 0 h 87554"/>
                    <a:gd name="connsiteX1" fmla="*/ 494073 w 579352"/>
                    <a:gd name="connsiteY1" fmla="*/ 41266 h 87554"/>
                    <a:gd name="connsiteX2" fmla="*/ 579352 w 579352"/>
                    <a:gd name="connsiteY2" fmla="*/ 87554 h 87554"/>
                    <a:gd name="connsiteX3" fmla="*/ 0 w 579352"/>
                    <a:gd name="connsiteY3" fmla="*/ 87554 h 87554"/>
                    <a:gd name="connsiteX4" fmla="*/ 85279 w 579352"/>
                    <a:gd name="connsiteY4" fmla="*/ 41266 h 87554"/>
                    <a:gd name="connsiteX5" fmla="*/ 289676 w 579352"/>
                    <a:gd name="connsiteY5" fmla="*/ 0 h 87554"/>
                    <a:gd name="connsiteX0" fmla="*/ 289676 w 579352"/>
                    <a:gd name="connsiteY0" fmla="*/ 0 h 87554"/>
                    <a:gd name="connsiteX1" fmla="*/ 494073 w 579352"/>
                    <a:gd name="connsiteY1" fmla="*/ 41266 h 87554"/>
                    <a:gd name="connsiteX2" fmla="*/ 579352 w 579352"/>
                    <a:gd name="connsiteY2" fmla="*/ 87554 h 87554"/>
                    <a:gd name="connsiteX3" fmla="*/ 0 w 579352"/>
                    <a:gd name="connsiteY3" fmla="*/ 87554 h 87554"/>
                    <a:gd name="connsiteX4" fmla="*/ 85279 w 579352"/>
                    <a:gd name="connsiteY4" fmla="*/ 41266 h 87554"/>
                    <a:gd name="connsiteX5" fmla="*/ 289676 w 579352"/>
                    <a:gd name="connsiteY5" fmla="*/ 0 h 87554"/>
                    <a:gd name="connsiteX0" fmla="*/ 0 w 579352"/>
                    <a:gd name="connsiteY0" fmla="*/ 87554 h 178994"/>
                    <a:gd name="connsiteX1" fmla="*/ 85279 w 579352"/>
                    <a:gd name="connsiteY1" fmla="*/ 41266 h 178994"/>
                    <a:gd name="connsiteX2" fmla="*/ 289676 w 579352"/>
                    <a:gd name="connsiteY2" fmla="*/ 0 h 178994"/>
                    <a:gd name="connsiteX3" fmla="*/ 494073 w 579352"/>
                    <a:gd name="connsiteY3" fmla="*/ 41266 h 178994"/>
                    <a:gd name="connsiteX4" fmla="*/ 579352 w 579352"/>
                    <a:gd name="connsiteY4" fmla="*/ 87554 h 178994"/>
                    <a:gd name="connsiteX5" fmla="*/ 91440 w 579352"/>
                    <a:gd name="connsiteY5" fmla="*/ 178994 h 17899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52" h="87554">
                      <a:moveTo>
                        <a:pt x="0" y="87554"/>
                      </a:moveTo>
                      <a:cubicBezTo>
                        <a:pt x="23663" y="72125"/>
                        <a:pt x="49709" y="56695"/>
                        <a:pt x="85279" y="41266"/>
                      </a:cubicBezTo>
                      <a:cubicBezTo>
                        <a:pt x="148103" y="14694"/>
                        <a:pt x="217173" y="0"/>
                        <a:pt x="289676" y="0"/>
                      </a:cubicBezTo>
                      <a:cubicBezTo>
                        <a:pt x="362179" y="0"/>
                        <a:pt x="431250" y="14694"/>
                        <a:pt x="494073" y="41266"/>
                      </a:cubicBezTo>
                      <a:cubicBezTo>
                        <a:pt x="524795" y="54400"/>
                        <a:pt x="550926" y="72125"/>
                        <a:pt x="579352" y="87554"/>
                      </a:cubicBezTo>
                    </a:path>
                  </a:pathLst>
                </a:custGeom>
                <a:noFill/>
                <a:ln w="38100">
                  <a:solidFill>
                    <a:schemeClr val="bg1"/>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77" name="任意多边形 36"/>
                <p:cNvSpPr/>
                <p:nvPr/>
              </p:nvSpPr>
              <p:spPr>
                <a:xfrm>
                  <a:off x="2196217" y="2979443"/>
                  <a:ext cx="309044" cy="24946"/>
                </a:xfrm>
                <a:custGeom>
                  <a:avLst/>
                  <a:gdLst>
                    <a:gd name="connsiteX0" fmla="*/ 0 w 297803"/>
                    <a:gd name="connsiteY0" fmla="*/ 0 h 24039"/>
                    <a:gd name="connsiteX1" fmla="*/ 297803 w 297803"/>
                    <a:gd name="connsiteY1" fmla="*/ 0 h 24039"/>
                    <a:gd name="connsiteX2" fmla="*/ 254729 w 297803"/>
                    <a:gd name="connsiteY2" fmla="*/ 13371 h 24039"/>
                    <a:gd name="connsiteX3" fmla="*/ 148901 w 297803"/>
                    <a:gd name="connsiteY3" fmla="*/ 24039 h 24039"/>
                    <a:gd name="connsiteX4" fmla="*/ 43073 w 297803"/>
                    <a:gd name="connsiteY4" fmla="*/ 13371 h 24039"/>
                    <a:gd name="connsiteX5" fmla="*/ 0 w 297803"/>
                    <a:gd name="connsiteY5" fmla="*/ 0 h 24039"/>
                    <a:gd name="connsiteX0" fmla="*/ 297803 w 389243"/>
                    <a:gd name="connsiteY0" fmla="*/ 0 h 91440"/>
                    <a:gd name="connsiteX1" fmla="*/ 254729 w 389243"/>
                    <a:gd name="connsiteY1" fmla="*/ 13371 h 91440"/>
                    <a:gd name="connsiteX2" fmla="*/ 148901 w 389243"/>
                    <a:gd name="connsiteY2" fmla="*/ 24039 h 91440"/>
                    <a:gd name="connsiteX3" fmla="*/ 43073 w 389243"/>
                    <a:gd name="connsiteY3" fmla="*/ 13371 h 91440"/>
                    <a:gd name="connsiteX4" fmla="*/ 0 w 389243"/>
                    <a:gd name="connsiteY4" fmla="*/ 0 h 91440"/>
                    <a:gd name="connsiteX5" fmla="*/ 389243 w 389243"/>
                    <a:gd name="connsiteY5" fmla="*/ 91440 h 91440"/>
                    <a:gd name="connsiteX0" fmla="*/ 297803 w 297803"/>
                    <a:gd name="connsiteY0" fmla="*/ 0 h 24039"/>
                    <a:gd name="connsiteX1" fmla="*/ 254729 w 297803"/>
                    <a:gd name="connsiteY1" fmla="*/ 13371 h 24039"/>
                    <a:gd name="connsiteX2" fmla="*/ 148901 w 297803"/>
                    <a:gd name="connsiteY2" fmla="*/ 24039 h 24039"/>
                    <a:gd name="connsiteX3" fmla="*/ 43073 w 297803"/>
                    <a:gd name="connsiteY3" fmla="*/ 13371 h 24039"/>
                    <a:gd name="connsiteX4" fmla="*/ 0 w 297803"/>
                    <a:gd name="connsiteY4" fmla="*/ 0 h 2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03" h="24039">
                      <a:moveTo>
                        <a:pt x="297803" y="0"/>
                      </a:moveTo>
                      <a:lnTo>
                        <a:pt x="254729" y="13371"/>
                      </a:lnTo>
                      <a:cubicBezTo>
                        <a:pt x="220546" y="20366"/>
                        <a:pt x="185153" y="24039"/>
                        <a:pt x="148901" y="24039"/>
                      </a:cubicBezTo>
                      <a:cubicBezTo>
                        <a:pt x="112650" y="24039"/>
                        <a:pt x="77256" y="20366"/>
                        <a:pt x="43073" y="13371"/>
                      </a:cubicBezTo>
                      <a:lnTo>
                        <a:pt x="0" y="0"/>
                      </a:lnTo>
                    </a:path>
                  </a:pathLst>
                </a:custGeom>
                <a:noFill/>
                <a:ln w="38100">
                  <a:solidFill>
                    <a:schemeClr val="bg1"/>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373" name="组合 372"/>
              <p:cNvGrpSpPr/>
              <p:nvPr/>
            </p:nvGrpSpPr>
            <p:grpSpPr>
              <a:xfrm rot="9000000">
                <a:off x="1407547" y="2287684"/>
                <a:ext cx="1100084" cy="1013633"/>
                <a:chOff x="2783437" y="1883561"/>
                <a:chExt cx="1211946" cy="1116704"/>
              </a:xfrm>
            </p:grpSpPr>
            <p:sp>
              <p:nvSpPr>
                <p:cNvPr id="374" name="任意多边形 97"/>
                <p:cNvSpPr/>
                <p:nvPr/>
              </p:nvSpPr>
              <p:spPr>
                <a:xfrm>
                  <a:off x="2783437" y="1883561"/>
                  <a:ext cx="370101" cy="1116704"/>
                </a:xfrm>
                <a:custGeom>
                  <a:avLst/>
                  <a:gdLst>
                    <a:gd name="connsiteX0" fmla="*/ 397315 w 397315"/>
                    <a:gd name="connsiteY0" fmla="*/ 0 h 1133600"/>
                    <a:gd name="connsiteX1" fmla="*/ 397315 w 397315"/>
                    <a:gd name="connsiteY1" fmla="*/ 1133600 h 1133600"/>
                    <a:gd name="connsiteX2" fmla="*/ 370101 w 397315"/>
                    <a:gd name="connsiteY2" fmla="*/ 1125152 h 1133600"/>
                    <a:gd name="connsiteX3" fmla="*/ 0 w 397315"/>
                    <a:gd name="connsiteY3" fmla="*/ 566800 h 1133600"/>
                    <a:gd name="connsiteX4" fmla="*/ 370101 w 397315"/>
                    <a:gd name="connsiteY4" fmla="*/ 8448 h 1133600"/>
                    <a:gd name="connsiteX5" fmla="*/ 397315 w 397315"/>
                    <a:gd name="connsiteY5" fmla="*/ 0 h 1133600"/>
                    <a:gd name="connsiteX0" fmla="*/ 397315 w 488755"/>
                    <a:gd name="connsiteY0" fmla="*/ 1133600 h 1225040"/>
                    <a:gd name="connsiteX1" fmla="*/ 370101 w 488755"/>
                    <a:gd name="connsiteY1" fmla="*/ 1125152 h 1225040"/>
                    <a:gd name="connsiteX2" fmla="*/ 0 w 488755"/>
                    <a:gd name="connsiteY2" fmla="*/ 566800 h 1225040"/>
                    <a:gd name="connsiteX3" fmla="*/ 370101 w 488755"/>
                    <a:gd name="connsiteY3" fmla="*/ 8448 h 1225040"/>
                    <a:gd name="connsiteX4" fmla="*/ 397315 w 488755"/>
                    <a:gd name="connsiteY4" fmla="*/ 0 h 1225040"/>
                    <a:gd name="connsiteX5" fmla="*/ 488755 w 488755"/>
                    <a:gd name="connsiteY5" fmla="*/ 1225040 h 1225040"/>
                    <a:gd name="connsiteX0" fmla="*/ 397315 w 397315"/>
                    <a:gd name="connsiteY0" fmla="*/ 1133600 h 1133600"/>
                    <a:gd name="connsiteX1" fmla="*/ 370101 w 397315"/>
                    <a:gd name="connsiteY1" fmla="*/ 1125152 h 1133600"/>
                    <a:gd name="connsiteX2" fmla="*/ 0 w 397315"/>
                    <a:gd name="connsiteY2" fmla="*/ 566800 h 1133600"/>
                    <a:gd name="connsiteX3" fmla="*/ 370101 w 397315"/>
                    <a:gd name="connsiteY3" fmla="*/ 8448 h 1133600"/>
                    <a:gd name="connsiteX4" fmla="*/ 397315 w 397315"/>
                    <a:gd name="connsiteY4" fmla="*/ 0 h 1133600"/>
                    <a:gd name="connsiteX0" fmla="*/ 370101 w 397315"/>
                    <a:gd name="connsiteY0" fmla="*/ 1125152 h 1125152"/>
                    <a:gd name="connsiteX1" fmla="*/ 0 w 397315"/>
                    <a:gd name="connsiteY1" fmla="*/ 566800 h 1125152"/>
                    <a:gd name="connsiteX2" fmla="*/ 370101 w 397315"/>
                    <a:gd name="connsiteY2" fmla="*/ 8448 h 1125152"/>
                    <a:gd name="connsiteX3" fmla="*/ 397315 w 397315"/>
                    <a:gd name="connsiteY3" fmla="*/ 0 h 1125152"/>
                    <a:gd name="connsiteX0" fmla="*/ 370101 w 370101"/>
                    <a:gd name="connsiteY0" fmla="*/ 1116704 h 1116704"/>
                    <a:gd name="connsiteX1" fmla="*/ 0 w 370101"/>
                    <a:gd name="connsiteY1" fmla="*/ 558352 h 1116704"/>
                    <a:gd name="connsiteX2" fmla="*/ 370101 w 370101"/>
                    <a:gd name="connsiteY2" fmla="*/ 0 h 1116704"/>
                  </a:gdLst>
                  <a:ahLst/>
                  <a:cxnLst>
                    <a:cxn ang="0">
                      <a:pos x="connsiteX0" y="connsiteY0"/>
                    </a:cxn>
                    <a:cxn ang="0">
                      <a:pos x="connsiteX1" y="connsiteY1"/>
                    </a:cxn>
                    <a:cxn ang="0">
                      <a:pos x="connsiteX2" y="connsiteY2"/>
                    </a:cxn>
                  </a:cxnLst>
                  <a:rect l="l" t="t" r="r" b="b"/>
                  <a:pathLst>
                    <a:path w="370101" h="1116704">
                      <a:moveTo>
                        <a:pt x="370101" y="1116704"/>
                      </a:moveTo>
                      <a:cubicBezTo>
                        <a:pt x="152608" y="1024712"/>
                        <a:pt x="0" y="809354"/>
                        <a:pt x="0" y="558352"/>
                      </a:cubicBezTo>
                      <a:cubicBezTo>
                        <a:pt x="0" y="307350"/>
                        <a:pt x="152608" y="91992"/>
                        <a:pt x="370101" y="0"/>
                      </a:cubicBezTo>
                    </a:path>
                  </a:pathLst>
                </a:custGeom>
                <a:noFill/>
                <a:ln w="76200">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75" name="任意多边形 96"/>
                <p:cNvSpPr/>
                <p:nvPr/>
              </p:nvSpPr>
              <p:spPr>
                <a:xfrm>
                  <a:off x="3755231" y="1961722"/>
                  <a:ext cx="240152" cy="960382"/>
                </a:xfrm>
                <a:custGeom>
                  <a:avLst/>
                  <a:gdLst>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 name="connsiteX5" fmla="*/ 0 w 240152"/>
                    <a:gd name="connsiteY5" fmla="*/ 0 h 960382"/>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 name="connsiteX5" fmla="*/ 91440 w 240152"/>
                    <a:gd name="connsiteY5" fmla="*/ 91440 h 960382"/>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52" h="960382">
                      <a:moveTo>
                        <a:pt x="0" y="0"/>
                      </a:moveTo>
                      <a:lnTo>
                        <a:pt x="62667" y="51704"/>
                      </a:lnTo>
                      <a:cubicBezTo>
                        <a:pt x="172326" y="161364"/>
                        <a:pt x="240152" y="312857"/>
                        <a:pt x="240152" y="480191"/>
                      </a:cubicBezTo>
                      <a:cubicBezTo>
                        <a:pt x="240152" y="647526"/>
                        <a:pt x="172326" y="799019"/>
                        <a:pt x="62667" y="908678"/>
                      </a:cubicBezTo>
                      <a:lnTo>
                        <a:pt x="0" y="960382"/>
                      </a:lnTo>
                    </a:path>
                  </a:pathLst>
                </a:custGeom>
                <a:noFill/>
                <a:ln w="76200">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414" name="组合 413"/>
            <p:cNvGrpSpPr/>
            <p:nvPr/>
          </p:nvGrpSpPr>
          <p:grpSpPr>
            <a:xfrm>
              <a:off x="3169784" y="3745112"/>
              <a:ext cx="3097314" cy="1017611"/>
              <a:chOff x="397090" y="3734493"/>
              <a:chExt cx="3097314" cy="1017611"/>
            </a:xfrm>
          </p:grpSpPr>
          <p:sp>
            <p:nvSpPr>
              <p:cNvPr id="415"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16" name="TextBox 32"/>
              <p:cNvSpPr txBox="1"/>
              <p:nvPr/>
            </p:nvSpPr>
            <p:spPr>
              <a:xfrm>
                <a:off x="701148" y="4099618"/>
                <a:ext cx="2489198" cy="652486"/>
              </a:xfrm>
              <a:prstGeom prst="rect">
                <a:avLst/>
              </a:prstGeom>
              <a:noFill/>
            </p:spPr>
            <p:txBody>
              <a:bodyPr wrap="square">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433" name="椭圆 423"/>
            <p:cNvSpPr/>
            <p:nvPr/>
          </p:nvSpPr>
          <p:spPr>
            <a:xfrm>
              <a:off x="4496050" y="2569158"/>
              <a:ext cx="452810" cy="450683"/>
            </a:xfrm>
            <a:custGeom>
              <a:avLst/>
              <a:gdLst>
                <a:gd name="connsiteX0" fmla="*/ 239712 w 338138"/>
                <a:gd name="connsiteY0" fmla="*/ 261938 h 336550"/>
                <a:gd name="connsiteX1" fmla="*/ 179387 w 338138"/>
                <a:gd name="connsiteY1" fmla="*/ 269796 h 336550"/>
                <a:gd name="connsiteX2" fmla="*/ 179387 w 338138"/>
                <a:gd name="connsiteY2" fmla="*/ 314326 h 336550"/>
                <a:gd name="connsiteX3" fmla="*/ 239712 w 338138"/>
                <a:gd name="connsiteY3" fmla="*/ 261938 h 336550"/>
                <a:gd name="connsiteX4" fmla="*/ 100012 w 338138"/>
                <a:gd name="connsiteY4" fmla="*/ 261938 h 336550"/>
                <a:gd name="connsiteX5" fmla="*/ 158750 w 338138"/>
                <a:gd name="connsiteY5" fmla="*/ 314326 h 336550"/>
                <a:gd name="connsiteX6" fmla="*/ 158750 w 338138"/>
                <a:gd name="connsiteY6" fmla="*/ 269796 h 336550"/>
                <a:gd name="connsiteX7" fmla="*/ 100012 w 338138"/>
                <a:gd name="connsiteY7" fmla="*/ 261938 h 336550"/>
                <a:gd name="connsiteX8" fmla="*/ 301625 w 338138"/>
                <a:gd name="connsiteY8" fmla="*/ 231775 h 336550"/>
                <a:gd name="connsiteX9" fmla="*/ 264741 w 338138"/>
                <a:gd name="connsiteY9" fmla="*/ 252603 h 336550"/>
                <a:gd name="connsiteX10" fmla="*/ 239712 w 338138"/>
                <a:gd name="connsiteY10" fmla="*/ 296863 h 336550"/>
                <a:gd name="connsiteX11" fmla="*/ 301625 w 338138"/>
                <a:gd name="connsiteY11" fmla="*/ 231775 h 336550"/>
                <a:gd name="connsiteX12" fmla="*/ 36512 w 338138"/>
                <a:gd name="connsiteY12" fmla="*/ 231775 h 336550"/>
                <a:gd name="connsiteX13" fmla="*/ 98425 w 338138"/>
                <a:gd name="connsiteY13" fmla="*/ 296863 h 336550"/>
                <a:gd name="connsiteX14" fmla="*/ 73396 w 338138"/>
                <a:gd name="connsiteY14" fmla="*/ 252603 h 336550"/>
                <a:gd name="connsiteX15" fmla="*/ 36512 w 338138"/>
                <a:gd name="connsiteY15" fmla="*/ 231775 h 336550"/>
                <a:gd name="connsiteX16" fmla="*/ 279747 w 338138"/>
                <a:gd name="connsiteY16" fmla="*/ 179388 h 336550"/>
                <a:gd name="connsiteX17" fmla="*/ 273050 w 338138"/>
                <a:gd name="connsiteY17" fmla="*/ 225426 h 336550"/>
                <a:gd name="connsiteX18" fmla="*/ 315913 w 338138"/>
                <a:gd name="connsiteY18" fmla="*/ 179388 h 336550"/>
                <a:gd name="connsiteX19" fmla="*/ 279747 w 338138"/>
                <a:gd name="connsiteY19" fmla="*/ 179388 h 336550"/>
                <a:gd name="connsiteX20" fmla="*/ 179387 w 338138"/>
                <a:gd name="connsiteY20" fmla="*/ 179388 h 336550"/>
                <a:gd name="connsiteX21" fmla="*/ 179387 w 338138"/>
                <a:gd name="connsiteY21" fmla="*/ 249238 h 336550"/>
                <a:gd name="connsiteX22" fmla="*/ 249501 w 338138"/>
                <a:gd name="connsiteY22" fmla="*/ 236059 h 336550"/>
                <a:gd name="connsiteX23" fmla="*/ 258762 w 338138"/>
                <a:gd name="connsiteY23" fmla="*/ 179388 h 336550"/>
                <a:gd name="connsiteX24" fmla="*/ 179387 w 338138"/>
                <a:gd name="connsiteY24" fmla="*/ 179388 h 336550"/>
                <a:gd name="connsiteX25" fmla="*/ 273050 w 338138"/>
                <a:gd name="connsiteY25" fmla="*/ 111125 h 336550"/>
                <a:gd name="connsiteX26" fmla="*/ 279747 w 338138"/>
                <a:gd name="connsiteY26" fmla="*/ 157163 h 336550"/>
                <a:gd name="connsiteX27" fmla="*/ 315913 w 338138"/>
                <a:gd name="connsiteY27" fmla="*/ 157163 h 336550"/>
                <a:gd name="connsiteX28" fmla="*/ 273050 w 338138"/>
                <a:gd name="connsiteY28" fmla="*/ 111125 h 336550"/>
                <a:gd name="connsiteX29" fmla="*/ 179387 w 338138"/>
                <a:gd name="connsiteY29" fmla="*/ 87313 h 336550"/>
                <a:gd name="connsiteX30" fmla="*/ 179387 w 338138"/>
                <a:gd name="connsiteY30" fmla="*/ 157163 h 336550"/>
                <a:gd name="connsiteX31" fmla="*/ 258762 w 338138"/>
                <a:gd name="connsiteY31" fmla="*/ 157163 h 336550"/>
                <a:gd name="connsiteX32" fmla="*/ 249501 w 338138"/>
                <a:gd name="connsiteY32" fmla="*/ 100492 h 336550"/>
                <a:gd name="connsiteX33" fmla="*/ 179387 w 338138"/>
                <a:gd name="connsiteY33" fmla="*/ 87313 h 336550"/>
                <a:gd name="connsiteX34" fmla="*/ 239712 w 338138"/>
                <a:gd name="connsiteY34" fmla="*/ 39688 h 336550"/>
                <a:gd name="connsiteX35" fmla="*/ 264741 w 338138"/>
                <a:gd name="connsiteY35" fmla="*/ 83948 h 336550"/>
                <a:gd name="connsiteX36" fmla="*/ 301625 w 338138"/>
                <a:gd name="connsiteY36" fmla="*/ 104776 h 336550"/>
                <a:gd name="connsiteX37" fmla="*/ 239712 w 338138"/>
                <a:gd name="connsiteY37" fmla="*/ 39688 h 336550"/>
                <a:gd name="connsiteX38" fmla="*/ 89694 w 338138"/>
                <a:gd name="connsiteY38" fmla="*/ 31750 h 336550"/>
                <a:gd name="connsiteX39" fmla="*/ 61912 w 338138"/>
                <a:gd name="connsiteY39" fmla="*/ 59532 h 336550"/>
                <a:gd name="connsiteX40" fmla="*/ 89694 w 338138"/>
                <a:gd name="connsiteY40" fmla="*/ 87314 h 336550"/>
                <a:gd name="connsiteX41" fmla="*/ 117476 w 338138"/>
                <a:gd name="connsiteY41" fmla="*/ 59532 h 336550"/>
                <a:gd name="connsiteX42" fmla="*/ 89694 w 338138"/>
                <a:gd name="connsiteY42" fmla="*/ 31750 h 336550"/>
                <a:gd name="connsiteX43" fmla="*/ 179387 w 338138"/>
                <a:gd name="connsiteY43" fmla="*/ 22225 h 336550"/>
                <a:gd name="connsiteX44" fmla="*/ 179387 w 338138"/>
                <a:gd name="connsiteY44" fmla="*/ 66755 h 336550"/>
                <a:gd name="connsiteX45" fmla="*/ 239712 w 338138"/>
                <a:gd name="connsiteY45" fmla="*/ 74613 h 336550"/>
                <a:gd name="connsiteX46" fmla="*/ 179387 w 338138"/>
                <a:gd name="connsiteY46" fmla="*/ 22225 h 336550"/>
                <a:gd name="connsiteX47" fmla="*/ 169069 w 338138"/>
                <a:gd name="connsiteY47" fmla="*/ 0 h 336550"/>
                <a:gd name="connsiteX48" fmla="*/ 338138 w 338138"/>
                <a:gd name="connsiteY48" fmla="*/ 157758 h 336550"/>
                <a:gd name="connsiteX49" fmla="*/ 338138 w 338138"/>
                <a:gd name="connsiteY49" fmla="*/ 178792 h 336550"/>
                <a:gd name="connsiteX50" fmla="*/ 169069 w 338138"/>
                <a:gd name="connsiteY50" fmla="*/ 336550 h 336550"/>
                <a:gd name="connsiteX51" fmla="*/ 0 w 338138"/>
                <a:gd name="connsiteY51" fmla="*/ 178792 h 336550"/>
                <a:gd name="connsiteX52" fmla="*/ 0 w 338138"/>
                <a:gd name="connsiteY52" fmla="*/ 157758 h 336550"/>
                <a:gd name="connsiteX53" fmla="*/ 21133 w 338138"/>
                <a:gd name="connsiteY53" fmla="*/ 86767 h 336550"/>
                <a:gd name="connsiteX54" fmla="*/ 38305 w 338138"/>
                <a:gd name="connsiteY54" fmla="*/ 131465 h 336550"/>
                <a:gd name="connsiteX55" fmla="*/ 22454 w 338138"/>
                <a:gd name="connsiteY55" fmla="*/ 157758 h 336550"/>
                <a:gd name="connsiteX56" fmla="*/ 47551 w 338138"/>
                <a:gd name="connsiteY56" fmla="*/ 157758 h 336550"/>
                <a:gd name="connsiteX57" fmla="*/ 55476 w 338138"/>
                <a:gd name="connsiteY57" fmla="*/ 178792 h 336550"/>
                <a:gd name="connsiteX58" fmla="*/ 22454 w 338138"/>
                <a:gd name="connsiteY58" fmla="*/ 178792 h 336550"/>
                <a:gd name="connsiteX59" fmla="*/ 64722 w 338138"/>
                <a:gd name="connsiteY59" fmla="*/ 224805 h 336550"/>
                <a:gd name="connsiteX60" fmla="*/ 58117 w 338138"/>
                <a:gd name="connsiteY60" fmla="*/ 187995 h 336550"/>
                <a:gd name="connsiteX61" fmla="*/ 73968 w 338138"/>
                <a:gd name="connsiteY61" fmla="*/ 228749 h 336550"/>
                <a:gd name="connsiteX62" fmla="*/ 84534 w 338138"/>
                <a:gd name="connsiteY62" fmla="*/ 257671 h 336550"/>
                <a:gd name="connsiteX63" fmla="*/ 93780 w 338138"/>
                <a:gd name="connsiteY63" fmla="*/ 237952 h 336550"/>
                <a:gd name="connsiteX64" fmla="*/ 158502 w 338138"/>
                <a:gd name="connsiteY64" fmla="*/ 248469 h 336550"/>
                <a:gd name="connsiteX65" fmla="*/ 158502 w 338138"/>
                <a:gd name="connsiteY65" fmla="*/ 178792 h 336550"/>
                <a:gd name="connsiteX66" fmla="*/ 118877 w 338138"/>
                <a:gd name="connsiteY66" fmla="*/ 178792 h 336550"/>
                <a:gd name="connsiteX67" fmla="*/ 128122 w 338138"/>
                <a:gd name="connsiteY67" fmla="*/ 157758 h 336550"/>
                <a:gd name="connsiteX68" fmla="*/ 158502 w 338138"/>
                <a:gd name="connsiteY68" fmla="*/ 157758 h 336550"/>
                <a:gd name="connsiteX69" fmla="*/ 158502 w 338138"/>
                <a:gd name="connsiteY69" fmla="*/ 88081 h 336550"/>
                <a:gd name="connsiteX70" fmla="*/ 157181 w 338138"/>
                <a:gd name="connsiteY70" fmla="*/ 88081 h 336550"/>
                <a:gd name="connsiteX71" fmla="*/ 158502 w 338138"/>
                <a:gd name="connsiteY71" fmla="*/ 85452 h 336550"/>
                <a:gd name="connsiteX72" fmla="*/ 162465 w 338138"/>
                <a:gd name="connsiteY72" fmla="*/ 59159 h 336550"/>
                <a:gd name="connsiteX73" fmla="*/ 158502 w 338138"/>
                <a:gd name="connsiteY73" fmla="*/ 35495 h 336550"/>
                <a:gd name="connsiteX74" fmla="*/ 158502 w 338138"/>
                <a:gd name="connsiteY74" fmla="*/ 22349 h 336550"/>
                <a:gd name="connsiteX75" fmla="*/ 153219 w 338138"/>
                <a:gd name="connsiteY75" fmla="*/ 23664 h 336550"/>
                <a:gd name="connsiteX76" fmla="*/ 136048 w 338138"/>
                <a:gd name="connsiteY76" fmla="*/ 3944 h 336550"/>
                <a:gd name="connsiteX77" fmla="*/ 169069 w 338138"/>
                <a:gd name="connsiteY77" fmla="*/ 0 h 336550"/>
                <a:gd name="connsiteX78" fmla="*/ 90348 w 338138"/>
                <a:gd name="connsiteY78" fmla="*/ 0 h 336550"/>
                <a:gd name="connsiteX79" fmla="*/ 149225 w 338138"/>
                <a:gd name="connsiteY79" fmla="*/ 59251 h 336550"/>
                <a:gd name="connsiteX80" fmla="*/ 145300 w 338138"/>
                <a:gd name="connsiteY80" fmla="*/ 80318 h 336550"/>
                <a:gd name="connsiteX81" fmla="*/ 86422 w 338138"/>
                <a:gd name="connsiteY81" fmla="*/ 223838 h 336550"/>
                <a:gd name="connsiteX82" fmla="*/ 34087 w 338138"/>
                <a:gd name="connsiteY82" fmla="*/ 79002 h 336550"/>
                <a:gd name="connsiteX83" fmla="*/ 30162 w 338138"/>
                <a:gd name="connsiteY83" fmla="*/ 59251 h 336550"/>
                <a:gd name="connsiteX84" fmla="*/ 90348 w 338138"/>
                <a:gd name="connsiteY8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38138" h="336550">
                  <a:moveTo>
                    <a:pt x="239712" y="261938"/>
                  </a:moveTo>
                  <a:cubicBezTo>
                    <a:pt x="220944" y="267177"/>
                    <a:pt x="200836" y="269796"/>
                    <a:pt x="179387" y="269796"/>
                  </a:cubicBezTo>
                  <a:cubicBezTo>
                    <a:pt x="179387" y="269796"/>
                    <a:pt x="179387" y="269796"/>
                    <a:pt x="179387" y="314326"/>
                  </a:cubicBezTo>
                  <a:cubicBezTo>
                    <a:pt x="203517" y="310397"/>
                    <a:pt x="224966" y="290752"/>
                    <a:pt x="239712" y="261938"/>
                  </a:cubicBezTo>
                  <a:close/>
                  <a:moveTo>
                    <a:pt x="100012" y="261938"/>
                  </a:moveTo>
                  <a:cubicBezTo>
                    <a:pt x="114370" y="290752"/>
                    <a:pt x="135255" y="310397"/>
                    <a:pt x="158750" y="314326"/>
                  </a:cubicBezTo>
                  <a:lnTo>
                    <a:pt x="158750" y="269796"/>
                  </a:lnTo>
                  <a:cubicBezTo>
                    <a:pt x="137865" y="269796"/>
                    <a:pt x="118286" y="267177"/>
                    <a:pt x="100012" y="261938"/>
                  </a:cubicBezTo>
                  <a:close/>
                  <a:moveTo>
                    <a:pt x="301625" y="231775"/>
                  </a:moveTo>
                  <a:cubicBezTo>
                    <a:pt x="291087" y="239586"/>
                    <a:pt x="279231" y="247396"/>
                    <a:pt x="264741" y="252603"/>
                  </a:cubicBezTo>
                  <a:cubicBezTo>
                    <a:pt x="258154" y="269526"/>
                    <a:pt x="250250" y="283846"/>
                    <a:pt x="239712" y="296863"/>
                  </a:cubicBezTo>
                  <a:cubicBezTo>
                    <a:pt x="267375" y="281242"/>
                    <a:pt x="288452" y="259112"/>
                    <a:pt x="301625" y="231775"/>
                  </a:cubicBezTo>
                  <a:close/>
                  <a:moveTo>
                    <a:pt x="36512" y="231775"/>
                  </a:moveTo>
                  <a:cubicBezTo>
                    <a:pt x="49685" y="259112"/>
                    <a:pt x="72079" y="281242"/>
                    <a:pt x="98425" y="296863"/>
                  </a:cubicBezTo>
                  <a:cubicBezTo>
                    <a:pt x="87886" y="283846"/>
                    <a:pt x="79983" y="269526"/>
                    <a:pt x="73396" y="252603"/>
                  </a:cubicBezTo>
                  <a:cubicBezTo>
                    <a:pt x="58906" y="247396"/>
                    <a:pt x="47050" y="239586"/>
                    <a:pt x="36512" y="231775"/>
                  </a:cubicBezTo>
                  <a:close/>
                  <a:moveTo>
                    <a:pt x="279747" y="179388"/>
                  </a:moveTo>
                  <a:cubicBezTo>
                    <a:pt x="279747" y="195173"/>
                    <a:pt x="277069" y="210957"/>
                    <a:pt x="273050" y="225426"/>
                  </a:cubicBezTo>
                  <a:cubicBezTo>
                    <a:pt x="295821" y="213588"/>
                    <a:pt x="310555" y="196488"/>
                    <a:pt x="315913" y="179388"/>
                  </a:cubicBezTo>
                  <a:cubicBezTo>
                    <a:pt x="315913" y="179388"/>
                    <a:pt x="315913" y="179388"/>
                    <a:pt x="279747" y="179388"/>
                  </a:cubicBezTo>
                  <a:close/>
                  <a:moveTo>
                    <a:pt x="179387" y="179388"/>
                  </a:moveTo>
                  <a:cubicBezTo>
                    <a:pt x="179387" y="179388"/>
                    <a:pt x="179387" y="179388"/>
                    <a:pt x="179387" y="249238"/>
                  </a:cubicBezTo>
                  <a:cubicBezTo>
                    <a:pt x="204522" y="249238"/>
                    <a:pt x="228335" y="243966"/>
                    <a:pt x="249501" y="236059"/>
                  </a:cubicBezTo>
                  <a:cubicBezTo>
                    <a:pt x="254793" y="218926"/>
                    <a:pt x="257439" y="200475"/>
                    <a:pt x="258762" y="179388"/>
                  </a:cubicBezTo>
                  <a:cubicBezTo>
                    <a:pt x="258762" y="179388"/>
                    <a:pt x="258762" y="179388"/>
                    <a:pt x="179387" y="179388"/>
                  </a:cubicBezTo>
                  <a:close/>
                  <a:moveTo>
                    <a:pt x="273050" y="111125"/>
                  </a:moveTo>
                  <a:cubicBezTo>
                    <a:pt x="277069" y="125594"/>
                    <a:pt x="279747" y="141379"/>
                    <a:pt x="279747" y="157163"/>
                  </a:cubicBezTo>
                  <a:lnTo>
                    <a:pt x="315913" y="157163"/>
                  </a:lnTo>
                  <a:cubicBezTo>
                    <a:pt x="310555" y="140063"/>
                    <a:pt x="295821" y="122963"/>
                    <a:pt x="273050" y="111125"/>
                  </a:cubicBezTo>
                  <a:close/>
                  <a:moveTo>
                    <a:pt x="179387" y="87313"/>
                  </a:moveTo>
                  <a:lnTo>
                    <a:pt x="179387" y="157163"/>
                  </a:lnTo>
                  <a:cubicBezTo>
                    <a:pt x="179387" y="157163"/>
                    <a:pt x="179387" y="157163"/>
                    <a:pt x="258762" y="157163"/>
                  </a:cubicBezTo>
                  <a:cubicBezTo>
                    <a:pt x="257439" y="136076"/>
                    <a:pt x="254793" y="117625"/>
                    <a:pt x="249501" y="100492"/>
                  </a:cubicBezTo>
                  <a:cubicBezTo>
                    <a:pt x="228335" y="92585"/>
                    <a:pt x="204522" y="87313"/>
                    <a:pt x="179387" y="87313"/>
                  </a:cubicBezTo>
                  <a:close/>
                  <a:moveTo>
                    <a:pt x="239712" y="39688"/>
                  </a:moveTo>
                  <a:cubicBezTo>
                    <a:pt x="250250" y="52705"/>
                    <a:pt x="258154" y="67025"/>
                    <a:pt x="264741" y="83948"/>
                  </a:cubicBezTo>
                  <a:cubicBezTo>
                    <a:pt x="279231" y="89155"/>
                    <a:pt x="291087" y="96965"/>
                    <a:pt x="301625" y="104776"/>
                  </a:cubicBezTo>
                  <a:cubicBezTo>
                    <a:pt x="288452" y="77439"/>
                    <a:pt x="267375" y="55309"/>
                    <a:pt x="239712" y="39688"/>
                  </a:cubicBezTo>
                  <a:close/>
                  <a:moveTo>
                    <a:pt x="89694" y="31750"/>
                  </a:moveTo>
                  <a:cubicBezTo>
                    <a:pt x="74350" y="31750"/>
                    <a:pt x="61912" y="44188"/>
                    <a:pt x="61912" y="59532"/>
                  </a:cubicBezTo>
                  <a:cubicBezTo>
                    <a:pt x="61912" y="74876"/>
                    <a:pt x="74350" y="87314"/>
                    <a:pt x="89694" y="87314"/>
                  </a:cubicBezTo>
                  <a:cubicBezTo>
                    <a:pt x="105038" y="87314"/>
                    <a:pt x="117476" y="74876"/>
                    <a:pt x="117476" y="59532"/>
                  </a:cubicBezTo>
                  <a:cubicBezTo>
                    <a:pt x="117476" y="44188"/>
                    <a:pt x="105038" y="31750"/>
                    <a:pt x="89694" y="31750"/>
                  </a:cubicBezTo>
                  <a:close/>
                  <a:moveTo>
                    <a:pt x="179387" y="22225"/>
                  </a:moveTo>
                  <a:lnTo>
                    <a:pt x="179387" y="66755"/>
                  </a:lnTo>
                  <a:cubicBezTo>
                    <a:pt x="200836" y="66755"/>
                    <a:pt x="220944" y="69374"/>
                    <a:pt x="239712" y="74613"/>
                  </a:cubicBezTo>
                  <a:cubicBezTo>
                    <a:pt x="224966" y="45799"/>
                    <a:pt x="203517" y="26154"/>
                    <a:pt x="179387" y="22225"/>
                  </a:cubicBezTo>
                  <a:close/>
                  <a:moveTo>
                    <a:pt x="169069" y="0"/>
                  </a:moveTo>
                  <a:cubicBezTo>
                    <a:pt x="258887" y="0"/>
                    <a:pt x="331534" y="69676"/>
                    <a:pt x="338138" y="157758"/>
                  </a:cubicBezTo>
                  <a:lnTo>
                    <a:pt x="338138" y="178792"/>
                  </a:lnTo>
                  <a:cubicBezTo>
                    <a:pt x="331534" y="266874"/>
                    <a:pt x="258887" y="336550"/>
                    <a:pt x="169069" y="336550"/>
                  </a:cubicBezTo>
                  <a:cubicBezTo>
                    <a:pt x="79251" y="336550"/>
                    <a:pt x="6604" y="266874"/>
                    <a:pt x="0" y="178792"/>
                  </a:cubicBezTo>
                  <a:cubicBezTo>
                    <a:pt x="0" y="178792"/>
                    <a:pt x="0" y="178792"/>
                    <a:pt x="0" y="157758"/>
                  </a:cubicBezTo>
                  <a:cubicBezTo>
                    <a:pt x="2642" y="131465"/>
                    <a:pt x="9246" y="107801"/>
                    <a:pt x="21133" y="86767"/>
                  </a:cubicBezTo>
                  <a:cubicBezTo>
                    <a:pt x="25096" y="95969"/>
                    <a:pt x="30379" y="113060"/>
                    <a:pt x="38305" y="131465"/>
                  </a:cubicBezTo>
                  <a:cubicBezTo>
                    <a:pt x="30379" y="139353"/>
                    <a:pt x="25096" y="148555"/>
                    <a:pt x="22454" y="157758"/>
                  </a:cubicBezTo>
                  <a:cubicBezTo>
                    <a:pt x="22454" y="157758"/>
                    <a:pt x="22454" y="157758"/>
                    <a:pt x="47551" y="157758"/>
                  </a:cubicBezTo>
                  <a:cubicBezTo>
                    <a:pt x="50192" y="164331"/>
                    <a:pt x="52834" y="172219"/>
                    <a:pt x="55476" y="178792"/>
                  </a:cubicBezTo>
                  <a:cubicBezTo>
                    <a:pt x="55476" y="178792"/>
                    <a:pt x="55476" y="178792"/>
                    <a:pt x="22454" y="178792"/>
                  </a:cubicBezTo>
                  <a:cubicBezTo>
                    <a:pt x="27738" y="195883"/>
                    <a:pt x="42267" y="212973"/>
                    <a:pt x="64722" y="224805"/>
                  </a:cubicBezTo>
                  <a:cubicBezTo>
                    <a:pt x="62080" y="212973"/>
                    <a:pt x="59438" y="201141"/>
                    <a:pt x="58117" y="187995"/>
                  </a:cubicBezTo>
                  <a:cubicBezTo>
                    <a:pt x="66042" y="210344"/>
                    <a:pt x="72647" y="226120"/>
                    <a:pt x="73968" y="228749"/>
                  </a:cubicBezTo>
                  <a:cubicBezTo>
                    <a:pt x="73968" y="228749"/>
                    <a:pt x="73968" y="228749"/>
                    <a:pt x="84534" y="257671"/>
                  </a:cubicBezTo>
                  <a:cubicBezTo>
                    <a:pt x="84534" y="257671"/>
                    <a:pt x="84534" y="257671"/>
                    <a:pt x="93780" y="237952"/>
                  </a:cubicBezTo>
                  <a:cubicBezTo>
                    <a:pt x="113593" y="243210"/>
                    <a:pt x="134727" y="248469"/>
                    <a:pt x="158502" y="248469"/>
                  </a:cubicBezTo>
                  <a:cubicBezTo>
                    <a:pt x="158502" y="248469"/>
                    <a:pt x="158502" y="248469"/>
                    <a:pt x="158502" y="178792"/>
                  </a:cubicBezTo>
                  <a:cubicBezTo>
                    <a:pt x="158502" y="178792"/>
                    <a:pt x="158502" y="178792"/>
                    <a:pt x="118877" y="178792"/>
                  </a:cubicBezTo>
                  <a:cubicBezTo>
                    <a:pt x="122839" y="172219"/>
                    <a:pt x="125481" y="164331"/>
                    <a:pt x="128122" y="157758"/>
                  </a:cubicBezTo>
                  <a:cubicBezTo>
                    <a:pt x="128122" y="157758"/>
                    <a:pt x="128122" y="157758"/>
                    <a:pt x="158502" y="157758"/>
                  </a:cubicBezTo>
                  <a:cubicBezTo>
                    <a:pt x="158502" y="157758"/>
                    <a:pt x="158502" y="157758"/>
                    <a:pt x="158502" y="88081"/>
                  </a:cubicBezTo>
                  <a:cubicBezTo>
                    <a:pt x="158502" y="88081"/>
                    <a:pt x="157181" y="88081"/>
                    <a:pt x="157181" y="88081"/>
                  </a:cubicBezTo>
                  <a:cubicBezTo>
                    <a:pt x="157181" y="86767"/>
                    <a:pt x="157181" y="85452"/>
                    <a:pt x="158502" y="85452"/>
                  </a:cubicBezTo>
                  <a:cubicBezTo>
                    <a:pt x="161144" y="77564"/>
                    <a:pt x="162465" y="68362"/>
                    <a:pt x="162465" y="59159"/>
                  </a:cubicBezTo>
                  <a:cubicBezTo>
                    <a:pt x="162465" y="51271"/>
                    <a:pt x="161144" y="43383"/>
                    <a:pt x="158502" y="35495"/>
                  </a:cubicBezTo>
                  <a:cubicBezTo>
                    <a:pt x="158502" y="35495"/>
                    <a:pt x="158502" y="35495"/>
                    <a:pt x="158502" y="22349"/>
                  </a:cubicBezTo>
                  <a:cubicBezTo>
                    <a:pt x="157181" y="22349"/>
                    <a:pt x="154539" y="23664"/>
                    <a:pt x="153219" y="23664"/>
                  </a:cubicBezTo>
                  <a:cubicBezTo>
                    <a:pt x="147935" y="15776"/>
                    <a:pt x="142652" y="9202"/>
                    <a:pt x="136048" y="3944"/>
                  </a:cubicBezTo>
                  <a:cubicBezTo>
                    <a:pt x="146614" y="1315"/>
                    <a:pt x="157181" y="0"/>
                    <a:pt x="169069" y="0"/>
                  </a:cubicBezTo>
                  <a:close/>
                  <a:moveTo>
                    <a:pt x="90348" y="0"/>
                  </a:moveTo>
                  <a:cubicBezTo>
                    <a:pt x="123057" y="0"/>
                    <a:pt x="149225" y="26334"/>
                    <a:pt x="149225" y="59251"/>
                  </a:cubicBezTo>
                  <a:cubicBezTo>
                    <a:pt x="149225" y="67151"/>
                    <a:pt x="147916" y="73735"/>
                    <a:pt x="145300" y="80318"/>
                  </a:cubicBezTo>
                  <a:cubicBezTo>
                    <a:pt x="137449" y="104019"/>
                    <a:pt x="86422" y="223838"/>
                    <a:pt x="86422" y="223838"/>
                  </a:cubicBezTo>
                  <a:cubicBezTo>
                    <a:pt x="86422" y="223838"/>
                    <a:pt x="38012" y="93485"/>
                    <a:pt x="34087" y="79002"/>
                  </a:cubicBezTo>
                  <a:cubicBezTo>
                    <a:pt x="31470" y="72418"/>
                    <a:pt x="30162" y="65835"/>
                    <a:pt x="30162" y="59251"/>
                  </a:cubicBezTo>
                  <a:cubicBezTo>
                    <a:pt x="30162" y="26334"/>
                    <a:pt x="57638" y="0"/>
                    <a:pt x="903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grpSp>
        <p:nvGrpSpPr>
          <p:cNvPr id="438" name="组合 437"/>
          <p:cNvGrpSpPr/>
          <p:nvPr/>
        </p:nvGrpSpPr>
        <p:grpSpPr>
          <a:xfrm>
            <a:off x="5930636" y="1804326"/>
            <a:ext cx="3097314" cy="3735008"/>
            <a:chOff x="5930636" y="1804326"/>
            <a:chExt cx="3097314" cy="3735008"/>
          </a:xfrm>
        </p:grpSpPr>
        <p:grpSp>
          <p:nvGrpSpPr>
            <p:cNvPr id="378" name="组合 377"/>
            <p:cNvGrpSpPr/>
            <p:nvPr/>
          </p:nvGrpSpPr>
          <p:grpSpPr>
            <a:xfrm>
              <a:off x="6222763" y="1804326"/>
              <a:ext cx="2513060" cy="3735008"/>
              <a:chOff x="701059" y="1804326"/>
              <a:chExt cx="2513060" cy="3735008"/>
            </a:xfrm>
          </p:grpSpPr>
          <p:sp>
            <p:nvSpPr>
              <p:cNvPr id="379" name="矩形 378"/>
              <p:cNvSpPr/>
              <p:nvPr/>
            </p:nvSpPr>
            <p:spPr>
              <a:xfrm>
                <a:off x="701059" y="1804326"/>
                <a:ext cx="2513060" cy="3735008"/>
              </a:xfrm>
              <a:prstGeom prst="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cxnSp>
            <p:nvCxnSpPr>
              <p:cNvPr id="380" name="直接连接符 379"/>
              <p:cNvCxnSpPr/>
              <p:nvPr/>
            </p:nvCxnSpPr>
            <p:spPr>
              <a:xfrm>
                <a:off x="701059" y="1804326"/>
                <a:ext cx="2513060" cy="0"/>
              </a:xfrm>
              <a:prstGeom prst="line">
                <a:avLst/>
              </a:prstGeom>
              <a:ln w="57150">
                <a:solidFill>
                  <a:srgbClr val="01E2BC"/>
                </a:solidFill>
              </a:ln>
            </p:spPr>
            <p:style>
              <a:lnRef idx="1">
                <a:schemeClr val="accent1"/>
              </a:lnRef>
              <a:fillRef idx="0">
                <a:schemeClr val="accent1"/>
              </a:fillRef>
              <a:effectRef idx="0">
                <a:schemeClr val="accent1"/>
              </a:effectRef>
              <a:fontRef idx="minor">
                <a:schemeClr val="tx1"/>
              </a:fontRef>
            </p:style>
          </p:cxnSp>
          <p:cxnSp>
            <p:nvCxnSpPr>
              <p:cNvPr id="381" name="直接连接符 380"/>
              <p:cNvCxnSpPr/>
              <p:nvPr/>
            </p:nvCxnSpPr>
            <p:spPr>
              <a:xfrm>
                <a:off x="701059" y="5539334"/>
                <a:ext cx="2513060" cy="0"/>
              </a:xfrm>
              <a:prstGeom prst="line">
                <a:avLst/>
              </a:prstGeom>
              <a:ln w="57150">
                <a:solidFill>
                  <a:srgbClr val="01E2BC"/>
                </a:solidFill>
              </a:ln>
            </p:spPr>
            <p:style>
              <a:lnRef idx="1">
                <a:schemeClr val="accent1"/>
              </a:lnRef>
              <a:fillRef idx="0">
                <a:schemeClr val="accent1"/>
              </a:fillRef>
              <a:effectRef idx="0">
                <a:schemeClr val="accent1"/>
              </a:effectRef>
              <a:fontRef idx="minor">
                <a:schemeClr val="tx1"/>
              </a:fontRef>
            </p:style>
          </p:cxnSp>
          <p:sp>
            <p:nvSpPr>
              <p:cNvPr id="382" name="椭圆 381"/>
              <p:cNvSpPr/>
              <p:nvPr/>
            </p:nvSpPr>
            <p:spPr>
              <a:xfrm>
                <a:off x="1502765" y="2339675"/>
                <a:ext cx="909649" cy="909649"/>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383" name="组合 382"/>
              <p:cNvGrpSpPr/>
              <p:nvPr/>
            </p:nvGrpSpPr>
            <p:grpSpPr>
              <a:xfrm>
                <a:off x="1684725" y="2299865"/>
                <a:ext cx="545728" cy="989271"/>
                <a:chOff x="2050127" y="1914525"/>
                <a:chExt cx="601220" cy="1089864"/>
              </a:xfrm>
            </p:grpSpPr>
            <p:sp>
              <p:nvSpPr>
                <p:cNvPr id="387" name="任意多边形 39"/>
                <p:cNvSpPr/>
                <p:nvPr/>
              </p:nvSpPr>
              <p:spPr>
                <a:xfrm>
                  <a:off x="2050127" y="1914525"/>
                  <a:ext cx="601220" cy="90859"/>
                </a:xfrm>
                <a:custGeom>
                  <a:avLst/>
                  <a:gdLst>
                    <a:gd name="connsiteX0" fmla="*/ 289676 w 579352"/>
                    <a:gd name="connsiteY0" fmla="*/ 0 h 87554"/>
                    <a:gd name="connsiteX1" fmla="*/ 494073 w 579352"/>
                    <a:gd name="connsiteY1" fmla="*/ 41266 h 87554"/>
                    <a:gd name="connsiteX2" fmla="*/ 579352 w 579352"/>
                    <a:gd name="connsiteY2" fmla="*/ 87554 h 87554"/>
                    <a:gd name="connsiteX3" fmla="*/ 0 w 579352"/>
                    <a:gd name="connsiteY3" fmla="*/ 87554 h 87554"/>
                    <a:gd name="connsiteX4" fmla="*/ 85279 w 579352"/>
                    <a:gd name="connsiteY4" fmla="*/ 41266 h 87554"/>
                    <a:gd name="connsiteX5" fmla="*/ 289676 w 579352"/>
                    <a:gd name="connsiteY5" fmla="*/ 0 h 87554"/>
                    <a:gd name="connsiteX0" fmla="*/ 289676 w 579352"/>
                    <a:gd name="connsiteY0" fmla="*/ 0 h 87554"/>
                    <a:gd name="connsiteX1" fmla="*/ 494073 w 579352"/>
                    <a:gd name="connsiteY1" fmla="*/ 41266 h 87554"/>
                    <a:gd name="connsiteX2" fmla="*/ 579352 w 579352"/>
                    <a:gd name="connsiteY2" fmla="*/ 87554 h 87554"/>
                    <a:gd name="connsiteX3" fmla="*/ 0 w 579352"/>
                    <a:gd name="connsiteY3" fmla="*/ 87554 h 87554"/>
                    <a:gd name="connsiteX4" fmla="*/ 85279 w 579352"/>
                    <a:gd name="connsiteY4" fmla="*/ 41266 h 87554"/>
                    <a:gd name="connsiteX5" fmla="*/ 289676 w 579352"/>
                    <a:gd name="connsiteY5" fmla="*/ 0 h 87554"/>
                    <a:gd name="connsiteX0" fmla="*/ 0 w 579352"/>
                    <a:gd name="connsiteY0" fmla="*/ 87554 h 178994"/>
                    <a:gd name="connsiteX1" fmla="*/ 85279 w 579352"/>
                    <a:gd name="connsiteY1" fmla="*/ 41266 h 178994"/>
                    <a:gd name="connsiteX2" fmla="*/ 289676 w 579352"/>
                    <a:gd name="connsiteY2" fmla="*/ 0 h 178994"/>
                    <a:gd name="connsiteX3" fmla="*/ 494073 w 579352"/>
                    <a:gd name="connsiteY3" fmla="*/ 41266 h 178994"/>
                    <a:gd name="connsiteX4" fmla="*/ 579352 w 579352"/>
                    <a:gd name="connsiteY4" fmla="*/ 87554 h 178994"/>
                    <a:gd name="connsiteX5" fmla="*/ 91440 w 579352"/>
                    <a:gd name="connsiteY5" fmla="*/ 178994 h 17899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52" h="87554">
                      <a:moveTo>
                        <a:pt x="0" y="87554"/>
                      </a:moveTo>
                      <a:cubicBezTo>
                        <a:pt x="23663" y="72125"/>
                        <a:pt x="49709" y="56695"/>
                        <a:pt x="85279" y="41266"/>
                      </a:cubicBezTo>
                      <a:cubicBezTo>
                        <a:pt x="148103" y="14694"/>
                        <a:pt x="217173" y="0"/>
                        <a:pt x="289676" y="0"/>
                      </a:cubicBezTo>
                      <a:cubicBezTo>
                        <a:pt x="362179" y="0"/>
                        <a:pt x="431250" y="14694"/>
                        <a:pt x="494073" y="41266"/>
                      </a:cubicBezTo>
                      <a:cubicBezTo>
                        <a:pt x="524795" y="54400"/>
                        <a:pt x="550926" y="72125"/>
                        <a:pt x="579352" y="87554"/>
                      </a:cubicBezTo>
                    </a:path>
                  </a:pathLst>
                </a:custGeom>
                <a:noFill/>
                <a:ln w="38100">
                  <a:solidFill>
                    <a:schemeClr val="bg1"/>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88" name="任意多边形 36"/>
                <p:cNvSpPr/>
                <p:nvPr/>
              </p:nvSpPr>
              <p:spPr>
                <a:xfrm>
                  <a:off x="2196217" y="2979443"/>
                  <a:ext cx="309044" cy="24946"/>
                </a:xfrm>
                <a:custGeom>
                  <a:avLst/>
                  <a:gdLst>
                    <a:gd name="connsiteX0" fmla="*/ 0 w 297803"/>
                    <a:gd name="connsiteY0" fmla="*/ 0 h 24039"/>
                    <a:gd name="connsiteX1" fmla="*/ 297803 w 297803"/>
                    <a:gd name="connsiteY1" fmla="*/ 0 h 24039"/>
                    <a:gd name="connsiteX2" fmla="*/ 254729 w 297803"/>
                    <a:gd name="connsiteY2" fmla="*/ 13371 h 24039"/>
                    <a:gd name="connsiteX3" fmla="*/ 148901 w 297803"/>
                    <a:gd name="connsiteY3" fmla="*/ 24039 h 24039"/>
                    <a:gd name="connsiteX4" fmla="*/ 43073 w 297803"/>
                    <a:gd name="connsiteY4" fmla="*/ 13371 h 24039"/>
                    <a:gd name="connsiteX5" fmla="*/ 0 w 297803"/>
                    <a:gd name="connsiteY5" fmla="*/ 0 h 24039"/>
                    <a:gd name="connsiteX0" fmla="*/ 297803 w 389243"/>
                    <a:gd name="connsiteY0" fmla="*/ 0 h 91440"/>
                    <a:gd name="connsiteX1" fmla="*/ 254729 w 389243"/>
                    <a:gd name="connsiteY1" fmla="*/ 13371 h 91440"/>
                    <a:gd name="connsiteX2" fmla="*/ 148901 w 389243"/>
                    <a:gd name="connsiteY2" fmla="*/ 24039 h 91440"/>
                    <a:gd name="connsiteX3" fmla="*/ 43073 w 389243"/>
                    <a:gd name="connsiteY3" fmla="*/ 13371 h 91440"/>
                    <a:gd name="connsiteX4" fmla="*/ 0 w 389243"/>
                    <a:gd name="connsiteY4" fmla="*/ 0 h 91440"/>
                    <a:gd name="connsiteX5" fmla="*/ 389243 w 389243"/>
                    <a:gd name="connsiteY5" fmla="*/ 91440 h 91440"/>
                    <a:gd name="connsiteX0" fmla="*/ 297803 w 297803"/>
                    <a:gd name="connsiteY0" fmla="*/ 0 h 24039"/>
                    <a:gd name="connsiteX1" fmla="*/ 254729 w 297803"/>
                    <a:gd name="connsiteY1" fmla="*/ 13371 h 24039"/>
                    <a:gd name="connsiteX2" fmla="*/ 148901 w 297803"/>
                    <a:gd name="connsiteY2" fmla="*/ 24039 h 24039"/>
                    <a:gd name="connsiteX3" fmla="*/ 43073 w 297803"/>
                    <a:gd name="connsiteY3" fmla="*/ 13371 h 24039"/>
                    <a:gd name="connsiteX4" fmla="*/ 0 w 297803"/>
                    <a:gd name="connsiteY4" fmla="*/ 0 h 2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03" h="24039">
                      <a:moveTo>
                        <a:pt x="297803" y="0"/>
                      </a:moveTo>
                      <a:lnTo>
                        <a:pt x="254729" y="13371"/>
                      </a:lnTo>
                      <a:cubicBezTo>
                        <a:pt x="220546" y="20366"/>
                        <a:pt x="185153" y="24039"/>
                        <a:pt x="148901" y="24039"/>
                      </a:cubicBezTo>
                      <a:cubicBezTo>
                        <a:pt x="112650" y="24039"/>
                        <a:pt x="77256" y="20366"/>
                        <a:pt x="43073" y="13371"/>
                      </a:cubicBezTo>
                      <a:lnTo>
                        <a:pt x="0" y="0"/>
                      </a:lnTo>
                    </a:path>
                  </a:pathLst>
                </a:custGeom>
                <a:noFill/>
                <a:ln w="38100">
                  <a:solidFill>
                    <a:schemeClr val="bg1"/>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384" name="组合 383"/>
              <p:cNvGrpSpPr/>
              <p:nvPr/>
            </p:nvGrpSpPr>
            <p:grpSpPr>
              <a:xfrm rot="9000000">
                <a:off x="1407547" y="2287684"/>
                <a:ext cx="1100084" cy="1013633"/>
                <a:chOff x="2783437" y="1883561"/>
                <a:chExt cx="1211946" cy="1116704"/>
              </a:xfrm>
            </p:grpSpPr>
            <p:sp>
              <p:nvSpPr>
                <p:cNvPr id="385" name="任意多边形 97"/>
                <p:cNvSpPr/>
                <p:nvPr/>
              </p:nvSpPr>
              <p:spPr>
                <a:xfrm>
                  <a:off x="2783437" y="1883561"/>
                  <a:ext cx="370101" cy="1116704"/>
                </a:xfrm>
                <a:custGeom>
                  <a:avLst/>
                  <a:gdLst>
                    <a:gd name="connsiteX0" fmla="*/ 397315 w 397315"/>
                    <a:gd name="connsiteY0" fmla="*/ 0 h 1133600"/>
                    <a:gd name="connsiteX1" fmla="*/ 397315 w 397315"/>
                    <a:gd name="connsiteY1" fmla="*/ 1133600 h 1133600"/>
                    <a:gd name="connsiteX2" fmla="*/ 370101 w 397315"/>
                    <a:gd name="connsiteY2" fmla="*/ 1125152 h 1133600"/>
                    <a:gd name="connsiteX3" fmla="*/ 0 w 397315"/>
                    <a:gd name="connsiteY3" fmla="*/ 566800 h 1133600"/>
                    <a:gd name="connsiteX4" fmla="*/ 370101 w 397315"/>
                    <a:gd name="connsiteY4" fmla="*/ 8448 h 1133600"/>
                    <a:gd name="connsiteX5" fmla="*/ 397315 w 397315"/>
                    <a:gd name="connsiteY5" fmla="*/ 0 h 1133600"/>
                    <a:gd name="connsiteX0" fmla="*/ 397315 w 488755"/>
                    <a:gd name="connsiteY0" fmla="*/ 1133600 h 1225040"/>
                    <a:gd name="connsiteX1" fmla="*/ 370101 w 488755"/>
                    <a:gd name="connsiteY1" fmla="*/ 1125152 h 1225040"/>
                    <a:gd name="connsiteX2" fmla="*/ 0 w 488755"/>
                    <a:gd name="connsiteY2" fmla="*/ 566800 h 1225040"/>
                    <a:gd name="connsiteX3" fmla="*/ 370101 w 488755"/>
                    <a:gd name="connsiteY3" fmla="*/ 8448 h 1225040"/>
                    <a:gd name="connsiteX4" fmla="*/ 397315 w 488755"/>
                    <a:gd name="connsiteY4" fmla="*/ 0 h 1225040"/>
                    <a:gd name="connsiteX5" fmla="*/ 488755 w 488755"/>
                    <a:gd name="connsiteY5" fmla="*/ 1225040 h 1225040"/>
                    <a:gd name="connsiteX0" fmla="*/ 397315 w 397315"/>
                    <a:gd name="connsiteY0" fmla="*/ 1133600 h 1133600"/>
                    <a:gd name="connsiteX1" fmla="*/ 370101 w 397315"/>
                    <a:gd name="connsiteY1" fmla="*/ 1125152 h 1133600"/>
                    <a:gd name="connsiteX2" fmla="*/ 0 w 397315"/>
                    <a:gd name="connsiteY2" fmla="*/ 566800 h 1133600"/>
                    <a:gd name="connsiteX3" fmla="*/ 370101 w 397315"/>
                    <a:gd name="connsiteY3" fmla="*/ 8448 h 1133600"/>
                    <a:gd name="connsiteX4" fmla="*/ 397315 w 397315"/>
                    <a:gd name="connsiteY4" fmla="*/ 0 h 1133600"/>
                    <a:gd name="connsiteX0" fmla="*/ 370101 w 397315"/>
                    <a:gd name="connsiteY0" fmla="*/ 1125152 h 1125152"/>
                    <a:gd name="connsiteX1" fmla="*/ 0 w 397315"/>
                    <a:gd name="connsiteY1" fmla="*/ 566800 h 1125152"/>
                    <a:gd name="connsiteX2" fmla="*/ 370101 w 397315"/>
                    <a:gd name="connsiteY2" fmla="*/ 8448 h 1125152"/>
                    <a:gd name="connsiteX3" fmla="*/ 397315 w 397315"/>
                    <a:gd name="connsiteY3" fmla="*/ 0 h 1125152"/>
                    <a:gd name="connsiteX0" fmla="*/ 370101 w 370101"/>
                    <a:gd name="connsiteY0" fmla="*/ 1116704 h 1116704"/>
                    <a:gd name="connsiteX1" fmla="*/ 0 w 370101"/>
                    <a:gd name="connsiteY1" fmla="*/ 558352 h 1116704"/>
                    <a:gd name="connsiteX2" fmla="*/ 370101 w 370101"/>
                    <a:gd name="connsiteY2" fmla="*/ 0 h 1116704"/>
                  </a:gdLst>
                  <a:ahLst/>
                  <a:cxnLst>
                    <a:cxn ang="0">
                      <a:pos x="connsiteX0" y="connsiteY0"/>
                    </a:cxn>
                    <a:cxn ang="0">
                      <a:pos x="connsiteX1" y="connsiteY1"/>
                    </a:cxn>
                    <a:cxn ang="0">
                      <a:pos x="connsiteX2" y="connsiteY2"/>
                    </a:cxn>
                  </a:cxnLst>
                  <a:rect l="l" t="t" r="r" b="b"/>
                  <a:pathLst>
                    <a:path w="370101" h="1116704">
                      <a:moveTo>
                        <a:pt x="370101" y="1116704"/>
                      </a:moveTo>
                      <a:cubicBezTo>
                        <a:pt x="152608" y="1024712"/>
                        <a:pt x="0" y="809354"/>
                        <a:pt x="0" y="558352"/>
                      </a:cubicBezTo>
                      <a:cubicBezTo>
                        <a:pt x="0" y="307350"/>
                        <a:pt x="152608" y="91992"/>
                        <a:pt x="370101" y="0"/>
                      </a:cubicBezTo>
                    </a:path>
                  </a:pathLst>
                </a:custGeom>
                <a:noFill/>
                <a:ln w="76200">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86" name="任意多边形 96"/>
                <p:cNvSpPr/>
                <p:nvPr/>
              </p:nvSpPr>
              <p:spPr>
                <a:xfrm>
                  <a:off x="3755231" y="1961722"/>
                  <a:ext cx="240152" cy="960382"/>
                </a:xfrm>
                <a:custGeom>
                  <a:avLst/>
                  <a:gdLst>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 name="connsiteX5" fmla="*/ 0 w 240152"/>
                    <a:gd name="connsiteY5" fmla="*/ 0 h 960382"/>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 name="connsiteX5" fmla="*/ 91440 w 240152"/>
                    <a:gd name="connsiteY5" fmla="*/ 91440 h 960382"/>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52" h="960382">
                      <a:moveTo>
                        <a:pt x="0" y="0"/>
                      </a:moveTo>
                      <a:lnTo>
                        <a:pt x="62667" y="51704"/>
                      </a:lnTo>
                      <a:cubicBezTo>
                        <a:pt x="172326" y="161364"/>
                        <a:pt x="240152" y="312857"/>
                        <a:pt x="240152" y="480191"/>
                      </a:cubicBezTo>
                      <a:cubicBezTo>
                        <a:pt x="240152" y="647526"/>
                        <a:pt x="172326" y="799019"/>
                        <a:pt x="62667" y="908678"/>
                      </a:cubicBezTo>
                      <a:lnTo>
                        <a:pt x="0" y="960382"/>
                      </a:lnTo>
                    </a:path>
                  </a:pathLst>
                </a:custGeom>
                <a:noFill/>
                <a:ln w="76200">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417" name="组合 416"/>
            <p:cNvGrpSpPr/>
            <p:nvPr/>
          </p:nvGrpSpPr>
          <p:grpSpPr>
            <a:xfrm>
              <a:off x="5930636" y="3745112"/>
              <a:ext cx="3097314" cy="1017611"/>
              <a:chOff x="397090" y="3734493"/>
              <a:chExt cx="3097314" cy="1017611"/>
            </a:xfrm>
          </p:grpSpPr>
          <p:sp>
            <p:nvSpPr>
              <p:cNvPr id="418"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19" name="TextBox 32"/>
              <p:cNvSpPr txBox="1"/>
              <p:nvPr/>
            </p:nvSpPr>
            <p:spPr>
              <a:xfrm>
                <a:off x="701148" y="4099618"/>
                <a:ext cx="2489198" cy="652486"/>
              </a:xfrm>
              <a:prstGeom prst="rect">
                <a:avLst/>
              </a:prstGeom>
              <a:noFill/>
            </p:spPr>
            <p:txBody>
              <a:bodyPr wrap="square">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434" name="椭圆 424"/>
            <p:cNvSpPr/>
            <p:nvPr/>
          </p:nvSpPr>
          <p:spPr>
            <a:xfrm>
              <a:off x="7252888" y="2636122"/>
              <a:ext cx="452810" cy="316754"/>
            </a:xfrm>
            <a:custGeom>
              <a:avLst/>
              <a:gdLst>
                <a:gd name="connsiteX0" fmla="*/ 303212 w 338138"/>
                <a:gd name="connsiteY0" fmla="*/ 103188 h 236538"/>
                <a:gd name="connsiteX1" fmla="*/ 303212 w 338138"/>
                <a:gd name="connsiteY1" fmla="*/ 122238 h 236538"/>
                <a:gd name="connsiteX2" fmla="*/ 306034 w 338138"/>
                <a:gd name="connsiteY2" fmla="*/ 122238 h 236538"/>
                <a:gd name="connsiteX3" fmla="*/ 315912 w 338138"/>
                <a:gd name="connsiteY3" fmla="*/ 112713 h 236538"/>
                <a:gd name="connsiteX4" fmla="*/ 306034 w 338138"/>
                <a:gd name="connsiteY4" fmla="*/ 103188 h 236538"/>
                <a:gd name="connsiteX5" fmla="*/ 303212 w 338138"/>
                <a:gd name="connsiteY5" fmla="*/ 103188 h 236538"/>
                <a:gd name="connsiteX6" fmla="*/ 65087 w 338138"/>
                <a:gd name="connsiteY6" fmla="*/ 90488 h 236538"/>
                <a:gd name="connsiteX7" fmla="*/ 61912 w 338138"/>
                <a:gd name="connsiteY7" fmla="*/ 96838 h 236538"/>
                <a:gd name="connsiteX8" fmla="*/ 68262 w 338138"/>
                <a:gd name="connsiteY8" fmla="*/ 96838 h 236538"/>
                <a:gd name="connsiteX9" fmla="*/ 90487 w 338138"/>
                <a:gd name="connsiteY9" fmla="*/ 87313 h 236538"/>
                <a:gd name="connsiteX10" fmla="*/ 90487 w 338138"/>
                <a:gd name="connsiteY10" fmla="*/ 107951 h 236538"/>
                <a:gd name="connsiteX11" fmla="*/ 98107 w 338138"/>
                <a:gd name="connsiteY11" fmla="*/ 107951 h 236538"/>
                <a:gd name="connsiteX12" fmla="*/ 109537 w 338138"/>
                <a:gd name="connsiteY12" fmla="*/ 97632 h 236538"/>
                <a:gd name="connsiteX13" fmla="*/ 98107 w 338138"/>
                <a:gd name="connsiteY13" fmla="*/ 87313 h 236538"/>
                <a:gd name="connsiteX14" fmla="*/ 90487 w 338138"/>
                <a:gd name="connsiteY14" fmla="*/ 87313 h 236538"/>
                <a:gd name="connsiteX15" fmla="*/ 86677 w 338138"/>
                <a:gd name="connsiteY15" fmla="*/ 79375 h 236538"/>
                <a:gd name="connsiteX16" fmla="*/ 98107 w 338138"/>
                <a:gd name="connsiteY16" fmla="*/ 79375 h 236538"/>
                <a:gd name="connsiteX17" fmla="*/ 115887 w 338138"/>
                <a:gd name="connsiteY17" fmla="*/ 97632 h 236538"/>
                <a:gd name="connsiteX18" fmla="*/ 98107 w 338138"/>
                <a:gd name="connsiteY18" fmla="*/ 115888 h 236538"/>
                <a:gd name="connsiteX19" fmla="*/ 86677 w 338138"/>
                <a:gd name="connsiteY19" fmla="*/ 115888 h 236538"/>
                <a:gd name="connsiteX20" fmla="*/ 84137 w 338138"/>
                <a:gd name="connsiteY20" fmla="*/ 113280 h 236538"/>
                <a:gd name="connsiteX21" fmla="*/ 84137 w 338138"/>
                <a:gd name="connsiteY21" fmla="*/ 81983 h 236538"/>
                <a:gd name="connsiteX22" fmla="*/ 86677 w 338138"/>
                <a:gd name="connsiteY22" fmla="*/ 79375 h 236538"/>
                <a:gd name="connsiteX23" fmla="*/ 63764 w 338138"/>
                <a:gd name="connsiteY23" fmla="*/ 79375 h 236538"/>
                <a:gd name="connsiteX24" fmla="*/ 66410 w 338138"/>
                <a:gd name="connsiteY24" fmla="*/ 79375 h 236538"/>
                <a:gd name="connsiteX25" fmla="*/ 69056 w 338138"/>
                <a:gd name="connsiteY25" fmla="*/ 80727 h 236538"/>
                <a:gd name="connsiteX26" fmla="*/ 80962 w 338138"/>
                <a:gd name="connsiteY26" fmla="*/ 113183 h 236538"/>
                <a:gd name="connsiteX27" fmla="*/ 78316 w 338138"/>
                <a:gd name="connsiteY27" fmla="*/ 115888 h 236538"/>
                <a:gd name="connsiteX28" fmla="*/ 75670 w 338138"/>
                <a:gd name="connsiteY28" fmla="*/ 115888 h 236538"/>
                <a:gd name="connsiteX29" fmla="*/ 74347 w 338138"/>
                <a:gd name="connsiteY29" fmla="*/ 114536 h 236538"/>
                <a:gd name="connsiteX30" fmla="*/ 70378 w 338138"/>
                <a:gd name="connsiteY30" fmla="*/ 105069 h 236538"/>
                <a:gd name="connsiteX31" fmla="*/ 59795 w 338138"/>
                <a:gd name="connsiteY31" fmla="*/ 105069 h 236538"/>
                <a:gd name="connsiteX32" fmla="*/ 55826 w 338138"/>
                <a:gd name="connsiteY32" fmla="*/ 114536 h 236538"/>
                <a:gd name="connsiteX33" fmla="*/ 54503 w 338138"/>
                <a:gd name="connsiteY33" fmla="*/ 115888 h 236538"/>
                <a:gd name="connsiteX34" fmla="*/ 51858 w 338138"/>
                <a:gd name="connsiteY34" fmla="*/ 115888 h 236538"/>
                <a:gd name="connsiteX35" fmla="*/ 49212 w 338138"/>
                <a:gd name="connsiteY35" fmla="*/ 114536 h 236538"/>
                <a:gd name="connsiteX36" fmla="*/ 49212 w 338138"/>
                <a:gd name="connsiteY36" fmla="*/ 113183 h 236538"/>
                <a:gd name="connsiteX37" fmla="*/ 61118 w 338138"/>
                <a:gd name="connsiteY37" fmla="*/ 80727 h 236538"/>
                <a:gd name="connsiteX38" fmla="*/ 63764 w 338138"/>
                <a:gd name="connsiteY38" fmla="*/ 79375 h 236538"/>
                <a:gd name="connsiteX39" fmla="*/ 19050 w 338138"/>
                <a:gd name="connsiteY39" fmla="*/ 63500 h 236538"/>
                <a:gd name="connsiteX40" fmla="*/ 19050 w 338138"/>
                <a:gd name="connsiteY40" fmla="*/ 132790 h 236538"/>
                <a:gd name="connsiteX41" fmla="*/ 120915 w 338138"/>
                <a:gd name="connsiteY41" fmla="*/ 132790 h 236538"/>
                <a:gd name="connsiteX42" fmla="*/ 124884 w 338138"/>
                <a:gd name="connsiteY42" fmla="*/ 134097 h 236538"/>
                <a:gd name="connsiteX43" fmla="*/ 161925 w 338138"/>
                <a:gd name="connsiteY43" fmla="*/ 152400 h 236538"/>
                <a:gd name="connsiteX44" fmla="*/ 152665 w 338138"/>
                <a:gd name="connsiteY44" fmla="*/ 123638 h 236538"/>
                <a:gd name="connsiteX45" fmla="*/ 152665 w 338138"/>
                <a:gd name="connsiteY45" fmla="*/ 121024 h 236538"/>
                <a:gd name="connsiteX46" fmla="*/ 152665 w 338138"/>
                <a:gd name="connsiteY46" fmla="*/ 63500 h 236538"/>
                <a:gd name="connsiteX47" fmla="*/ 19050 w 338138"/>
                <a:gd name="connsiteY47" fmla="*/ 63500 h 236538"/>
                <a:gd name="connsiteX48" fmla="*/ 52387 w 338138"/>
                <a:gd name="connsiteY48" fmla="*/ 17463 h 236538"/>
                <a:gd name="connsiteX49" fmla="*/ 52387 w 338138"/>
                <a:gd name="connsiteY49" fmla="*/ 43782 h 236538"/>
                <a:gd name="connsiteX50" fmla="*/ 161817 w 338138"/>
                <a:gd name="connsiteY50" fmla="*/ 43782 h 236538"/>
                <a:gd name="connsiteX51" fmla="*/ 169728 w 338138"/>
                <a:gd name="connsiteY51" fmla="*/ 52994 h 236538"/>
                <a:gd name="connsiteX52" fmla="*/ 169728 w 338138"/>
                <a:gd name="connsiteY52" fmla="*/ 118791 h 236538"/>
                <a:gd name="connsiteX53" fmla="*/ 186868 w 338138"/>
                <a:gd name="connsiteY53" fmla="*/ 167482 h 236538"/>
                <a:gd name="connsiteX54" fmla="*/ 184231 w 338138"/>
                <a:gd name="connsiteY54" fmla="*/ 176693 h 236538"/>
                <a:gd name="connsiteX55" fmla="*/ 177639 w 338138"/>
                <a:gd name="connsiteY55" fmla="*/ 179325 h 236538"/>
                <a:gd name="connsiteX56" fmla="*/ 173683 w 338138"/>
                <a:gd name="connsiteY56" fmla="*/ 178009 h 236538"/>
                <a:gd name="connsiteX57" fmla="*/ 119627 w 338138"/>
                <a:gd name="connsiteY57" fmla="*/ 150374 h 236538"/>
                <a:gd name="connsiteX58" fmla="*/ 52387 w 338138"/>
                <a:gd name="connsiteY58" fmla="*/ 150374 h 236538"/>
                <a:gd name="connsiteX59" fmla="*/ 52387 w 338138"/>
                <a:gd name="connsiteY59" fmla="*/ 217488 h 236538"/>
                <a:gd name="connsiteX60" fmla="*/ 285750 w 338138"/>
                <a:gd name="connsiteY60" fmla="*/ 217488 h 236538"/>
                <a:gd name="connsiteX61" fmla="*/ 285750 w 338138"/>
                <a:gd name="connsiteY61" fmla="*/ 17463 h 236538"/>
                <a:gd name="connsiteX62" fmla="*/ 52387 w 338138"/>
                <a:gd name="connsiteY62" fmla="*/ 17463 h 236538"/>
                <a:gd name="connsiteX63" fmla="*/ 42267 w 338138"/>
                <a:gd name="connsiteY63" fmla="*/ 0 h 236538"/>
                <a:gd name="connsiteX64" fmla="*/ 328892 w 338138"/>
                <a:gd name="connsiteY64" fmla="*/ 0 h 236538"/>
                <a:gd name="connsiteX65" fmla="*/ 338138 w 338138"/>
                <a:gd name="connsiteY65" fmla="*/ 9199 h 236538"/>
                <a:gd name="connsiteX66" fmla="*/ 338138 w 338138"/>
                <a:gd name="connsiteY66" fmla="*/ 227339 h 236538"/>
                <a:gd name="connsiteX67" fmla="*/ 328892 w 338138"/>
                <a:gd name="connsiteY67" fmla="*/ 236538 h 236538"/>
                <a:gd name="connsiteX68" fmla="*/ 42267 w 338138"/>
                <a:gd name="connsiteY68" fmla="*/ 236538 h 236538"/>
                <a:gd name="connsiteX69" fmla="*/ 33021 w 338138"/>
                <a:gd name="connsiteY69" fmla="*/ 227339 h 236538"/>
                <a:gd name="connsiteX70" fmla="*/ 33021 w 338138"/>
                <a:gd name="connsiteY70" fmla="*/ 151122 h 236538"/>
                <a:gd name="connsiteX71" fmla="*/ 9246 w 338138"/>
                <a:gd name="connsiteY71" fmla="*/ 151122 h 236538"/>
                <a:gd name="connsiteX72" fmla="*/ 0 w 338138"/>
                <a:gd name="connsiteY72" fmla="*/ 141923 h 236538"/>
                <a:gd name="connsiteX73" fmla="*/ 0 w 338138"/>
                <a:gd name="connsiteY73" fmla="*/ 53878 h 236538"/>
                <a:gd name="connsiteX74" fmla="*/ 9246 w 338138"/>
                <a:gd name="connsiteY74" fmla="*/ 44679 h 236538"/>
                <a:gd name="connsiteX75" fmla="*/ 33021 w 338138"/>
                <a:gd name="connsiteY75" fmla="*/ 44679 h 236538"/>
                <a:gd name="connsiteX76" fmla="*/ 33021 w 338138"/>
                <a:gd name="connsiteY76" fmla="*/ 9199 h 236538"/>
                <a:gd name="connsiteX77" fmla="*/ 42267 w 338138"/>
                <a:gd name="connsiteY77" fmla="*/ 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8138" h="236538">
                  <a:moveTo>
                    <a:pt x="303212" y="103188"/>
                  </a:moveTo>
                  <a:cubicBezTo>
                    <a:pt x="303212" y="103188"/>
                    <a:pt x="303212" y="103188"/>
                    <a:pt x="303212" y="122238"/>
                  </a:cubicBezTo>
                  <a:cubicBezTo>
                    <a:pt x="303212" y="122238"/>
                    <a:pt x="303212" y="122238"/>
                    <a:pt x="306034" y="122238"/>
                  </a:cubicBezTo>
                  <a:cubicBezTo>
                    <a:pt x="311679" y="122238"/>
                    <a:pt x="315912" y="116795"/>
                    <a:pt x="315912" y="112713"/>
                  </a:cubicBezTo>
                  <a:cubicBezTo>
                    <a:pt x="315912" y="107270"/>
                    <a:pt x="311679" y="103188"/>
                    <a:pt x="306034" y="103188"/>
                  </a:cubicBezTo>
                  <a:cubicBezTo>
                    <a:pt x="306034" y="103188"/>
                    <a:pt x="306034" y="103188"/>
                    <a:pt x="303212" y="103188"/>
                  </a:cubicBezTo>
                  <a:close/>
                  <a:moveTo>
                    <a:pt x="65087" y="90488"/>
                  </a:moveTo>
                  <a:lnTo>
                    <a:pt x="61912" y="96838"/>
                  </a:lnTo>
                  <a:lnTo>
                    <a:pt x="68262" y="96838"/>
                  </a:lnTo>
                  <a:close/>
                  <a:moveTo>
                    <a:pt x="90487" y="87313"/>
                  </a:moveTo>
                  <a:cubicBezTo>
                    <a:pt x="90487" y="87313"/>
                    <a:pt x="90487" y="87313"/>
                    <a:pt x="90487" y="107951"/>
                  </a:cubicBezTo>
                  <a:cubicBezTo>
                    <a:pt x="90487" y="107951"/>
                    <a:pt x="90487" y="107951"/>
                    <a:pt x="98107" y="107951"/>
                  </a:cubicBezTo>
                  <a:cubicBezTo>
                    <a:pt x="104457" y="107951"/>
                    <a:pt x="109537" y="104081"/>
                    <a:pt x="109537" y="97632"/>
                  </a:cubicBezTo>
                  <a:cubicBezTo>
                    <a:pt x="109537" y="92473"/>
                    <a:pt x="104457" y="87313"/>
                    <a:pt x="98107" y="87313"/>
                  </a:cubicBezTo>
                  <a:cubicBezTo>
                    <a:pt x="98107" y="87313"/>
                    <a:pt x="98107" y="87313"/>
                    <a:pt x="90487" y="87313"/>
                  </a:cubicBezTo>
                  <a:close/>
                  <a:moveTo>
                    <a:pt x="86677" y="79375"/>
                  </a:moveTo>
                  <a:cubicBezTo>
                    <a:pt x="86677" y="79375"/>
                    <a:pt x="86677" y="79375"/>
                    <a:pt x="98107" y="79375"/>
                  </a:cubicBezTo>
                  <a:cubicBezTo>
                    <a:pt x="108267" y="79375"/>
                    <a:pt x="115887" y="88503"/>
                    <a:pt x="115887" y="97632"/>
                  </a:cubicBezTo>
                  <a:cubicBezTo>
                    <a:pt x="115887" y="108064"/>
                    <a:pt x="108267" y="115888"/>
                    <a:pt x="98107" y="115888"/>
                  </a:cubicBezTo>
                  <a:cubicBezTo>
                    <a:pt x="98107" y="115888"/>
                    <a:pt x="98107" y="115888"/>
                    <a:pt x="86677" y="115888"/>
                  </a:cubicBezTo>
                  <a:cubicBezTo>
                    <a:pt x="85407" y="115888"/>
                    <a:pt x="84137" y="114584"/>
                    <a:pt x="84137" y="113280"/>
                  </a:cubicBezTo>
                  <a:cubicBezTo>
                    <a:pt x="84137" y="113280"/>
                    <a:pt x="84137" y="113280"/>
                    <a:pt x="84137" y="81983"/>
                  </a:cubicBezTo>
                  <a:cubicBezTo>
                    <a:pt x="84137" y="80679"/>
                    <a:pt x="85407" y="79375"/>
                    <a:pt x="86677" y="79375"/>
                  </a:cubicBezTo>
                  <a:close/>
                  <a:moveTo>
                    <a:pt x="63764" y="79375"/>
                  </a:moveTo>
                  <a:cubicBezTo>
                    <a:pt x="63764" y="79375"/>
                    <a:pt x="63764" y="79375"/>
                    <a:pt x="66410" y="79375"/>
                  </a:cubicBezTo>
                  <a:cubicBezTo>
                    <a:pt x="67733" y="79375"/>
                    <a:pt x="67733" y="79375"/>
                    <a:pt x="69056" y="80727"/>
                  </a:cubicBezTo>
                  <a:lnTo>
                    <a:pt x="80962" y="113183"/>
                  </a:lnTo>
                  <a:cubicBezTo>
                    <a:pt x="80962" y="114536"/>
                    <a:pt x="79639" y="115888"/>
                    <a:pt x="78316" y="115888"/>
                  </a:cubicBezTo>
                  <a:cubicBezTo>
                    <a:pt x="78316" y="115888"/>
                    <a:pt x="78316" y="115888"/>
                    <a:pt x="75670" y="115888"/>
                  </a:cubicBezTo>
                  <a:cubicBezTo>
                    <a:pt x="74347" y="115888"/>
                    <a:pt x="74347" y="114536"/>
                    <a:pt x="74347" y="114536"/>
                  </a:cubicBezTo>
                  <a:cubicBezTo>
                    <a:pt x="74347" y="114536"/>
                    <a:pt x="74347" y="114536"/>
                    <a:pt x="70378" y="105069"/>
                  </a:cubicBezTo>
                  <a:cubicBezTo>
                    <a:pt x="70378" y="105069"/>
                    <a:pt x="70378" y="105069"/>
                    <a:pt x="59795" y="105069"/>
                  </a:cubicBezTo>
                  <a:cubicBezTo>
                    <a:pt x="59795" y="105069"/>
                    <a:pt x="59795" y="105069"/>
                    <a:pt x="55826" y="114536"/>
                  </a:cubicBezTo>
                  <a:cubicBezTo>
                    <a:pt x="55826" y="114536"/>
                    <a:pt x="55826" y="115888"/>
                    <a:pt x="54503" y="115888"/>
                  </a:cubicBezTo>
                  <a:cubicBezTo>
                    <a:pt x="54503" y="115888"/>
                    <a:pt x="54503" y="115888"/>
                    <a:pt x="51858" y="115888"/>
                  </a:cubicBezTo>
                  <a:cubicBezTo>
                    <a:pt x="50535" y="115888"/>
                    <a:pt x="50535" y="115888"/>
                    <a:pt x="49212" y="114536"/>
                  </a:cubicBezTo>
                  <a:cubicBezTo>
                    <a:pt x="49212" y="114536"/>
                    <a:pt x="49212" y="113183"/>
                    <a:pt x="49212" y="113183"/>
                  </a:cubicBezTo>
                  <a:cubicBezTo>
                    <a:pt x="49212" y="113183"/>
                    <a:pt x="49212" y="113183"/>
                    <a:pt x="61118" y="80727"/>
                  </a:cubicBezTo>
                  <a:cubicBezTo>
                    <a:pt x="61118" y="79375"/>
                    <a:pt x="62441" y="79375"/>
                    <a:pt x="63764" y="79375"/>
                  </a:cubicBezTo>
                  <a:close/>
                  <a:moveTo>
                    <a:pt x="19050" y="63500"/>
                  </a:moveTo>
                  <a:lnTo>
                    <a:pt x="19050" y="132790"/>
                  </a:lnTo>
                  <a:cubicBezTo>
                    <a:pt x="19050" y="132790"/>
                    <a:pt x="19050" y="132790"/>
                    <a:pt x="120915" y="132790"/>
                  </a:cubicBezTo>
                  <a:cubicBezTo>
                    <a:pt x="122238" y="132790"/>
                    <a:pt x="124884" y="132790"/>
                    <a:pt x="124884" y="134097"/>
                  </a:cubicBezTo>
                  <a:cubicBezTo>
                    <a:pt x="124884" y="134097"/>
                    <a:pt x="124884" y="134097"/>
                    <a:pt x="161925" y="152400"/>
                  </a:cubicBezTo>
                  <a:cubicBezTo>
                    <a:pt x="161925" y="152400"/>
                    <a:pt x="161925" y="152400"/>
                    <a:pt x="152665" y="123638"/>
                  </a:cubicBezTo>
                  <a:cubicBezTo>
                    <a:pt x="152665" y="123638"/>
                    <a:pt x="152665" y="122331"/>
                    <a:pt x="152665" y="121024"/>
                  </a:cubicBezTo>
                  <a:cubicBezTo>
                    <a:pt x="152665" y="121024"/>
                    <a:pt x="152665" y="121024"/>
                    <a:pt x="152665" y="63500"/>
                  </a:cubicBezTo>
                  <a:cubicBezTo>
                    <a:pt x="152665" y="63500"/>
                    <a:pt x="152665" y="63500"/>
                    <a:pt x="19050" y="63500"/>
                  </a:cubicBezTo>
                  <a:close/>
                  <a:moveTo>
                    <a:pt x="52387" y="17463"/>
                  </a:moveTo>
                  <a:cubicBezTo>
                    <a:pt x="52387" y="17463"/>
                    <a:pt x="52387" y="17463"/>
                    <a:pt x="52387" y="43782"/>
                  </a:cubicBezTo>
                  <a:cubicBezTo>
                    <a:pt x="52387" y="43782"/>
                    <a:pt x="52387" y="43782"/>
                    <a:pt x="161817" y="43782"/>
                  </a:cubicBezTo>
                  <a:cubicBezTo>
                    <a:pt x="165773" y="43782"/>
                    <a:pt x="169728" y="49046"/>
                    <a:pt x="169728" y="52994"/>
                  </a:cubicBezTo>
                  <a:cubicBezTo>
                    <a:pt x="169728" y="52994"/>
                    <a:pt x="169728" y="52994"/>
                    <a:pt x="169728" y="118791"/>
                  </a:cubicBezTo>
                  <a:cubicBezTo>
                    <a:pt x="169728" y="118791"/>
                    <a:pt x="169728" y="118791"/>
                    <a:pt x="186868" y="167482"/>
                  </a:cubicBezTo>
                  <a:cubicBezTo>
                    <a:pt x="188186" y="171430"/>
                    <a:pt x="186868" y="174062"/>
                    <a:pt x="184231" y="176693"/>
                  </a:cubicBezTo>
                  <a:cubicBezTo>
                    <a:pt x="181594" y="178009"/>
                    <a:pt x="180275" y="179325"/>
                    <a:pt x="177639" y="179325"/>
                  </a:cubicBezTo>
                  <a:cubicBezTo>
                    <a:pt x="176320" y="179325"/>
                    <a:pt x="175002" y="179325"/>
                    <a:pt x="173683" y="178009"/>
                  </a:cubicBezTo>
                  <a:cubicBezTo>
                    <a:pt x="173683" y="178009"/>
                    <a:pt x="173683" y="178009"/>
                    <a:pt x="119627" y="150374"/>
                  </a:cubicBezTo>
                  <a:cubicBezTo>
                    <a:pt x="119627" y="150374"/>
                    <a:pt x="119627" y="150374"/>
                    <a:pt x="52387" y="150374"/>
                  </a:cubicBezTo>
                  <a:cubicBezTo>
                    <a:pt x="52387" y="150374"/>
                    <a:pt x="52387" y="150374"/>
                    <a:pt x="52387" y="217488"/>
                  </a:cubicBezTo>
                  <a:cubicBezTo>
                    <a:pt x="52387" y="217488"/>
                    <a:pt x="52387" y="217488"/>
                    <a:pt x="285750" y="217488"/>
                  </a:cubicBezTo>
                  <a:lnTo>
                    <a:pt x="285750" y="17463"/>
                  </a:lnTo>
                  <a:cubicBezTo>
                    <a:pt x="285750" y="17463"/>
                    <a:pt x="285750" y="17463"/>
                    <a:pt x="52387" y="17463"/>
                  </a:cubicBezTo>
                  <a:close/>
                  <a:moveTo>
                    <a:pt x="42267" y="0"/>
                  </a:moveTo>
                  <a:cubicBezTo>
                    <a:pt x="42267" y="0"/>
                    <a:pt x="42267" y="0"/>
                    <a:pt x="328892" y="0"/>
                  </a:cubicBezTo>
                  <a:cubicBezTo>
                    <a:pt x="334176" y="0"/>
                    <a:pt x="338138" y="3942"/>
                    <a:pt x="338138" y="9199"/>
                  </a:cubicBezTo>
                  <a:cubicBezTo>
                    <a:pt x="338138" y="9199"/>
                    <a:pt x="338138" y="9199"/>
                    <a:pt x="338138" y="227339"/>
                  </a:cubicBezTo>
                  <a:cubicBezTo>
                    <a:pt x="338138" y="232596"/>
                    <a:pt x="334176" y="236538"/>
                    <a:pt x="328892" y="236538"/>
                  </a:cubicBezTo>
                  <a:cubicBezTo>
                    <a:pt x="328892" y="236538"/>
                    <a:pt x="328892" y="236538"/>
                    <a:pt x="42267" y="236538"/>
                  </a:cubicBezTo>
                  <a:cubicBezTo>
                    <a:pt x="36984" y="236538"/>
                    <a:pt x="33021" y="232596"/>
                    <a:pt x="33021" y="227339"/>
                  </a:cubicBezTo>
                  <a:cubicBezTo>
                    <a:pt x="33021" y="227339"/>
                    <a:pt x="33021" y="227339"/>
                    <a:pt x="33021" y="151122"/>
                  </a:cubicBezTo>
                  <a:cubicBezTo>
                    <a:pt x="33021" y="151122"/>
                    <a:pt x="33021" y="151122"/>
                    <a:pt x="9246" y="151122"/>
                  </a:cubicBezTo>
                  <a:cubicBezTo>
                    <a:pt x="3962" y="151122"/>
                    <a:pt x="0" y="147179"/>
                    <a:pt x="0" y="141923"/>
                  </a:cubicBezTo>
                  <a:cubicBezTo>
                    <a:pt x="0" y="141923"/>
                    <a:pt x="0" y="141923"/>
                    <a:pt x="0" y="53878"/>
                  </a:cubicBezTo>
                  <a:cubicBezTo>
                    <a:pt x="0" y="49936"/>
                    <a:pt x="3962" y="44679"/>
                    <a:pt x="9246" y="44679"/>
                  </a:cubicBezTo>
                  <a:cubicBezTo>
                    <a:pt x="9246" y="44679"/>
                    <a:pt x="9246" y="44679"/>
                    <a:pt x="33021" y="44679"/>
                  </a:cubicBezTo>
                  <a:cubicBezTo>
                    <a:pt x="33021" y="44679"/>
                    <a:pt x="33021" y="44679"/>
                    <a:pt x="33021" y="9199"/>
                  </a:cubicBezTo>
                  <a:cubicBezTo>
                    <a:pt x="33021" y="3942"/>
                    <a:pt x="36984" y="0"/>
                    <a:pt x="422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grpSp>
        <p:nvGrpSpPr>
          <p:cNvPr id="439" name="组合 438"/>
          <p:cNvGrpSpPr/>
          <p:nvPr/>
        </p:nvGrpSpPr>
        <p:grpSpPr>
          <a:xfrm>
            <a:off x="8691488" y="1804326"/>
            <a:ext cx="3097314" cy="3735008"/>
            <a:chOff x="8691488" y="1804326"/>
            <a:chExt cx="3097314" cy="3735008"/>
          </a:xfrm>
        </p:grpSpPr>
        <p:grpSp>
          <p:nvGrpSpPr>
            <p:cNvPr id="389" name="组合 388"/>
            <p:cNvGrpSpPr/>
            <p:nvPr/>
          </p:nvGrpSpPr>
          <p:grpSpPr>
            <a:xfrm>
              <a:off x="8983615" y="1804326"/>
              <a:ext cx="2513060" cy="3735008"/>
              <a:chOff x="701059" y="1804326"/>
              <a:chExt cx="2513060" cy="3735008"/>
            </a:xfrm>
          </p:grpSpPr>
          <p:sp>
            <p:nvSpPr>
              <p:cNvPr id="390" name="矩形 389"/>
              <p:cNvSpPr/>
              <p:nvPr/>
            </p:nvSpPr>
            <p:spPr>
              <a:xfrm>
                <a:off x="701059" y="1804326"/>
                <a:ext cx="2513060" cy="3735008"/>
              </a:xfrm>
              <a:prstGeom prst="rect">
                <a:avLst/>
              </a:prstGeom>
              <a:gradFill flip="none" rotWithShape="1">
                <a:gsLst>
                  <a:gs pos="0">
                    <a:srgbClr val="01E2BC">
                      <a:alpha val="30000"/>
                    </a:srgbClr>
                  </a:gs>
                  <a:gs pos="49000">
                    <a:srgbClr val="01E2BC">
                      <a:alpha val="10000"/>
                    </a:srgbClr>
                  </a:gs>
                  <a:gs pos="100000">
                    <a:srgbClr val="01E2BC">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cxnSp>
            <p:nvCxnSpPr>
              <p:cNvPr id="391" name="直接连接符 390"/>
              <p:cNvCxnSpPr/>
              <p:nvPr/>
            </p:nvCxnSpPr>
            <p:spPr>
              <a:xfrm>
                <a:off x="701059" y="1804326"/>
                <a:ext cx="2513060" cy="0"/>
              </a:xfrm>
              <a:prstGeom prst="line">
                <a:avLst/>
              </a:prstGeom>
              <a:ln w="57150">
                <a:solidFill>
                  <a:srgbClr val="01E2BC"/>
                </a:solidFill>
              </a:ln>
            </p:spPr>
            <p:style>
              <a:lnRef idx="1">
                <a:schemeClr val="accent1"/>
              </a:lnRef>
              <a:fillRef idx="0">
                <a:schemeClr val="accent1"/>
              </a:fillRef>
              <a:effectRef idx="0">
                <a:schemeClr val="accent1"/>
              </a:effectRef>
              <a:fontRef idx="minor">
                <a:schemeClr val="tx1"/>
              </a:fontRef>
            </p:style>
          </p:cxnSp>
          <p:cxnSp>
            <p:nvCxnSpPr>
              <p:cNvPr id="392" name="直接连接符 391"/>
              <p:cNvCxnSpPr/>
              <p:nvPr/>
            </p:nvCxnSpPr>
            <p:spPr>
              <a:xfrm>
                <a:off x="701059" y="5539334"/>
                <a:ext cx="2513060" cy="0"/>
              </a:xfrm>
              <a:prstGeom prst="line">
                <a:avLst/>
              </a:prstGeom>
              <a:ln w="57150">
                <a:solidFill>
                  <a:srgbClr val="01E2BC"/>
                </a:solidFill>
              </a:ln>
            </p:spPr>
            <p:style>
              <a:lnRef idx="1">
                <a:schemeClr val="accent1"/>
              </a:lnRef>
              <a:fillRef idx="0">
                <a:schemeClr val="accent1"/>
              </a:fillRef>
              <a:effectRef idx="0">
                <a:schemeClr val="accent1"/>
              </a:effectRef>
              <a:fontRef idx="minor">
                <a:schemeClr val="tx1"/>
              </a:fontRef>
            </p:style>
          </p:cxnSp>
          <p:sp>
            <p:nvSpPr>
              <p:cNvPr id="393" name="椭圆 392"/>
              <p:cNvSpPr/>
              <p:nvPr/>
            </p:nvSpPr>
            <p:spPr>
              <a:xfrm>
                <a:off x="1502765" y="2339675"/>
                <a:ext cx="909649" cy="909649"/>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nvGrpSpPr>
              <p:cNvPr id="394" name="组合 393"/>
              <p:cNvGrpSpPr/>
              <p:nvPr/>
            </p:nvGrpSpPr>
            <p:grpSpPr>
              <a:xfrm>
                <a:off x="1684725" y="2299865"/>
                <a:ext cx="545728" cy="989271"/>
                <a:chOff x="2050127" y="1914525"/>
                <a:chExt cx="601220" cy="1089864"/>
              </a:xfrm>
            </p:grpSpPr>
            <p:sp>
              <p:nvSpPr>
                <p:cNvPr id="398" name="任意多边形 39"/>
                <p:cNvSpPr/>
                <p:nvPr/>
              </p:nvSpPr>
              <p:spPr>
                <a:xfrm>
                  <a:off x="2050127" y="1914525"/>
                  <a:ext cx="601220" cy="90859"/>
                </a:xfrm>
                <a:custGeom>
                  <a:avLst/>
                  <a:gdLst>
                    <a:gd name="connsiteX0" fmla="*/ 289676 w 579352"/>
                    <a:gd name="connsiteY0" fmla="*/ 0 h 87554"/>
                    <a:gd name="connsiteX1" fmla="*/ 494073 w 579352"/>
                    <a:gd name="connsiteY1" fmla="*/ 41266 h 87554"/>
                    <a:gd name="connsiteX2" fmla="*/ 579352 w 579352"/>
                    <a:gd name="connsiteY2" fmla="*/ 87554 h 87554"/>
                    <a:gd name="connsiteX3" fmla="*/ 0 w 579352"/>
                    <a:gd name="connsiteY3" fmla="*/ 87554 h 87554"/>
                    <a:gd name="connsiteX4" fmla="*/ 85279 w 579352"/>
                    <a:gd name="connsiteY4" fmla="*/ 41266 h 87554"/>
                    <a:gd name="connsiteX5" fmla="*/ 289676 w 579352"/>
                    <a:gd name="connsiteY5" fmla="*/ 0 h 87554"/>
                    <a:gd name="connsiteX0" fmla="*/ 289676 w 579352"/>
                    <a:gd name="connsiteY0" fmla="*/ 0 h 87554"/>
                    <a:gd name="connsiteX1" fmla="*/ 494073 w 579352"/>
                    <a:gd name="connsiteY1" fmla="*/ 41266 h 87554"/>
                    <a:gd name="connsiteX2" fmla="*/ 579352 w 579352"/>
                    <a:gd name="connsiteY2" fmla="*/ 87554 h 87554"/>
                    <a:gd name="connsiteX3" fmla="*/ 0 w 579352"/>
                    <a:gd name="connsiteY3" fmla="*/ 87554 h 87554"/>
                    <a:gd name="connsiteX4" fmla="*/ 85279 w 579352"/>
                    <a:gd name="connsiteY4" fmla="*/ 41266 h 87554"/>
                    <a:gd name="connsiteX5" fmla="*/ 289676 w 579352"/>
                    <a:gd name="connsiteY5" fmla="*/ 0 h 87554"/>
                    <a:gd name="connsiteX0" fmla="*/ 0 w 579352"/>
                    <a:gd name="connsiteY0" fmla="*/ 87554 h 178994"/>
                    <a:gd name="connsiteX1" fmla="*/ 85279 w 579352"/>
                    <a:gd name="connsiteY1" fmla="*/ 41266 h 178994"/>
                    <a:gd name="connsiteX2" fmla="*/ 289676 w 579352"/>
                    <a:gd name="connsiteY2" fmla="*/ 0 h 178994"/>
                    <a:gd name="connsiteX3" fmla="*/ 494073 w 579352"/>
                    <a:gd name="connsiteY3" fmla="*/ 41266 h 178994"/>
                    <a:gd name="connsiteX4" fmla="*/ 579352 w 579352"/>
                    <a:gd name="connsiteY4" fmla="*/ 87554 h 178994"/>
                    <a:gd name="connsiteX5" fmla="*/ 91440 w 579352"/>
                    <a:gd name="connsiteY5" fmla="*/ 178994 h 17899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 name="connsiteX0" fmla="*/ 0 w 579352"/>
                    <a:gd name="connsiteY0" fmla="*/ 87554 h 87554"/>
                    <a:gd name="connsiteX1" fmla="*/ 85279 w 579352"/>
                    <a:gd name="connsiteY1" fmla="*/ 41266 h 87554"/>
                    <a:gd name="connsiteX2" fmla="*/ 289676 w 579352"/>
                    <a:gd name="connsiteY2" fmla="*/ 0 h 87554"/>
                    <a:gd name="connsiteX3" fmla="*/ 494073 w 579352"/>
                    <a:gd name="connsiteY3" fmla="*/ 41266 h 87554"/>
                    <a:gd name="connsiteX4" fmla="*/ 579352 w 579352"/>
                    <a:gd name="connsiteY4" fmla="*/ 87554 h 87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52" h="87554">
                      <a:moveTo>
                        <a:pt x="0" y="87554"/>
                      </a:moveTo>
                      <a:cubicBezTo>
                        <a:pt x="23663" y="72125"/>
                        <a:pt x="49709" y="56695"/>
                        <a:pt x="85279" y="41266"/>
                      </a:cubicBezTo>
                      <a:cubicBezTo>
                        <a:pt x="148103" y="14694"/>
                        <a:pt x="217173" y="0"/>
                        <a:pt x="289676" y="0"/>
                      </a:cubicBezTo>
                      <a:cubicBezTo>
                        <a:pt x="362179" y="0"/>
                        <a:pt x="431250" y="14694"/>
                        <a:pt x="494073" y="41266"/>
                      </a:cubicBezTo>
                      <a:cubicBezTo>
                        <a:pt x="524795" y="54400"/>
                        <a:pt x="550926" y="72125"/>
                        <a:pt x="579352" y="87554"/>
                      </a:cubicBezTo>
                    </a:path>
                  </a:pathLst>
                </a:custGeom>
                <a:noFill/>
                <a:ln w="38100">
                  <a:solidFill>
                    <a:schemeClr val="bg1"/>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99" name="任意多边形 36"/>
                <p:cNvSpPr/>
                <p:nvPr/>
              </p:nvSpPr>
              <p:spPr>
                <a:xfrm>
                  <a:off x="2196217" y="2979443"/>
                  <a:ext cx="309044" cy="24946"/>
                </a:xfrm>
                <a:custGeom>
                  <a:avLst/>
                  <a:gdLst>
                    <a:gd name="connsiteX0" fmla="*/ 0 w 297803"/>
                    <a:gd name="connsiteY0" fmla="*/ 0 h 24039"/>
                    <a:gd name="connsiteX1" fmla="*/ 297803 w 297803"/>
                    <a:gd name="connsiteY1" fmla="*/ 0 h 24039"/>
                    <a:gd name="connsiteX2" fmla="*/ 254729 w 297803"/>
                    <a:gd name="connsiteY2" fmla="*/ 13371 h 24039"/>
                    <a:gd name="connsiteX3" fmla="*/ 148901 w 297803"/>
                    <a:gd name="connsiteY3" fmla="*/ 24039 h 24039"/>
                    <a:gd name="connsiteX4" fmla="*/ 43073 w 297803"/>
                    <a:gd name="connsiteY4" fmla="*/ 13371 h 24039"/>
                    <a:gd name="connsiteX5" fmla="*/ 0 w 297803"/>
                    <a:gd name="connsiteY5" fmla="*/ 0 h 24039"/>
                    <a:gd name="connsiteX0" fmla="*/ 297803 w 389243"/>
                    <a:gd name="connsiteY0" fmla="*/ 0 h 91440"/>
                    <a:gd name="connsiteX1" fmla="*/ 254729 w 389243"/>
                    <a:gd name="connsiteY1" fmla="*/ 13371 h 91440"/>
                    <a:gd name="connsiteX2" fmla="*/ 148901 w 389243"/>
                    <a:gd name="connsiteY2" fmla="*/ 24039 h 91440"/>
                    <a:gd name="connsiteX3" fmla="*/ 43073 w 389243"/>
                    <a:gd name="connsiteY3" fmla="*/ 13371 h 91440"/>
                    <a:gd name="connsiteX4" fmla="*/ 0 w 389243"/>
                    <a:gd name="connsiteY4" fmla="*/ 0 h 91440"/>
                    <a:gd name="connsiteX5" fmla="*/ 389243 w 389243"/>
                    <a:gd name="connsiteY5" fmla="*/ 91440 h 91440"/>
                    <a:gd name="connsiteX0" fmla="*/ 297803 w 297803"/>
                    <a:gd name="connsiteY0" fmla="*/ 0 h 24039"/>
                    <a:gd name="connsiteX1" fmla="*/ 254729 w 297803"/>
                    <a:gd name="connsiteY1" fmla="*/ 13371 h 24039"/>
                    <a:gd name="connsiteX2" fmla="*/ 148901 w 297803"/>
                    <a:gd name="connsiteY2" fmla="*/ 24039 h 24039"/>
                    <a:gd name="connsiteX3" fmla="*/ 43073 w 297803"/>
                    <a:gd name="connsiteY3" fmla="*/ 13371 h 24039"/>
                    <a:gd name="connsiteX4" fmla="*/ 0 w 297803"/>
                    <a:gd name="connsiteY4" fmla="*/ 0 h 2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03" h="24039">
                      <a:moveTo>
                        <a:pt x="297803" y="0"/>
                      </a:moveTo>
                      <a:lnTo>
                        <a:pt x="254729" y="13371"/>
                      </a:lnTo>
                      <a:cubicBezTo>
                        <a:pt x="220546" y="20366"/>
                        <a:pt x="185153" y="24039"/>
                        <a:pt x="148901" y="24039"/>
                      </a:cubicBezTo>
                      <a:cubicBezTo>
                        <a:pt x="112650" y="24039"/>
                        <a:pt x="77256" y="20366"/>
                        <a:pt x="43073" y="13371"/>
                      </a:cubicBezTo>
                      <a:lnTo>
                        <a:pt x="0" y="0"/>
                      </a:lnTo>
                    </a:path>
                  </a:pathLst>
                </a:custGeom>
                <a:noFill/>
                <a:ln w="38100">
                  <a:solidFill>
                    <a:schemeClr val="bg1"/>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395" name="组合 394"/>
              <p:cNvGrpSpPr/>
              <p:nvPr/>
            </p:nvGrpSpPr>
            <p:grpSpPr>
              <a:xfrm rot="9000000">
                <a:off x="1407547" y="2287684"/>
                <a:ext cx="1100084" cy="1013633"/>
                <a:chOff x="2783437" y="1883561"/>
                <a:chExt cx="1211946" cy="1116704"/>
              </a:xfrm>
            </p:grpSpPr>
            <p:sp>
              <p:nvSpPr>
                <p:cNvPr id="396" name="任意多边形 97"/>
                <p:cNvSpPr/>
                <p:nvPr/>
              </p:nvSpPr>
              <p:spPr>
                <a:xfrm>
                  <a:off x="2783437" y="1883561"/>
                  <a:ext cx="370101" cy="1116704"/>
                </a:xfrm>
                <a:custGeom>
                  <a:avLst/>
                  <a:gdLst>
                    <a:gd name="connsiteX0" fmla="*/ 397315 w 397315"/>
                    <a:gd name="connsiteY0" fmla="*/ 0 h 1133600"/>
                    <a:gd name="connsiteX1" fmla="*/ 397315 w 397315"/>
                    <a:gd name="connsiteY1" fmla="*/ 1133600 h 1133600"/>
                    <a:gd name="connsiteX2" fmla="*/ 370101 w 397315"/>
                    <a:gd name="connsiteY2" fmla="*/ 1125152 h 1133600"/>
                    <a:gd name="connsiteX3" fmla="*/ 0 w 397315"/>
                    <a:gd name="connsiteY3" fmla="*/ 566800 h 1133600"/>
                    <a:gd name="connsiteX4" fmla="*/ 370101 w 397315"/>
                    <a:gd name="connsiteY4" fmla="*/ 8448 h 1133600"/>
                    <a:gd name="connsiteX5" fmla="*/ 397315 w 397315"/>
                    <a:gd name="connsiteY5" fmla="*/ 0 h 1133600"/>
                    <a:gd name="connsiteX0" fmla="*/ 397315 w 488755"/>
                    <a:gd name="connsiteY0" fmla="*/ 1133600 h 1225040"/>
                    <a:gd name="connsiteX1" fmla="*/ 370101 w 488755"/>
                    <a:gd name="connsiteY1" fmla="*/ 1125152 h 1225040"/>
                    <a:gd name="connsiteX2" fmla="*/ 0 w 488755"/>
                    <a:gd name="connsiteY2" fmla="*/ 566800 h 1225040"/>
                    <a:gd name="connsiteX3" fmla="*/ 370101 w 488755"/>
                    <a:gd name="connsiteY3" fmla="*/ 8448 h 1225040"/>
                    <a:gd name="connsiteX4" fmla="*/ 397315 w 488755"/>
                    <a:gd name="connsiteY4" fmla="*/ 0 h 1225040"/>
                    <a:gd name="connsiteX5" fmla="*/ 488755 w 488755"/>
                    <a:gd name="connsiteY5" fmla="*/ 1225040 h 1225040"/>
                    <a:gd name="connsiteX0" fmla="*/ 397315 w 397315"/>
                    <a:gd name="connsiteY0" fmla="*/ 1133600 h 1133600"/>
                    <a:gd name="connsiteX1" fmla="*/ 370101 w 397315"/>
                    <a:gd name="connsiteY1" fmla="*/ 1125152 h 1133600"/>
                    <a:gd name="connsiteX2" fmla="*/ 0 w 397315"/>
                    <a:gd name="connsiteY2" fmla="*/ 566800 h 1133600"/>
                    <a:gd name="connsiteX3" fmla="*/ 370101 w 397315"/>
                    <a:gd name="connsiteY3" fmla="*/ 8448 h 1133600"/>
                    <a:gd name="connsiteX4" fmla="*/ 397315 w 397315"/>
                    <a:gd name="connsiteY4" fmla="*/ 0 h 1133600"/>
                    <a:gd name="connsiteX0" fmla="*/ 370101 w 397315"/>
                    <a:gd name="connsiteY0" fmla="*/ 1125152 h 1125152"/>
                    <a:gd name="connsiteX1" fmla="*/ 0 w 397315"/>
                    <a:gd name="connsiteY1" fmla="*/ 566800 h 1125152"/>
                    <a:gd name="connsiteX2" fmla="*/ 370101 w 397315"/>
                    <a:gd name="connsiteY2" fmla="*/ 8448 h 1125152"/>
                    <a:gd name="connsiteX3" fmla="*/ 397315 w 397315"/>
                    <a:gd name="connsiteY3" fmla="*/ 0 h 1125152"/>
                    <a:gd name="connsiteX0" fmla="*/ 370101 w 370101"/>
                    <a:gd name="connsiteY0" fmla="*/ 1116704 h 1116704"/>
                    <a:gd name="connsiteX1" fmla="*/ 0 w 370101"/>
                    <a:gd name="connsiteY1" fmla="*/ 558352 h 1116704"/>
                    <a:gd name="connsiteX2" fmla="*/ 370101 w 370101"/>
                    <a:gd name="connsiteY2" fmla="*/ 0 h 1116704"/>
                  </a:gdLst>
                  <a:ahLst/>
                  <a:cxnLst>
                    <a:cxn ang="0">
                      <a:pos x="connsiteX0" y="connsiteY0"/>
                    </a:cxn>
                    <a:cxn ang="0">
                      <a:pos x="connsiteX1" y="connsiteY1"/>
                    </a:cxn>
                    <a:cxn ang="0">
                      <a:pos x="connsiteX2" y="connsiteY2"/>
                    </a:cxn>
                  </a:cxnLst>
                  <a:rect l="l" t="t" r="r" b="b"/>
                  <a:pathLst>
                    <a:path w="370101" h="1116704">
                      <a:moveTo>
                        <a:pt x="370101" y="1116704"/>
                      </a:moveTo>
                      <a:cubicBezTo>
                        <a:pt x="152608" y="1024712"/>
                        <a:pt x="0" y="809354"/>
                        <a:pt x="0" y="558352"/>
                      </a:cubicBezTo>
                      <a:cubicBezTo>
                        <a:pt x="0" y="307350"/>
                        <a:pt x="152608" y="91992"/>
                        <a:pt x="370101" y="0"/>
                      </a:cubicBezTo>
                    </a:path>
                  </a:pathLst>
                </a:custGeom>
                <a:noFill/>
                <a:ln w="76200">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397" name="任意多边形 96"/>
                <p:cNvSpPr/>
                <p:nvPr/>
              </p:nvSpPr>
              <p:spPr>
                <a:xfrm>
                  <a:off x="3755231" y="1961722"/>
                  <a:ext cx="240152" cy="960382"/>
                </a:xfrm>
                <a:custGeom>
                  <a:avLst/>
                  <a:gdLst>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 name="connsiteX5" fmla="*/ 0 w 240152"/>
                    <a:gd name="connsiteY5" fmla="*/ 0 h 960382"/>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 name="connsiteX5" fmla="*/ 91440 w 240152"/>
                    <a:gd name="connsiteY5" fmla="*/ 91440 h 960382"/>
                    <a:gd name="connsiteX0" fmla="*/ 0 w 240152"/>
                    <a:gd name="connsiteY0" fmla="*/ 0 h 960382"/>
                    <a:gd name="connsiteX1" fmla="*/ 62667 w 240152"/>
                    <a:gd name="connsiteY1" fmla="*/ 51704 h 960382"/>
                    <a:gd name="connsiteX2" fmla="*/ 240152 w 240152"/>
                    <a:gd name="connsiteY2" fmla="*/ 480191 h 960382"/>
                    <a:gd name="connsiteX3" fmla="*/ 62667 w 240152"/>
                    <a:gd name="connsiteY3" fmla="*/ 908678 h 960382"/>
                    <a:gd name="connsiteX4" fmla="*/ 0 w 240152"/>
                    <a:gd name="connsiteY4" fmla="*/ 960382 h 96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52" h="960382">
                      <a:moveTo>
                        <a:pt x="0" y="0"/>
                      </a:moveTo>
                      <a:lnTo>
                        <a:pt x="62667" y="51704"/>
                      </a:lnTo>
                      <a:cubicBezTo>
                        <a:pt x="172326" y="161364"/>
                        <a:pt x="240152" y="312857"/>
                        <a:pt x="240152" y="480191"/>
                      </a:cubicBezTo>
                      <a:cubicBezTo>
                        <a:pt x="240152" y="647526"/>
                        <a:pt x="172326" y="799019"/>
                        <a:pt x="62667" y="908678"/>
                      </a:cubicBezTo>
                      <a:lnTo>
                        <a:pt x="0" y="960382"/>
                      </a:lnTo>
                    </a:path>
                  </a:pathLst>
                </a:custGeom>
                <a:noFill/>
                <a:ln w="76200">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grpSp>
          <p:nvGrpSpPr>
            <p:cNvPr id="420" name="组合 419"/>
            <p:cNvGrpSpPr/>
            <p:nvPr/>
          </p:nvGrpSpPr>
          <p:grpSpPr>
            <a:xfrm>
              <a:off x="8691488" y="3745112"/>
              <a:ext cx="3097314" cy="1017611"/>
              <a:chOff x="397090" y="3734493"/>
              <a:chExt cx="3097314" cy="1017611"/>
            </a:xfrm>
          </p:grpSpPr>
          <p:sp>
            <p:nvSpPr>
              <p:cNvPr id="421"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422" name="TextBox 32"/>
              <p:cNvSpPr txBox="1"/>
              <p:nvPr/>
            </p:nvSpPr>
            <p:spPr>
              <a:xfrm>
                <a:off x="701148" y="4099618"/>
                <a:ext cx="2489198" cy="652486"/>
              </a:xfrm>
              <a:prstGeom prst="rect">
                <a:avLst/>
              </a:prstGeom>
              <a:noFill/>
            </p:spPr>
            <p:txBody>
              <a:bodyPr wrap="square">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435" name="椭圆 425"/>
            <p:cNvSpPr/>
            <p:nvPr/>
          </p:nvSpPr>
          <p:spPr>
            <a:xfrm>
              <a:off x="10041506" y="2568094"/>
              <a:ext cx="397277" cy="452810"/>
            </a:xfrm>
            <a:custGeom>
              <a:avLst/>
              <a:gdLst>
                <a:gd name="connsiteX0" fmla="*/ 135108 w 295276"/>
                <a:gd name="connsiteY0" fmla="*/ 311150 h 336551"/>
                <a:gd name="connsiteX1" fmla="*/ 128588 w 295276"/>
                <a:gd name="connsiteY1" fmla="*/ 317500 h 336551"/>
                <a:gd name="connsiteX2" fmla="*/ 135108 w 295276"/>
                <a:gd name="connsiteY2" fmla="*/ 323850 h 336551"/>
                <a:gd name="connsiteX3" fmla="*/ 158581 w 295276"/>
                <a:gd name="connsiteY3" fmla="*/ 323850 h 336551"/>
                <a:gd name="connsiteX4" fmla="*/ 165101 w 295276"/>
                <a:gd name="connsiteY4" fmla="*/ 317500 h 336551"/>
                <a:gd name="connsiteX5" fmla="*/ 158581 w 295276"/>
                <a:gd name="connsiteY5" fmla="*/ 311150 h 336551"/>
                <a:gd name="connsiteX6" fmla="*/ 135108 w 295276"/>
                <a:gd name="connsiteY6" fmla="*/ 311150 h 336551"/>
                <a:gd name="connsiteX7" fmla="*/ 97480 w 295276"/>
                <a:gd name="connsiteY7" fmla="*/ 290513 h 336551"/>
                <a:gd name="connsiteX8" fmla="*/ 146845 w 295276"/>
                <a:gd name="connsiteY8" fmla="*/ 296907 h 336551"/>
                <a:gd name="connsiteX9" fmla="*/ 196209 w 295276"/>
                <a:gd name="connsiteY9" fmla="*/ 290513 h 336551"/>
                <a:gd name="connsiteX10" fmla="*/ 208217 w 295276"/>
                <a:gd name="connsiteY10" fmla="*/ 325042 h 336551"/>
                <a:gd name="connsiteX11" fmla="*/ 200212 w 295276"/>
                <a:gd name="connsiteY11" fmla="*/ 336551 h 336551"/>
                <a:gd name="connsiteX12" fmla="*/ 93477 w 295276"/>
                <a:gd name="connsiteY12" fmla="*/ 336551 h 336551"/>
                <a:gd name="connsiteX13" fmla="*/ 85472 w 295276"/>
                <a:gd name="connsiteY13" fmla="*/ 325042 h 336551"/>
                <a:gd name="connsiteX14" fmla="*/ 97480 w 295276"/>
                <a:gd name="connsiteY14" fmla="*/ 290513 h 336551"/>
                <a:gd name="connsiteX15" fmla="*/ 175753 w 295276"/>
                <a:gd name="connsiteY15" fmla="*/ 179388 h 336551"/>
                <a:gd name="connsiteX16" fmla="*/ 136275 w 295276"/>
                <a:gd name="connsiteY16" fmla="*/ 187207 h 336551"/>
                <a:gd name="connsiteX17" fmla="*/ 88900 w 295276"/>
                <a:gd name="connsiteY17" fmla="*/ 240637 h 336551"/>
                <a:gd name="connsiteX18" fmla="*/ 138907 w 295276"/>
                <a:gd name="connsiteY18" fmla="*/ 266701 h 336551"/>
                <a:gd name="connsiteX19" fmla="*/ 188913 w 295276"/>
                <a:gd name="connsiteY19" fmla="*/ 240637 h 336551"/>
                <a:gd name="connsiteX20" fmla="*/ 175753 w 295276"/>
                <a:gd name="connsiteY20" fmla="*/ 179388 h 336551"/>
                <a:gd name="connsiteX21" fmla="*/ 146845 w 295276"/>
                <a:gd name="connsiteY21" fmla="*/ 115888 h 336551"/>
                <a:gd name="connsiteX22" fmla="*/ 122238 w 295276"/>
                <a:gd name="connsiteY22" fmla="*/ 141288 h 336551"/>
                <a:gd name="connsiteX23" fmla="*/ 146845 w 295276"/>
                <a:gd name="connsiteY23" fmla="*/ 166688 h 336551"/>
                <a:gd name="connsiteX24" fmla="*/ 171452 w 295276"/>
                <a:gd name="connsiteY24" fmla="*/ 141288 h 336551"/>
                <a:gd name="connsiteX25" fmla="*/ 146845 w 295276"/>
                <a:gd name="connsiteY25" fmla="*/ 115888 h 336551"/>
                <a:gd name="connsiteX26" fmla="*/ 246903 w 295276"/>
                <a:gd name="connsiteY26" fmla="*/ 98425 h 336551"/>
                <a:gd name="connsiteX27" fmla="*/ 184150 w 295276"/>
                <a:gd name="connsiteY27" fmla="*/ 112939 h 336551"/>
                <a:gd name="connsiteX28" fmla="*/ 193302 w 295276"/>
                <a:gd name="connsiteY28" fmla="*/ 151204 h 336551"/>
                <a:gd name="connsiteX29" fmla="*/ 246903 w 295276"/>
                <a:gd name="connsiteY29" fmla="*/ 200025 h 336551"/>
                <a:gd name="connsiteX30" fmla="*/ 273050 w 295276"/>
                <a:gd name="connsiteY30" fmla="*/ 148565 h 336551"/>
                <a:gd name="connsiteX31" fmla="*/ 246903 w 295276"/>
                <a:gd name="connsiteY31" fmla="*/ 98425 h 336551"/>
                <a:gd name="connsiteX32" fmla="*/ 46785 w 295276"/>
                <a:gd name="connsiteY32" fmla="*/ 82550 h 336551"/>
                <a:gd name="connsiteX33" fmla="*/ 20638 w 295276"/>
                <a:gd name="connsiteY33" fmla="*/ 132556 h 336551"/>
                <a:gd name="connsiteX34" fmla="*/ 46785 w 295276"/>
                <a:gd name="connsiteY34" fmla="*/ 182563 h 336551"/>
                <a:gd name="connsiteX35" fmla="*/ 109538 w 295276"/>
                <a:gd name="connsiteY35" fmla="*/ 169403 h 336551"/>
                <a:gd name="connsiteX36" fmla="*/ 100386 w 295276"/>
                <a:gd name="connsiteY36" fmla="*/ 129924 h 336551"/>
                <a:gd name="connsiteX37" fmla="*/ 46785 w 295276"/>
                <a:gd name="connsiteY37" fmla="*/ 82550 h 336551"/>
                <a:gd name="connsiteX38" fmla="*/ 154782 w 295276"/>
                <a:gd name="connsiteY38" fmla="*/ 14288 h 336551"/>
                <a:gd name="connsiteX39" fmla="*/ 104775 w 295276"/>
                <a:gd name="connsiteY39" fmla="*/ 42233 h 336551"/>
                <a:gd name="connsiteX40" fmla="*/ 117935 w 295276"/>
                <a:gd name="connsiteY40" fmla="*/ 104776 h 336551"/>
                <a:gd name="connsiteX41" fmla="*/ 157413 w 295276"/>
                <a:gd name="connsiteY41" fmla="*/ 96792 h 336551"/>
                <a:gd name="connsiteX42" fmla="*/ 204788 w 295276"/>
                <a:gd name="connsiteY42" fmla="*/ 42233 h 336551"/>
                <a:gd name="connsiteX43" fmla="*/ 154782 w 295276"/>
                <a:gd name="connsiteY43" fmla="*/ 14288 h 336551"/>
                <a:gd name="connsiteX44" fmla="*/ 147638 w 295276"/>
                <a:gd name="connsiteY44" fmla="*/ 0 h 336551"/>
                <a:gd name="connsiteX45" fmla="*/ 295276 w 295276"/>
                <a:gd name="connsiteY45" fmla="*/ 141288 h 336551"/>
                <a:gd name="connsiteX46" fmla="*/ 147638 w 295276"/>
                <a:gd name="connsiteY46" fmla="*/ 282576 h 336551"/>
                <a:gd name="connsiteX47" fmla="*/ 0 w 295276"/>
                <a:gd name="connsiteY47" fmla="*/ 141288 h 336551"/>
                <a:gd name="connsiteX48" fmla="*/ 147638 w 295276"/>
                <a:gd name="connsiteY48"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5276" h="336551">
                  <a:moveTo>
                    <a:pt x="135108" y="311150"/>
                  </a:moveTo>
                  <a:cubicBezTo>
                    <a:pt x="131196" y="311150"/>
                    <a:pt x="128588" y="313690"/>
                    <a:pt x="128588" y="317500"/>
                  </a:cubicBezTo>
                  <a:cubicBezTo>
                    <a:pt x="128588" y="320040"/>
                    <a:pt x="131196" y="323850"/>
                    <a:pt x="135108" y="323850"/>
                  </a:cubicBezTo>
                  <a:cubicBezTo>
                    <a:pt x="135108" y="323850"/>
                    <a:pt x="135108" y="323850"/>
                    <a:pt x="158581" y="323850"/>
                  </a:cubicBezTo>
                  <a:cubicBezTo>
                    <a:pt x="162493" y="323850"/>
                    <a:pt x="165101" y="320040"/>
                    <a:pt x="165101" y="317500"/>
                  </a:cubicBezTo>
                  <a:cubicBezTo>
                    <a:pt x="165101" y="313690"/>
                    <a:pt x="162493" y="311150"/>
                    <a:pt x="158581" y="311150"/>
                  </a:cubicBezTo>
                  <a:cubicBezTo>
                    <a:pt x="158581" y="311150"/>
                    <a:pt x="158581" y="311150"/>
                    <a:pt x="135108" y="311150"/>
                  </a:cubicBezTo>
                  <a:close/>
                  <a:moveTo>
                    <a:pt x="97480" y="290513"/>
                  </a:moveTo>
                  <a:cubicBezTo>
                    <a:pt x="113490" y="294349"/>
                    <a:pt x="129500" y="296907"/>
                    <a:pt x="146845" y="296907"/>
                  </a:cubicBezTo>
                  <a:cubicBezTo>
                    <a:pt x="164189" y="296907"/>
                    <a:pt x="180199" y="294349"/>
                    <a:pt x="196209" y="290513"/>
                  </a:cubicBezTo>
                  <a:lnTo>
                    <a:pt x="208217" y="325042"/>
                  </a:lnTo>
                  <a:cubicBezTo>
                    <a:pt x="209551" y="331436"/>
                    <a:pt x="205549" y="336551"/>
                    <a:pt x="200212" y="336551"/>
                  </a:cubicBezTo>
                  <a:cubicBezTo>
                    <a:pt x="200212" y="336551"/>
                    <a:pt x="200212" y="336551"/>
                    <a:pt x="93477" y="336551"/>
                  </a:cubicBezTo>
                  <a:cubicBezTo>
                    <a:pt x="88140" y="336551"/>
                    <a:pt x="84138" y="331436"/>
                    <a:pt x="85472" y="325042"/>
                  </a:cubicBezTo>
                  <a:cubicBezTo>
                    <a:pt x="85472" y="325042"/>
                    <a:pt x="85472" y="325042"/>
                    <a:pt x="97480" y="290513"/>
                  </a:cubicBezTo>
                  <a:close/>
                  <a:moveTo>
                    <a:pt x="175753" y="179388"/>
                  </a:moveTo>
                  <a:cubicBezTo>
                    <a:pt x="167858" y="184601"/>
                    <a:pt x="152066" y="191116"/>
                    <a:pt x="136275" y="187207"/>
                  </a:cubicBezTo>
                  <a:cubicBezTo>
                    <a:pt x="109955" y="224999"/>
                    <a:pt x="88900" y="228909"/>
                    <a:pt x="88900" y="240637"/>
                  </a:cubicBezTo>
                  <a:cubicBezTo>
                    <a:pt x="88900" y="254972"/>
                    <a:pt x="111271" y="266701"/>
                    <a:pt x="138907" y="266701"/>
                  </a:cubicBezTo>
                  <a:cubicBezTo>
                    <a:pt x="166542" y="266701"/>
                    <a:pt x="188913" y="254972"/>
                    <a:pt x="188913" y="240637"/>
                  </a:cubicBezTo>
                  <a:cubicBezTo>
                    <a:pt x="188913" y="232818"/>
                    <a:pt x="182333" y="202845"/>
                    <a:pt x="175753" y="179388"/>
                  </a:cubicBezTo>
                  <a:close/>
                  <a:moveTo>
                    <a:pt x="146845" y="115888"/>
                  </a:moveTo>
                  <a:cubicBezTo>
                    <a:pt x="133255" y="115888"/>
                    <a:pt x="122238" y="127260"/>
                    <a:pt x="122238" y="141288"/>
                  </a:cubicBezTo>
                  <a:cubicBezTo>
                    <a:pt x="122238" y="155316"/>
                    <a:pt x="133255" y="166688"/>
                    <a:pt x="146845" y="166688"/>
                  </a:cubicBezTo>
                  <a:cubicBezTo>
                    <a:pt x="160435" y="166688"/>
                    <a:pt x="171452" y="155316"/>
                    <a:pt x="171452" y="141288"/>
                  </a:cubicBezTo>
                  <a:cubicBezTo>
                    <a:pt x="171452" y="127260"/>
                    <a:pt x="160435" y="115888"/>
                    <a:pt x="146845" y="115888"/>
                  </a:cubicBezTo>
                  <a:close/>
                  <a:moveTo>
                    <a:pt x="246903" y="98425"/>
                  </a:moveTo>
                  <a:cubicBezTo>
                    <a:pt x="239059" y="98425"/>
                    <a:pt x="208990" y="105022"/>
                    <a:pt x="184150" y="112939"/>
                  </a:cubicBezTo>
                  <a:cubicBezTo>
                    <a:pt x="198531" y="127453"/>
                    <a:pt x="193302" y="148565"/>
                    <a:pt x="193302" y="151204"/>
                  </a:cubicBezTo>
                  <a:cubicBezTo>
                    <a:pt x="231215" y="177594"/>
                    <a:pt x="235137" y="200025"/>
                    <a:pt x="246903" y="200025"/>
                  </a:cubicBezTo>
                  <a:cubicBezTo>
                    <a:pt x="261284" y="200025"/>
                    <a:pt x="273050" y="177594"/>
                    <a:pt x="273050" y="148565"/>
                  </a:cubicBezTo>
                  <a:cubicBezTo>
                    <a:pt x="273050" y="120856"/>
                    <a:pt x="261284" y="98425"/>
                    <a:pt x="246903" y="98425"/>
                  </a:cubicBezTo>
                  <a:close/>
                  <a:moveTo>
                    <a:pt x="46785" y="82550"/>
                  </a:moveTo>
                  <a:cubicBezTo>
                    <a:pt x="32404" y="82550"/>
                    <a:pt x="20638" y="104921"/>
                    <a:pt x="20638" y="132556"/>
                  </a:cubicBezTo>
                  <a:cubicBezTo>
                    <a:pt x="20638" y="160192"/>
                    <a:pt x="32404" y="182563"/>
                    <a:pt x="46785" y="182563"/>
                  </a:cubicBezTo>
                  <a:cubicBezTo>
                    <a:pt x="54629" y="182563"/>
                    <a:pt x="84698" y="175983"/>
                    <a:pt x="109538" y="169403"/>
                  </a:cubicBezTo>
                  <a:cubicBezTo>
                    <a:pt x="97772" y="152296"/>
                    <a:pt x="100386" y="133872"/>
                    <a:pt x="100386" y="129924"/>
                  </a:cubicBezTo>
                  <a:cubicBezTo>
                    <a:pt x="62473" y="103605"/>
                    <a:pt x="58551" y="82550"/>
                    <a:pt x="46785" y="82550"/>
                  </a:cubicBezTo>
                  <a:close/>
                  <a:moveTo>
                    <a:pt x="154782" y="14288"/>
                  </a:moveTo>
                  <a:cubicBezTo>
                    <a:pt x="127146" y="14288"/>
                    <a:pt x="104775" y="26264"/>
                    <a:pt x="104775" y="42233"/>
                  </a:cubicBezTo>
                  <a:cubicBezTo>
                    <a:pt x="104775" y="50217"/>
                    <a:pt x="111355" y="80823"/>
                    <a:pt x="117935" y="104776"/>
                  </a:cubicBezTo>
                  <a:cubicBezTo>
                    <a:pt x="135042" y="92800"/>
                    <a:pt x="153466" y="95461"/>
                    <a:pt x="157413" y="96792"/>
                  </a:cubicBezTo>
                  <a:cubicBezTo>
                    <a:pt x="183733" y="56870"/>
                    <a:pt x="204788" y="54209"/>
                    <a:pt x="204788" y="42233"/>
                  </a:cubicBezTo>
                  <a:cubicBezTo>
                    <a:pt x="204788" y="27595"/>
                    <a:pt x="182417" y="14288"/>
                    <a:pt x="154782" y="14288"/>
                  </a:cubicBezTo>
                  <a:close/>
                  <a:moveTo>
                    <a:pt x="147638" y="0"/>
                  </a:moveTo>
                  <a:cubicBezTo>
                    <a:pt x="229176" y="0"/>
                    <a:pt x="295276" y="63257"/>
                    <a:pt x="295276" y="141288"/>
                  </a:cubicBezTo>
                  <a:cubicBezTo>
                    <a:pt x="295276" y="219319"/>
                    <a:pt x="229176" y="282576"/>
                    <a:pt x="147638" y="282576"/>
                  </a:cubicBezTo>
                  <a:cubicBezTo>
                    <a:pt x="66100" y="282576"/>
                    <a:pt x="0" y="219319"/>
                    <a:pt x="0" y="141288"/>
                  </a:cubicBezTo>
                  <a:cubicBezTo>
                    <a:pt x="0" y="63257"/>
                    <a:pt x="66100" y="0"/>
                    <a:pt x="1476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Helvetica" panose="020B0604020202030204" pitchFamily="34" charset="0"/>
              </a:endParaRPr>
            </a:p>
          </p:txBody>
        </p:sp>
      </p:grpSp>
      <p:sp>
        <p:nvSpPr>
          <p:cNvPr id="427"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428" name="组合 427"/>
          <p:cNvGrpSpPr/>
          <p:nvPr/>
        </p:nvGrpSpPr>
        <p:grpSpPr>
          <a:xfrm>
            <a:off x="271616" y="345438"/>
            <a:ext cx="842043" cy="391162"/>
            <a:chOff x="-29932" y="520698"/>
            <a:chExt cx="577569" cy="258806"/>
          </a:xfrm>
        </p:grpSpPr>
        <p:sp>
          <p:nvSpPr>
            <p:cNvPr id="429" name="箭头: V 形 428"/>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430" name="箭头: V 形 429"/>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431" name="箭头: V 形 430"/>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7140436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40"/>
                                        </p:tgtEl>
                                        <p:attrNameLst>
                                          <p:attrName>style.visibility</p:attrName>
                                        </p:attrNameLst>
                                      </p:cBhvr>
                                      <p:to>
                                        <p:strVal val="visible"/>
                                      </p:to>
                                    </p:set>
                                    <p:anim calcmode="lin" valueType="num">
                                      <p:cBhvr>
                                        <p:cTn id="7" dur="1000" fill="hold"/>
                                        <p:tgtEl>
                                          <p:spTgt spid="440"/>
                                        </p:tgtEl>
                                        <p:attrNameLst>
                                          <p:attrName>ppt_w</p:attrName>
                                        </p:attrNameLst>
                                      </p:cBhvr>
                                      <p:tavLst>
                                        <p:tav tm="0">
                                          <p:val>
                                            <p:strVal val="#ppt_w+.3"/>
                                          </p:val>
                                        </p:tav>
                                        <p:tav tm="100000">
                                          <p:val>
                                            <p:strVal val="#ppt_w"/>
                                          </p:val>
                                        </p:tav>
                                      </p:tavLst>
                                    </p:anim>
                                    <p:anim calcmode="lin" valueType="num">
                                      <p:cBhvr>
                                        <p:cTn id="8" dur="1000" fill="hold"/>
                                        <p:tgtEl>
                                          <p:spTgt spid="440"/>
                                        </p:tgtEl>
                                        <p:attrNameLst>
                                          <p:attrName>ppt_h</p:attrName>
                                        </p:attrNameLst>
                                      </p:cBhvr>
                                      <p:tavLst>
                                        <p:tav tm="0">
                                          <p:val>
                                            <p:strVal val="#ppt_h"/>
                                          </p:val>
                                        </p:tav>
                                        <p:tav tm="100000">
                                          <p:val>
                                            <p:strVal val="#ppt_h"/>
                                          </p:val>
                                        </p:tav>
                                      </p:tavLst>
                                    </p:anim>
                                    <p:animEffect transition="in" filter="fade">
                                      <p:cBhvr>
                                        <p:cTn id="9" dur="1000"/>
                                        <p:tgtEl>
                                          <p:spTgt spid="440"/>
                                        </p:tgtEl>
                                      </p:cBhvr>
                                    </p:animEffect>
                                  </p:childTnLst>
                                </p:cTn>
                              </p:par>
                              <p:par>
                                <p:cTn id="10" presetID="50" presetClass="entr" presetSubtype="0" decel="100000" fill="hold" nodeType="withEffect">
                                  <p:stCondLst>
                                    <p:cond delay="250"/>
                                  </p:stCondLst>
                                  <p:childTnLst>
                                    <p:set>
                                      <p:cBhvr>
                                        <p:cTn id="11" dur="1" fill="hold">
                                          <p:stCondLst>
                                            <p:cond delay="0"/>
                                          </p:stCondLst>
                                        </p:cTn>
                                        <p:tgtEl>
                                          <p:spTgt spid="437"/>
                                        </p:tgtEl>
                                        <p:attrNameLst>
                                          <p:attrName>style.visibility</p:attrName>
                                        </p:attrNameLst>
                                      </p:cBhvr>
                                      <p:to>
                                        <p:strVal val="visible"/>
                                      </p:to>
                                    </p:set>
                                    <p:anim calcmode="lin" valueType="num">
                                      <p:cBhvr>
                                        <p:cTn id="12" dur="1000" fill="hold"/>
                                        <p:tgtEl>
                                          <p:spTgt spid="437"/>
                                        </p:tgtEl>
                                        <p:attrNameLst>
                                          <p:attrName>ppt_w</p:attrName>
                                        </p:attrNameLst>
                                      </p:cBhvr>
                                      <p:tavLst>
                                        <p:tav tm="0">
                                          <p:val>
                                            <p:strVal val="#ppt_w+.3"/>
                                          </p:val>
                                        </p:tav>
                                        <p:tav tm="100000">
                                          <p:val>
                                            <p:strVal val="#ppt_w"/>
                                          </p:val>
                                        </p:tav>
                                      </p:tavLst>
                                    </p:anim>
                                    <p:anim calcmode="lin" valueType="num">
                                      <p:cBhvr>
                                        <p:cTn id="13" dur="1000" fill="hold"/>
                                        <p:tgtEl>
                                          <p:spTgt spid="437"/>
                                        </p:tgtEl>
                                        <p:attrNameLst>
                                          <p:attrName>ppt_h</p:attrName>
                                        </p:attrNameLst>
                                      </p:cBhvr>
                                      <p:tavLst>
                                        <p:tav tm="0">
                                          <p:val>
                                            <p:strVal val="#ppt_h"/>
                                          </p:val>
                                        </p:tav>
                                        <p:tav tm="100000">
                                          <p:val>
                                            <p:strVal val="#ppt_h"/>
                                          </p:val>
                                        </p:tav>
                                      </p:tavLst>
                                    </p:anim>
                                    <p:animEffect transition="in" filter="fade">
                                      <p:cBhvr>
                                        <p:cTn id="14" dur="1000"/>
                                        <p:tgtEl>
                                          <p:spTgt spid="437"/>
                                        </p:tgtEl>
                                      </p:cBhvr>
                                    </p:animEffect>
                                  </p:childTnLst>
                                </p:cTn>
                              </p:par>
                              <p:par>
                                <p:cTn id="15" presetID="50" presetClass="entr" presetSubtype="0" decel="100000" fill="hold" nodeType="withEffect">
                                  <p:stCondLst>
                                    <p:cond delay="500"/>
                                  </p:stCondLst>
                                  <p:childTnLst>
                                    <p:set>
                                      <p:cBhvr>
                                        <p:cTn id="16" dur="1" fill="hold">
                                          <p:stCondLst>
                                            <p:cond delay="0"/>
                                          </p:stCondLst>
                                        </p:cTn>
                                        <p:tgtEl>
                                          <p:spTgt spid="438"/>
                                        </p:tgtEl>
                                        <p:attrNameLst>
                                          <p:attrName>style.visibility</p:attrName>
                                        </p:attrNameLst>
                                      </p:cBhvr>
                                      <p:to>
                                        <p:strVal val="visible"/>
                                      </p:to>
                                    </p:set>
                                    <p:anim calcmode="lin" valueType="num">
                                      <p:cBhvr>
                                        <p:cTn id="17" dur="1000" fill="hold"/>
                                        <p:tgtEl>
                                          <p:spTgt spid="438"/>
                                        </p:tgtEl>
                                        <p:attrNameLst>
                                          <p:attrName>ppt_w</p:attrName>
                                        </p:attrNameLst>
                                      </p:cBhvr>
                                      <p:tavLst>
                                        <p:tav tm="0">
                                          <p:val>
                                            <p:strVal val="#ppt_w+.3"/>
                                          </p:val>
                                        </p:tav>
                                        <p:tav tm="100000">
                                          <p:val>
                                            <p:strVal val="#ppt_w"/>
                                          </p:val>
                                        </p:tav>
                                      </p:tavLst>
                                    </p:anim>
                                    <p:anim calcmode="lin" valueType="num">
                                      <p:cBhvr>
                                        <p:cTn id="18" dur="1000" fill="hold"/>
                                        <p:tgtEl>
                                          <p:spTgt spid="438"/>
                                        </p:tgtEl>
                                        <p:attrNameLst>
                                          <p:attrName>ppt_h</p:attrName>
                                        </p:attrNameLst>
                                      </p:cBhvr>
                                      <p:tavLst>
                                        <p:tav tm="0">
                                          <p:val>
                                            <p:strVal val="#ppt_h"/>
                                          </p:val>
                                        </p:tav>
                                        <p:tav tm="100000">
                                          <p:val>
                                            <p:strVal val="#ppt_h"/>
                                          </p:val>
                                        </p:tav>
                                      </p:tavLst>
                                    </p:anim>
                                    <p:animEffect transition="in" filter="fade">
                                      <p:cBhvr>
                                        <p:cTn id="19" dur="1000"/>
                                        <p:tgtEl>
                                          <p:spTgt spid="438"/>
                                        </p:tgtEl>
                                      </p:cBhvr>
                                    </p:animEffect>
                                  </p:childTnLst>
                                </p:cTn>
                              </p:par>
                              <p:par>
                                <p:cTn id="20" presetID="50" presetClass="entr" presetSubtype="0" decel="100000" fill="hold" nodeType="withEffect">
                                  <p:stCondLst>
                                    <p:cond delay="750"/>
                                  </p:stCondLst>
                                  <p:childTnLst>
                                    <p:set>
                                      <p:cBhvr>
                                        <p:cTn id="21" dur="1" fill="hold">
                                          <p:stCondLst>
                                            <p:cond delay="0"/>
                                          </p:stCondLst>
                                        </p:cTn>
                                        <p:tgtEl>
                                          <p:spTgt spid="439"/>
                                        </p:tgtEl>
                                        <p:attrNameLst>
                                          <p:attrName>style.visibility</p:attrName>
                                        </p:attrNameLst>
                                      </p:cBhvr>
                                      <p:to>
                                        <p:strVal val="visible"/>
                                      </p:to>
                                    </p:set>
                                    <p:anim calcmode="lin" valueType="num">
                                      <p:cBhvr>
                                        <p:cTn id="22" dur="1000" fill="hold"/>
                                        <p:tgtEl>
                                          <p:spTgt spid="439"/>
                                        </p:tgtEl>
                                        <p:attrNameLst>
                                          <p:attrName>ppt_w</p:attrName>
                                        </p:attrNameLst>
                                      </p:cBhvr>
                                      <p:tavLst>
                                        <p:tav tm="0">
                                          <p:val>
                                            <p:strVal val="#ppt_w+.3"/>
                                          </p:val>
                                        </p:tav>
                                        <p:tav tm="100000">
                                          <p:val>
                                            <p:strVal val="#ppt_w"/>
                                          </p:val>
                                        </p:tav>
                                      </p:tavLst>
                                    </p:anim>
                                    <p:anim calcmode="lin" valueType="num">
                                      <p:cBhvr>
                                        <p:cTn id="23" dur="1000" fill="hold"/>
                                        <p:tgtEl>
                                          <p:spTgt spid="439"/>
                                        </p:tgtEl>
                                        <p:attrNameLst>
                                          <p:attrName>ppt_h</p:attrName>
                                        </p:attrNameLst>
                                      </p:cBhvr>
                                      <p:tavLst>
                                        <p:tav tm="0">
                                          <p:val>
                                            <p:strVal val="#ppt_h"/>
                                          </p:val>
                                        </p:tav>
                                        <p:tav tm="100000">
                                          <p:val>
                                            <p:strVal val="#ppt_h"/>
                                          </p:val>
                                        </p:tav>
                                      </p:tavLst>
                                    </p:anim>
                                    <p:animEffect transition="in" filter="fade">
                                      <p:cBhvr>
                                        <p:cTn id="2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组合 116"/>
          <p:cNvGrpSpPr/>
          <p:nvPr/>
        </p:nvGrpSpPr>
        <p:grpSpPr>
          <a:xfrm>
            <a:off x="705958" y="1950368"/>
            <a:ext cx="5276031" cy="1701916"/>
            <a:chOff x="906242" y="1984259"/>
            <a:chExt cx="4449247" cy="1435216"/>
          </a:xfrm>
        </p:grpSpPr>
        <p:sp>
          <p:nvSpPr>
            <p:cNvPr id="10" name="矩形 9"/>
            <p:cNvSpPr/>
            <p:nvPr/>
          </p:nvSpPr>
          <p:spPr>
            <a:xfrm>
              <a:off x="908042" y="2118847"/>
              <a:ext cx="4447447" cy="1300628"/>
            </a:xfrm>
            <a:prstGeom prst="rect">
              <a:avLst/>
            </a:prstGeom>
            <a:gradFill flip="none" rotWithShape="1">
              <a:gsLst>
                <a:gs pos="0">
                  <a:srgbClr val="01E2BC">
                    <a:alpha val="30000"/>
                  </a:srgbClr>
                </a:gs>
                <a:gs pos="100000">
                  <a:srgbClr val="01E2BC">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16" name="任意多边形: 形状 115"/>
            <p:cNvSpPr/>
            <p:nvPr/>
          </p:nvSpPr>
          <p:spPr>
            <a:xfrm>
              <a:off x="906242" y="1984259"/>
              <a:ext cx="789142" cy="129080"/>
            </a:xfrm>
            <a:custGeom>
              <a:avLst/>
              <a:gdLst>
                <a:gd name="connsiteX0" fmla="*/ 0 w 789142"/>
                <a:gd name="connsiteY0" fmla="*/ 0 h 129080"/>
                <a:gd name="connsiteX1" fmla="*/ 789142 w 789142"/>
                <a:gd name="connsiteY1" fmla="*/ 0 h 129080"/>
                <a:gd name="connsiteX2" fmla="*/ 697837 w 789142"/>
                <a:gd name="connsiteY2" fmla="*/ 129080 h 129080"/>
                <a:gd name="connsiteX3" fmla="*/ 0 w 789142"/>
                <a:gd name="connsiteY3" fmla="*/ 129080 h 129080"/>
              </a:gdLst>
              <a:ahLst/>
              <a:cxnLst>
                <a:cxn ang="0">
                  <a:pos x="connsiteX0" y="connsiteY0"/>
                </a:cxn>
                <a:cxn ang="0">
                  <a:pos x="connsiteX1" y="connsiteY1"/>
                </a:cxn>
                <a:cxn ang="0">
                  <a:pos x="connsiteX2" y="connsiteY2"/>
                </a:cxn>
                <a:cxn ang="0">
                  <a:pos x="connsiteX3" y="connsiteY3"/>
                </a:cxn>
              </a:cxnLst>
              <a:rect l="l" t="t" r="r" b="b"/>
              <a:pathLst>
                <a:path w="789142" h="129080">
                  <a:moveTo>
                    <a:pt x="0" y="0"/>
                  </a:moveTo>
                  <a:lnTo>
                    <a:pt x="789142" y="0"/>
                  </a:lnTo>
                  <a:lnTo>
                    <a:pt x="697837" y="129080"/>
                  </a:lnTo>
                  <a:lnTo>
                    <a:pt x="0" y="129080"/>
                  </a:lnTo>
                  <a:close/>
                </a:path>
              </a:pathLst>
            </a:custGeom>
            <a:solidFill>
              <a:srgbClr val="01E2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12" name="平行四边形 111"/>
            <p:cNvSpPr/>
            <p:nvPr/>
          </p:nvSpPr>
          <p:spPr>
            <a:xfrm>
              <a:off x="1695384" y="2023861"/>
              <a:ext cx="1521137" cy="89479"/>
            </a:xfrm>
            <a:prstGeom prst="parallelogram">
              <a:avLst>
                <a:gd name="adj" fmla="val 70735"/>
              </a:avLst>
            </a:prstGeom>
            <a:solidFill>
              <a:srgbClr val="01E2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13" name="平行四边形 112"/>
            <p:cNvSpPr/>
            <p:nvPr/>
          </p:nvSpPr>
          <p:spPr>
            <a:xfrm>
              <a:off x="3216519" y="2023861"/>
              <a:ext cx="178957" cy="89479"/>
            </a:xfrm>
            <a:prstGeom prst="parallelogram">
              <a:avLst>
                <a:gd name="adj" fmla="val 70735"/>
              </a:avLst>
            </a:prstGeom>
            <a:solidFill>
              <a:srgbClr val="01E2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118" name="组合 117"/>
          <p:cNvGrpSpPr/>
          <p:nvPr/>
        </p:nvGrpSpPr>
        <p:grpSpPr>
          <a:xfrm>
            <a:off x="705958" y="3959922"/>
            <a:ext cx="5276031" cy="1701916"/>
            <a:chOff x="906242" y="1984259"/>
            <a:chExt cx="4449247" cy="1435216"/>
          </a:xfrm>
        </p:grpSpPr>
        <p:sp>
          <p:nvSpPr>
            <p:cNvPr id="119" name="矩形 118"/>
            <p:cNvSpPr/>
            <p:nvPr/>
          </p:nvSpPr>
          <p:spPr>
            <a:xfrm>
              <a:off x="908042" y="2118847"/>
              <a:ext cx="4447447" cy="1300628"/>
            </a:xfrm>
            <a:prstGeom prst="rect">
              <a:avLst/>
            </a:prstGeom>
            <a:gradFill flip="none" rotWithShape="1">
              <a:gsLst>
                <a:gs pos="0">
                  <a:srgbClr val="01E2BC">
                    <a:alpha val="30000"/>
                  </a:srgbClr>
                </a:gs>
                <a:gs pos="100000">
                  <a:srgbClr val="01E2BC">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20" name="任意多边形: 形状 119"/>
            <p:cNvSpPr/>
            <p:nvPr/>
          </p:nvSpPr>
          <p:spPr>
            <a:xfrm>
              <a:off x="906242" y="1984259"/>
              <a:ext cx="789142" cy="129080"/>
            </a:xfrm>
            <a:custGeom>
              <a:avLst/>
              <a:gdLst>
                <a:gd name="connsiteX0" fmla="*/ 0 w 789142"/>
                <a:gd name="connsiteY0" fmla="*/ 0 h 129080"/>
                <a:gd name="connsiteX1" fmla="*/ 789142 w 789142"/>
                <a:gd name="connsiteY1" fmla="*/ 0 h 129080"/>
                <a:gd name="connsiteX2" fmla="*/ 697837 w 789142"/>
                <a:gd name="connsiteY2" fmla="*/ 129080 h 129080"/>
                <a:gd name="connsiteX3" fmla="*/ 0 w 789142"/>
                <a:gd name="connsiteY3" fmla="*/ 129080 h 129080"/>
              </a:gdLst>
              <a:ahLst/>
              <a:cxnLst>
                <a:cxn ang="0">
                  <a:pos x="connsiteX0" y="connsiteY0"/>
                </a:cxn>
                <a:cxn ang="0">
                  <a:pos x="connsiteX1" y="connsiteY1"/>
                </a:cxn>
                <a:cxn ang="0">
                  <a:pos x="connsiteX2" y="connsiteY2"/>
                </a:cxn>
                <a:cxn ang="0">
                  <a:pos x="connsiteX3" y="connsiteY3"/>
                </a:cxn>
              </a:cxnLst>
              <a:rect l="l" t="t" r="r" b="b"/>
              <a:pathLst>
                <a:path w="789142" h="129080">
                  <a:moveTo>
                    <a:pt x="0" y="0"/>
                  </a:moveTo>
                  <a:lnTo>
                    <a:pt x="789142" y="0"/>
                  </a:lnTo>
                  <a:lnTo>
                    <a:pt x="697837" y="129080"/>
                  </a:lnTo>
                  <a:lnTo>
                    <a:pt x="0" y="129080"/>
                  </a:lnTo>
                  <a:close/>
                </a:path>
              </a:pathLst>
            </a:custGeom>
            <a:solidFill>
              <a:srgbClr val="01E2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21" name="平行四边形 120"/>
            <p:cNvSpPr/>
            <p:nvPr/>
          </p:nvSpPr>
          <p:spPr>
            <a:xfrm>
              <a:off x="1695384" y="2023861"/>
              <a:ext cx="1521137" cy="89479"/>
            </a:xfrm>
            <a:prstGeom prst="parallelogram">
              <a:avLst>
                <a:gd name="adj" fmla="val 70735"/>
              </a:avLst>
            </a:prstGeom>
            <a:solidFill>
              <a:srgbClr val="01E2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22" name="平行四边形 121"/>
            <p:cNvSpPr/>
            <p:nvPr/>
          </p:nvSpPr>
          <p:spPr>
            <a:xfrm>
              <a:off x="3216519" y="2023861"/>
              <a:ext cx="178957" cy="89479"/>
            </a:xfrm>
            <a:prstGeom prst="parallelogram">
              <a:avLst>
                <a:gd name="adj" fmla="val 70735"/>
              </a:avLst>
            </a:prstGeom>
            <a:solidFill>
              <a:srgbClr val="01E2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123" name="组合 122"/>
          <p:cNvGrpSpPr/>
          <p:nvPr/>
        </p:nvGrpSpPr>
        <p:grpSpPr>
          <a:xfrm>
            <a:off x="6096000" y="1950368"/>
            <a:ext cx="5276031" cy="1701916"/>
            <a:chOff x="906242" y="1984259"/>
            <a:chExt cx="4449247" cy="1435216"/>
          </a:xfrm>
        </p:grpSpPr>
        <p:sp>
          <p:nvSpPr>
            <p:cNvPr id="124" name="矩形 123"/>
            <p:cNvSpPr/>
            <p:nvPr/>
          </p:nvSpPr>
          <p:spPr>
            <a:xfrm>
              <a:off x="908042" y="2118847"/>
              <a:ext cx="4447447" cy="1300628"/>
            </a:xfrm>
            <a:prstGeom prst="rect">
              <a:avLst/>
            </a:prstGeom>
            <a:gradFill flip="none" rotWithShape="1">
              <a:gsLst>
                <a:gs pos="0">
                  <a:srgbClr val="01E2BC">
                    <a:alpha val="30000"/>
                  </a:srgbClr>
                </a:gs>
                <a:gs pos="100000">
                  <a:srgbClr val="01E2BC">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25" name="任意多边形: 形状 124"/>
            <p:cNvSpPr/>
            <p:nvPr/>
          </p:nvSpPr>
          <p:spPr>
            <a:xfrm>
              <a:off x="906242" y="1984259"/>
              <a:ext cx="789142" cy="129080"/>
            </a:xfrm>
            <a:custGeom>
              <a:avLst/>
              <a:gdLst>
                <a:gd name="connsiteX0" fmla="*/ 0 w 789142"/>
                <a:gd name="connsiteY0" fmla="*/ 0 h 129080"/>
                <a:gd name="connsiteX1" fmla="*/ 789142 w 789142"/>
                <a:gd name="connsiteY1" fmla="*/ 0 h 129080"/>
                <a:gd name="connsiteX2" fmla="*/ 697837 w 789142"/>
                <a:gd name="connsiteY2" fmla="*/ 129080 h 129080"/>
                <a:gd name="connsiteX3" fmla="*/ 0 w 789142"/>
                <a:gd name="connsiteY3" fmla="*/ 129080 h 129080"/>
              </a:gdLst>
              <a:ahLst/>
              <a:cxnLst>
                <a:cxn ang="0">
                  <a:pos x="connsiteX0" y="connsiteY0"/>
                </a:cxn>
                <a:cxn ang="0">
                  <a:pos x="connsiteX1" y="connsiteY1"/>
                </a:cxn>
                <a:cxn ang="0">
                  <a:pos x="connsiteX2" y="connsiteY2"/>
                </a:cxn>
                <a:cxn ang="0">
                  <a:pos x="connsiteX3" y="connsiteY3"/>
                </a:cxn>
              </a:cxnLst>
              <a:rect l="l" t="t" r="r" b="b"/>
              <a:pathLst>
                <a:path w="789142" h="129080">
                  <a:moveTo>
                    <a:pt x="0" y="0"/>
                  </a:moveTo>
                  <a:lnTo>
                    <a:pt x="789142" y="0"/>
                  </a:lnTo>
                  <a:lnTo>
                    <a:pt x="697837" y="129080"/>
                  </a:lnTo>
                  <a:lnTo>
                    <a:pt x="0" y="129080"/>
                  </a:lnTo>
                  <a:close/>
                </a:path>
              </a:pathLst>
            </a:custGeom>
            <a:solidFill>
              <a:srgbClr val="01E2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26" name="平行四边形 125"/>
            <p:cNvSpPr/>
            <p:nvPr/>
          </p:nvSpPr>
          <p:spPr>
            <a:xfrm>
              <a:off x="1695384" y="2023861"/>
              <a:ext cx="1521137" cy="89479"/>
            </a:xfrm>
            <a:prstGeom prst="parallelogram">
              <a:avLst>
                <a:gd name="adj" fmla="val 70735"/>
              </a:avLst>
            </a:prstGeom>
            <a:solidFill>
              <a:srgbClr val="01E2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27" name="平行四边形 126"/>
            <p:cNvSpPr/>
            <p:nvPr/>
          </p:nvSpPr>
          <p:spPr>
            <a:xfrm>
              <a:off x="3216519" y="2023861"/>
              <a:ext cx="178957" cy="89479"/>
            </a:xfrm>
            <a:prstGeom prst="parallelogram">
              <a:avLst>
                <a:gd name="adj" fmla="val 70735"/>
              </a:avLst>
            </a:prstGeom>
            <a:solidFill>
              <a:srgbClr val="01E2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128" name="组合 127"/>
          <p:cNvGrpSpPr/>
          <p:nvPr/>
        </p:nvGrpSpPr>
        <p:grpSpPr>
          <a:xfrm>
            <a:off x="6096000" y="3959922"/>
            <a:ext cx="5276031" cy="1701916"/>
            <a:chOff x="906242" y="1984259"/>
            <a:chExt cx="4449247" cy="1435216"/>
          </a:xfrm>
        </p:grpSpPr>
        <p:sp>
          <p:nvSpPr>
            <p:cNvPr id="129" name="矩形 128"/>
            <p:cNvSpPr/>
            <p:nvPr/>
          </p:nvSpPr>
          <p:spPr>
            <a:xfrm>
              <a:off x="908042" y="2118847"/>
              <a:ext cx="4447447" cy="1300628"/>
            </a:xfrm>
            <a:prstGeom prst="rect">
              <a:avLst/>
            </a:prstGeom>
            <a:gradFill flip="none" rotWithShape="1">
              <a:gsLst>
                <a:gs pos="0">
                  <a:srgbClr val="01E2BC">
                    <a:alpha val="30000"/>
                  </a:srgbClr>
                </a:gs>
                <a:gs pos="100000">
                  <a:srgbClr val="01E2BC">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0" name="任意多边形: 形状 129"/>
            <p:cNvSpPr/>
            <p:nvPr/>
          </p:nvSpPr>
          <p:spPr>
            <a:xfrm>
              <a:off x="906242" y="1984259"/>
              <a:ext cx="789142" cy="129080"/>
            </a:xfrm>
            <a:custGeom>
              <a:avLst/>
              <a:gdLst>
                <a:gd name="connsiteX0" fmla="*/ 0 w 789142"/>
                <a:gd name="connsiteY0" fmla="*/ 0 h 129080"/>
                <a:gd name="connsiteX1" fmla="*/ 789142 w 789142"/>
                <a:gd name="connsiteY1" fmla="*/ 0 h 129080"/>
                <a:gd name="connsiteX2" fmla="*/ 697837 w 789142"/>
                <a:gd name="connsiteY2" fmla="*/ 129080 h 129080"/>
                <a:gd name="connsiteX3" fmla="*/ 0 w 789142"/>
                <a:gd name="connsiteY3" fmla="*/ 129080 h 129080"/>
              </a:gdLst>
              <a:ahLst/>
              <a:cxnLst>
                <a:cxn ang="0">
                  <a:pos x="connsiteX0" y="connsiteY0"/>
                </a:cxn>
                <a:cxn ang="0">
                  <a:pos x="connsiteX1" y="connsiteY1"/>
                </a:cxn>
                <a:cxn ang="0">
                  <a:pos x="connsiteX2" y="connsiteY2"/>
                </a:cxn>
                <a:cxn ang="0">
                  <a:pos x="connsiteX3" y="connsiteY3"/>
                </a:cxn>
              </a:cxnLst>
              <a:rect l="l" t="t" r="r" b="b"/>
              <a:pathLst>
                <a:path w="789142" h="129080">
                  <a:moveTo>
                    <a:pt x="0" y="0"/>
                  </a:moveTo>
                  <a:lnTo>
                    <a:pt x="789142" y="0"/>
                  </a:lnTo>
                  <a:lnTo>
                    <a:pt x="697837" y="129080"/>
                  </a:lnTo>
                  <a:lnTo>
                    <a:pt x="0" y="129080"/>
                  </a:lnTo>
                  <a:close/>
                </a:path>
              </a:pathLst>
            </a:custGeom>
            <a:solidFill>
              <a:srgbClr val="01E2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1" name="平行四边形 130"/>
            <p:cNvSpPr/>
            <p:nvPr/>
          </p:nvSpPr>
          <p:spPr>
            <a:xfrm>
              <a:off x="1695384" y="2023861"/>
              <a:ext cx="1521137" cy="89479"/>
            </a:xfrm>
            <a:prstGeom prst="parallelogram">
              <a:avLst>
                <a:gd name="adj" fmla="val 70735"/>
              </a:avLst>
            </a:prstGeom>
            <a:solidFill>
              <a:srgbClr val="01E2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2" name="平行四边形 131"/>
            <p:cNvSpPr/>
            <p:nvPr/>
          </p:nvSpPr>
          <p:spPr>
            <a:xfrm>
              <a:off x="3216519" y="2023861"/>
              <a:ext cx="178957" cy="89479"/>
            </a:xfrm>
            <a:prstGeom prst="parallelogram">
              <a:avLst>
                <a:gd name="adj" fmla="val 70735"/>
              </a:avLst>
            </a:prstGeom>
            <a:solidFill>
              <a:srgbClr val="01E2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133" name="组合 132"/>
          <p:cNvGrpSpPr/>
          <p:nvPr/>
        </p:nvGrpSpPr>
        <p:grpSpPr>
          <a:xfrm>
            <a:off x="873156" y="2430240"/>
            <a:ext cx="4448143" cy="737535"/>
            <a:chOff x="397089" y="3734493"/>
            <a:chExt cx="4448143" cy="737535"/>
          </a:xfrm>
        </p:grpSpPr>
        <p:sp>
          <p:nvSpPr>
            <p:cNvPr id="134"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135" name="TextBox 32"/>
            <p:cNvSpPr txBox="1"/>
            <p:nvPr/>
          </p:nvSpPr>
          <p:spPr>
            <a:xfrm>
              <a:off x="397089" y="4099618"/>
              <a:ext cx="4448143"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136" name="组合 135"/>
          <p:cNvGrpSpPr/>
          <p:nvPr/>
        </p:nvGrpSpPr>
        <p:grpSpPr>
          <a:xfrm>
            <a:off x="6270656" y="2430240"/>
            <a:ext cx="4448143" cy="737535"/>
            <a:chOff x="397089" y="3734493"/>
            <a:chExt cx="4448143" cy="737535"/>
          </a:xfrm>
        </p:grpSpPr>
        <p:sp>
          <p:nvSpPr>
            <p:cNvPr id="137"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138" name="TextBox 32"/>
            <p:cNvSpPr txBox="1"/>
            <p:nvPr/>
          </p:nvSpPr>
          <p:spPr>
            <a:xfrm>
              <a:off x="397089" y="4099618"/>
              <a:ext cx="4448143"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139" name="组合 138"/>
          <p:cNvGrpSpPr/>
          <p:nvPr/>
        </p:nvGrpSpPr>
        <p:grpSpPr>
          <a:xfrm>
            <a:off x="873156" y="4420626"/>
            <a:ext cx="4448143" cy="737535"/>
            <a:chOff x="397089" y="3734493"/>
            <a:chExt cx="4448143" cy="737535"/>
          </a:xfrm>
        </p:grpSpPr>
        <p:sp>
          <p:nvSpPr>
            <p:cNvPr id="140"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141" name="TextBox 32"/>
            <p:cNvSpPr txBox="1"/>
            <p:nvPr/>
          </p:nvSpPr>
          <p:spPr>
            <a:xfrm>
              <a:off x="397089" y="4099618"/>
              <a:ext cx="4448143"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grpSp>
        <p:nvGrpSpPr>
          <p:cNvPr id="142" name="组合 141"/>
          <p:cNvGrpSpPr/>
          <p:nvPr/>
        </p:nvGrpSpPr>
        <p:grpSpPr>
          <a:xfrm>
            <a:off x="6270656" y="4420626"/>
            <a:ext cx="4448143" cy="737535"/>
            <a:chOff x="397089" y="3734493"/>
            <a:chExt cx="4448143" cy="737535"/>
          </a:xfrm>
        </p:grpSpPr>
        <p:sp>
          <p:nvSpPr>
            <p:cNvPr id="143" name="TextBox 31"/>
            <p:cNvSpPr txBox="1"/>
            <p:nvPr/>
          </p:nvSpPr>
          <p:spPr>
            <a:xfrm flipH="1">
              <a:off x="397090" y="3734493"/>
              <a:ext cx="3097314" cy="338554"/>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rPr>
                <a:t>Add your title</a:t>
              </a:r>
              <a:endParaRPr lang="zh-CN" altLang="en-US" sz="2000" dirty="0">
                <a:solidFill>
                  <a:srgbClr val="01E2BC"/>
                </a:solidFill>
                <a:effectLst>
                  <a:outerShdw blurRad="266700" algn="tl" rotWithShape="0">
                    <a:schemeClr val="tx2">
                      <a:lumMod val="40000"/>
                      <a:lumOff val="60000"/>
                      <a:alpha val="55000"/>
                    </a:schemeClr>
                  </a:outerShdw>
                </a:effectLst>
                <a:latin typeface="Helvetica" panose="020B0604020202030204" pitchFamily="34" charset="0"/>
                <a:cs typeface="Times New Roman" pitchFamily="18" charset="0"/>
              </a:endParaRPr>
            </a:p>
          </p:txBody>
        </p:sp>
        <p:sp>
          <p:nvSpPr>
            <p:cNvPr id="144" name="TextBox 32"/>
            <p:cNvSpPr txBox="1"/>
            <p:nvPr/>
          </p:nvSpPr>
          <p:spPr>
            <a:xfrm>
              <a:off x="397089" y="4099618"/>
              <a:ext cx="4448143" cy="372410"/>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1400" dirty="0">
                  <a:solidFill>
                    <a:schemeClr val="bg1"/>
                  </a:solidFill>
                  <a:latin typeface="Helvetica" panose="020B0604020202030204" pitchFamily="34" charset="0"/>
                  <a:ea typeface="微软雅黑" pitchFamily="34" charset="-122"/>
                </a:rPr>
                <a:t>click to add your text here click to add your text here</a:t>
              </a:r>
              <a:endParaRPr lang="zh-CN" altLang="en-US" sz="1400" dirty="0">
                <a:solidFill>
                  <a:schemeClr val="bg1"/>
                </a:solidFill>
                <a:latin typeface="Helvetica" panose="020B0604020202030204" pitchFamily="34" charset="0"/>
                <a:ea typeface="微软雅黑" pitchFamily="34" charset="-122"/>
              </a:endParaRPr>
            </a:p>
          </p:txBody>
        </p:sp>
      </p:grpSp>
      <p:sp>
        <p:nvSpPr>
          <p:cNvPr id="145" name="TextBox 31"/>
          <p:cNvSpPr txBox="1"/>
          <p:nvPr/>
        </p:nvSpPr>
        <p:spPr>
          <a:xfrm flipH="1">
            <a:off x="1170769" y="274029"/>
            <a:ext cx="4286120" cy="58477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a:lnSpc>
                <a:spcPct val="100000"/>
              </a:lnSpc>
              <a:defRPr/>
            </a:pPr>
            <a:r>
              <a:rPr lang="en-US" altLang="zh-CN"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rPr>
              <a:t>Add your title</a:t>
            </a:r>
            <a:endParaRPr lang="zh-CN" altLang="en-US" sz="3200" b="0" dirty="0">
              <a:solidFill>
                <a:schemeClr val="bg1"/>
              </a:solidFill>
              <a:effectLst>
                <a:outerShdw blurRad="266700" algn="tl" rotWithShape="0">
                  <a:schemeClr val="tx2">
                    <a:lumMod val="40000"/>
                    <a:lumOff val="60000"/>
                    <a:alpha val="55000"/>
                  </a:schemeClr>
                </a:outerShdw>
              </a:effectLst>
              <a:latin typeface="Helvetica" panose="020B0604020202030204" pitchFamily="34" charset="0"/>
              <a:ea typeface="迷你简综艺" panose="03000509000000000000" pitchFamily="65" charset="-122"/>
              <a:cs typeface="Times New Roman" pitchFamily="18" charset="0"/>
            </a:endParaRPr>
          </a:p>
        </p:txBody>
      </p:sp>
      <p:grpSp>
        <p:nvGrpSpPr>
          <p:cNvPr id="146" name="组合 145"/>
          <p:cNvGrpSpPr/>
          <p:nvPr/>
        </p:nvGrpSpPr>
        <p:grpSpPr>
          <a:xfrm>
            <a:off x="271616" y="345438"/>
            <a:ext cx="842043" cy="391162"/>
            <a:chOff x="-29932" y="520698"/>
            <a:chExt cx="577569" cy="258806"/>
          </a:xfrm>
        </p:grpSpPr>
        <p:sp>
          <p:nvSpPr>
            <p:cNvPr id="147" name="箭头: V 形 146"/>
            <p:cNvSpPr/>
            <p:nvPr/>
          </p:nvSpPr>
          <p:spPr>
            <a:xfrm>
              <a:off x="-29932" y="520698"/>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148" name="箭头: V 形 147"/>
            <p:cNvSpPr/>
            <p:nvPr/>
          </p:nvSpPr>
          <p:spPr>
            <a:xfrm>
              <a:off x="165637" y="520699"/>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sp>
          <p:nvSpPr>
            <p:cNvPr id="149" name="箭头: V 形 148"/>
            <p:cNvSpPr/>
            <p:nvPr/>
          </p:nvSpPr>
          <p:spPr>
            <a:xfrm>
              <a:off x="361206" y="520700"/>
              <a:ext cx="186431" cy="258804"/>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latin typeface="Helvetica" panose="020B0604020202030204" pitchFamily="34" charset="0"/>
              </a:endParaRPr>
            </a:p>
          </p:txBody>
        </p:sp>
      </p:grpSp>
    </p:spTree>
    <p:extLst>
      <p:ext uri="{BB962C8B-B14F-4D97-AF65-F5344CB8AC3E}">
        <p14:creationId xmlns:p14="http://schemas.microsoft.com/office/powerpoint/2010/main" val="140978798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ppt_x"/>
                                          </p:val>
                                        </p:tav>
                                        <p:tav tm="100000">
                                          <p:val>
                                            <p:strVal val="#ppt_x"/>
                                          </p:val>
                                        </p:tav>
                                      </p:tavLst>
                                    </p:anim>
                                    <p:anim calcmode="lin" valueType="num">
                                      <p:cBhvr additive="base">
                                        <p:cTn id="8" dur="500" fill="hold"/>
                                        <p:tgtEl>
                                          <p:spTgt spid="1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500" fill="hold"/>
                                        <p:tgtEl>
                                          <p:spTgt spid="123"/>
                                        </p:tgtEl>
                                        <p:attrNameLst>
                                          <p:attrName>ppt_x</p:attrName>
                                        </p:attrNameLst>
                                      </p:cBhvr>
                                      <p:tavLst>
                                        <p:tav tm="0">
                                          <p:val>
                                            <p:strVal val="#ppt_x"/>
                                          </p:val>
                                        </p:tav>
                                        <p:tav tm="100000">
                                          <p:val>
                                            <p:strVal val="#ppt_x"/>
                                          </p:val>
                                        </p:tav>
                                      </p:tavLst>
                                    </p:anim>
                                    <p:anim calcmode="lin" valueType="num">
                                      <p:cBhvr additive="base">
                                        <p:cTn id="12" dur="500" fill="hold"/>
                                        <p:tgtEl>
                                          <p:spTgt spid="1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anim calcmode="lin" valueType="num">
                                      <p:cBhvr additive="base">
                                        <p:cTn id="15" dur="500" fill="hold"/>
                                        <p:tgtEl>
                                          <p:spTgt spid="118"/>
                                        </p:tgtEl>
                                        <p:attrNameLst>
                                          <p:attrName>ppt_x</p:attrName>
                                        </p:attrNameLst>
                                      </p:cBhvr>
                                      <p:tavLst>
                                        <p:tav tm="0">
                                          <p:val>
                                            <p:strVal val="#ppt_x"/>
                                          </p:val>
                                        </p:tav>
                                        <p:tav tm="100000">
                                          <p:val>
                                            <p:strVal val="#ppt_x"/>
                                          </p:val>
                                        </p:tav>
                                      </p:tavLst>
                                    </p:anim>
                                    <p:anim calcmode="lin" valueType="num">
                                      <p:cBhvr additive="base">
                                        <p:cTn id="16" dur="500" fill="hold"/>
                                        <p:tgtEl>
                                          <p:spTgt spid="1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 calcmode="lin" valueType="num">
                                      <p:cBhvr additive="base">
                                        <p:cTn id="19" dur="500" fill="hold"/>
                                        <p:tgtEl>
                                          <p:spTgt spid="128"/>
                                        </p:tgtEl>
                                        <p:attrNameLst>
                                          <p:attrName>ppt_x</p:attrName>
                                        </p:attrNameLst>
                                      </p:cBhvr>
                                      <p:tavLst>
                                        <p:tav tm="0">
                                          <p:val>
                                            <p:strVal val="#ppt_x"/>
                                          </p:val>
                                        </p:tav>
                                        <p:tav tm="100000">
                                          <p:val>
                                            <p:strVal val="#ppt_x"/>
                                          </p:val>
                                        </p:tav>
                                      </p:tavLst>
                                    </p:anim>
                                    <p:anim calcmode="lin" valueType="num">
                                      <p:cBhvr additive="base">
                                        <p:cTn id="20" dur="500" fill="hold"/>
                                        <p:tgtEl>
                                          <p:spTgt spid="12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37" presetClass="entr" presetSubtype="0" fill="hold" nodeType="after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1000"/>
                                        <p:tgtEl>
                                          <p:spTgt spid="133"/>
                                        </p:tgtEl>
                                      </p:cBhvr>
                                    </p:animEffect>
                                    <p:anim calcmode="lin" valueType="num">
                                      <p:cBhvr>
                                        <p:cTn id="25" dur="1000" fill="hold"/>
                                        <p:tgtEl>
                                          <p:spTgt spid="133"/>
                                        </p:tgtEl>
                                        <p:attrNameLst>
                                          <p:attrName>ppt_x</p:attrName>
                                        </p:attrNameLst>
                                      </p:cBhvr>
                                      <p:tavLst>
                                        <p:tav tm="0">
                                          <p:val>
                                            <p:strVal val="#ppt_x"/>
                                          </p:val>
                                        </p:tav>
                                        <p:tav tm="100000">
                                          <p:val>
                                            <p:strVal val="#ppt_x"/>
                                          </p:val>
                                        </p:tav>
                                      </p:tavLst>
                                    </p:anim>
                                    <p:anim calcmode="lin" valueType="num">
                                      <p:cBhvr>
                                        <p:cTn id="26" dur="900" decel="100000" fill="hold"/>
                                        <p:tgtEl>
                                          <p:spTgt spid="133"/>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33"/>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250"/>
                                  </p:stCondLst>
                                  <p:childTnLst>
                                    <p:set>
                                      <p:cBhvr>
                                        <p:cTn id="29" dur="1" fill="hold">
                                          <p:stCondLst>
                                            <p:cond delay="0"/>
                                          </p:stCondLst>
                                        </p:cTn>
                                        <p:tgtEl>
                                          <p:spTgt spid="136"/>
                                        </p:tgtEl>
                                        <p:attrNameLst>
                                          <p:attrName>style.visibility</p:attrName>
                                        </p:attrNameLst>
                                      </p:cBhvr>
                                      <p:to>
                                        <p:strVal val="visible"/>
                                      </p:to>
                                    </p:set>
                                    <p:animEffect transition="in" filter="fade">
                                      <p:cBhvr>
                                        <p:cTn id="30" dur="1000"/>
                                        <p:tgtEl>
                                          <p:spTgt spid="136"/>
                                        </p:tgtEl>
                                      </p:cBhvr>
                                    </p:animEffect>
                                    <p:anim calcmode="lin" valueType="num">
                                      <p:cBhvr>
                                        <p:cTn id="31" dur="1000" fill="hold"/>
                                        <p:tgtEl>
                                          <p:spTgt spid="136"/>
                                        </p:tgtEl>
                                        <p:attrNameLst>
                                          <p:attrName>ppt_x</p:attrName>
                                        </p:attrNameLst>
                                      </p:cBhvr>
                                      <p:tavLst>
                                        <p:tav tm="0">
                                          <p:val>
                                            <p:strVal val="#ppt_x"/>
                                          </p:val>
                                        </p:tav>
                                        <p:tav tm="100000">
                                          <p:val>
                                            <p:strVal val="#ppt_x"/>
                                          </p:val>
                                        </p:tav>
                                      </p:tavLst>
                                    </p:anim>
                                    <p:anim calcmode="lin" valueType="num">
                                      <p:cBhvr>
                                        <p:cTn id="32" dur="900" decel="100000" fill="hold"/>
                                        <p:tgtEl>
                                          <p:spTgt spid="136"/>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36"/>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500"/>
                                  </p:stCondLst>
                                  <p:childTnLst>
                                    <p:set>
                                      <p:cBhvr>
                                        <p:cTn id="35" dur="1" fill="hold">
                                          <p:stCondLst>
                                            <p:cond delay="0"/>
                                          </p:stCondLst>
                                        </p:cTn>
                                        <p:tgtEl>
                                          <p:spTgt spid="139"/>
                                        </p:tgtEl>
                                        <p:attrNameLst>
                                          <p:attrName>style.visibility</p:attrName>
                                        </p:attrNameLst>
                                      </p:cBhvr>
                                      <p:to>
                                        <p:strVal val="visible"/>
                                      </p:to>
                                    </p:set>
                                    <p:animEffect transition="in" filter="fade">
                                      <p:cBhvr>
                                        <p:cTn id="36" dur="1000"/>
                                        <p:tgtEl>
                                          <p:spTgt spid="139"/>
                                        </p:tgtEl>
                                      </p:cBhvr>
                                    </p:animEffect>
                                    <p:anim calcmode="lin" valueType="num">
                                      <p:cBhvr>
                                        <p:cTn id="37" dur="1000" fill="hold"/>
                                        <p:tgtEl>
                                          <p:spTgt spid="139"/>
                                        </p:tgtEl>
                                        <p:attrNameLst>
                                          <p:attrName>ppt_x</p:attrName>
                                        </p:attrNameLst>
                                      </p:cBhvr>
                                      <p:tavLst>
                                        <p:tav tm="0">
                                          <p:val>
                                            <p:strVal val="#ppt_x"/>
                                          </p:val>
                                        </p:tav>
                                        <p:tav tm="100000">
                                          <p:val>
                                            <p:strVal val="#ppt_x"/>
                                          </p:val>
                                        </p:tav>
                                      </p:tavLst>
                                    </p:anim>
                                    <p:anim calcmode="lin" valueType="num">
                                      <p:cBhvr>
                                        <p:cTn id="38" dur="900" decel="100000" fill="hold"/>
                                        <p:tgtEl>
                                          <p:spTgt spid="139"/>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139"/>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750"/>
                                  </p:stCondLst>
                                  <p:childTnLst>
                                    <p:set>
                                      <p:cBhvr>
                                        <p:cTn id="41" dur="1" fill="hold">
                                          <p:stCondLst>
                                            <p:cond delay="0"/>
                                          </p:stCondLst>
                                        </p:cTn>
                                        <p:tgtEl>
                                          <p:spTgt spid="142"/>
                                        </p:tgtEl>
                                        <p:attrNameLst>
                                          <p:attrName>style.visibility</p:attrName>
                                        </p:attrNameLst>
                                      </p:cBhvr>
                                      <p:to>
                                        <p:strVal val="visible"/>
                                      </p:to>
                                    </p:set>
                                    <p:animEffect transition="in" filter="fade">
                                      <p:cBhvr>
                                        <p:cTn id="42" dur="1000"/>
                                        <p:tgtEl>
                                          <p:spTgt spid="142"/>
                                        </p:tgtEl>
                                      </p:cBhvr>
                                    </p:animEffect>
                                    <p:anim calcmode="lin" valueType="num">
                                      <p:cBhvr>
                                        <p:cTn id="43" dur="1000" fill="hold"/>
                                        <p:tgtEl>
                                          <p:spTgt spid="142"/>
                                        </p:tgtEl>
                                        <p:attrNameLst>
                                          <p:attrName>ppt_x</p:attrName>
                                        </p:attrNameLst>
                                      </p:cBhvr>
                                      <p:tavLst>
                                        <p:tav tm="0">
                                          <p:val>
                                            <p:strVal val="#ppt_x"/>
                                          </p:val>
                                        </p:tav>
                                        <p:tav tm="100000">
                                          <p:val>
                                            <p:strVal val="#ppt_x"/>
                                          </p:val>
                                        </p:tav>
                                      </p:tavLst>
                                    </p:anim>
                                    <p:anim calcmode="lin" valueType="num">
                                      <p:cBhvr>
                                        <p:cTn id="44" dur="900" decel="100000" fill="hold"/>
                                        <p:tgtEl>
                                          <p:spTgt spid="142"/>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4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1157</Words>
  <Application>Microsoft Office PowerPoint</Application>
  <PresentationFormat>Widescreen</PresentationFormat>
  <Paragraphs>199</Paragraphs>
  <Slides>25</Slides>
  <Notes>25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Helvetica</vt:lpstr>
      <vt:lpstr>Neoneon</vt:lpstr>
      <vt:lpstr>等线</vt:lpstr>
      <vt:lpstr>Azonix</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Vu Thanh Trung</cp:lastModifiedBy>
  <cp:revision>46</cp:revision>
  <dcterms:created xsi:type="dcterms:W3CDTF">2017-05-22T01:12:59Z</dcterms:created>
  <dcterms:modified xsi:type="dcterms:W3CDTF">2021-07-31T04:36:23Z</dcterms:modified>
</cp:coreProperties>
</file>